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96521A0-D901-43B0-866B-2C004C96A753}">
  <a:tblStyle styleId="{096521A0-D901-43B0-866B-2C004C96A753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314454224a5_0_1520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314454224a5_0_152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314454224a5_0_152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4.png"/><Relationship Id="rId5" Type="http://schemas.openxmlformats.org/officeDocument/2006/relationships/image" Target="../media/image3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hyperlink" Target="https://www.linkedin.com/learning/ai-agents-preparing-your-organization-for-change-as-a-business-leader/how-ai-agents-will-optimize-efficiency-and-productivity?trk=learnermappingfile" TargetMode="External"/><Relationship Id="rId22" Type="http://schemas.openxmlformats.org/officeDocument/2006/relationships/hyperlink" Target="https://www.linkedin.com/learning/ai-agents-for-product-leaders/emerging-technologies-in-ai-agents?trk=learnermappingfile" TargetMode="External"/><Relationship Id="rId21" Type="http://schemas.openxmlformats.org/officeDocument/2006/relationships/hyperlink" Target="https://www.linkedin.com/learning/ai-agents-preparing-your-organization-for-change-as-a-business-leader/how-ai-agents-will-change-leadership?trk=learnermappingfile" TargetMode="External"/><Relationship Id="rId23" Type="http://schemas.openxmlformats.org/officeDocument/2006/relationships/hyperlink" Target="https://www.linkedin.com/learning/fundamentals-of-agentic-ai-business-implications-and-ethical-insights/strategic-planning-for-ai-integration?trk=learnermappingfile" TargetMode="External"/><Relationship Id="rId11" Type="http://schemas.openxmlformats.org/officeDocument/2006/relationships/hyperlink" Target="https://www.linkedin.com/learning/fundamentals-of-agentic-ai-business-implications-and-ethical-insights/impacts-on-processes?trk=learnermappingfile" TargetMode="External"/><Relationship Id="rId10" Type="http://schemas.openxmlformats.org/officeDocument/2006/relationships/hyperlink" Target="https://www.linkedin.com/learning/ai-agents-for-product-leaders/key-technologies-powering-ai-agents" TargetMode="External"/><Relationship Id="rId13" Type="http://schemas.openxmlformats.org/officeDocument/2006/relationships/hyperlink" Target="https://www.linkedin.com/learning/fundamentals-of-agentic-ai-business-implications-and-ethical-insights/varying-implications-across-industries?trk=learnermappingfile" TargetMode="External"/><Relationship Id="rId12" Type="http://schemas.openxmlformats.org/officeDocument/2006/relationships/hyperlink" Target="https://www.linkedin.com/learning/fundamentals-of-agentic-ai-business-implications-and-ethical-insights/changing-team-dynamics?trk=learnermappingfile" TargetMode="External"/><Relationship Id="rId15" Type="http://schemas.openxmlformats.org/officeDocument/2006/relationships/hyperlink" Target="https://www.linkedin.com/learning/transforming-business-with-ai-agents-autonomous-efficiency-and-decision-making/implementing-agentic-ai?trk=learnermappingfile" TargetMode="External"/><Relationship Id="rId14" Type="http://schemas.openxmlformats.org/officeDocument/2006/relationships/hyperlink" Target="https://www.linkedin.com/learning/designing-agentic-ai-products-with-no-code/how-does-agent-ai-work?trk=learnermappingfile" TargetMode="External"/><Relationship Id="rId17" Type="http://schemas.openxmlformats.org/officeDocument/2006/relationships/hyperlink" Target="https://www.linkedin.com/learning/agentic-ai-challenges-and-opportunities-for-leadership/the-impact-of-data-quality-and-bias-on-agentic-ai?trk=learnermappingfile" TargetMode="External"/><Relationship Id="rId16" Type="http://schemas.openxmlformats.org/officeDocument/2006/relationships/hyperlink" Target="https://www.linkedin.com/learning/fundamentals-of-agentic-ai-business-implications-and-ethical-insights/ethical-concerns-of-implementing-ai-into-business-practices?trk=learnermappingfile" TargetMode="External"/><Relationship Id="rId19" Type="http://schemas.openxmlformats.org/officeDocument/2006/relationships/hyperlink" Target="https://www.linkedin.com/learning/designing-agentic-ai-products-with-no-code/ai-ethics-data-privacy?trk=learnermappingfile" TargetMode="External"/><Relationship Id="rId18" Type="http://schemas.openxmlformats.org/officeDocument/2006/relationships/hyperlink" Target="https://www.linkedin.com/learning/designing-agentic-ai-products-with-no-code/ai-hallucinations-and-agents?trk=learnermappingfile" TargetMode="External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png"/><Relationship Id="rId4" Type="http://schemas.openxmlformats.org/officeDocument/2006/relationships/hyperlink" Target="https://www.linkedin.com/learning/fundamentals-of-agentic-ai-business-implications-and-ethical-insights/what-is-agentic-ai?trk=learnermappingfile" TargetMode="External"/><Relationship Id="rId9" Type="http://schemas.openxmlformats.org/officeDocument/2006/relationships/hyperlink" Target="https://www.linkedin.com/learning/ai-agents-for-product-leaders/types-of-ai-agents?trk=learnermappingfile" TargetMode="External"/><Relationship Id="rId5" Type="http://schemas.openxmlformats.org/officeDocument/2006/relationships/hyperlink" Target="https://www.linkedin.com/learning/transforming-business-with-ai-agents-autonomous-efficiency-and-decision-making/what-makes-ai-agents-unique?trk=learnermappingfile" TargetMode="External"/><Relationship Id="rId6" Type="http://schemas.openxmlformats.org/officeDocument/2006/relationships/hyperlink" Target="https://www.linkedin.com/learning/designing-agentic-ai-products-with-no-code/why-do-we-need-agent-ai?trk=learnermappingfile" TargetMode="External"/><Relationship Id="rId7" Type="http://schemas.openxmlformats.org/officeDocument/2006/relationships/hyperlink" Target="https://www.linkedin.com/learning/fundamentals-of-agentic-ai-business-implications-and-ethical-insights/how-does-agentic-ai-broadly-function?trk=learnermappingfile" TargetMode="External"/><Relationship Id="rId8" Type="http://schemas.openxmlformats.org/officeDocument/2006/relationships/hyperlink" Target="https://www.linkedin.com/learning/transforming-business-with-ai-agents-autonomous-efficiency-and-decision-making/how-ai-agents-create-value-for-businesses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</a:rPr>
              <a:t>Demystifying AI Agents</a:t>
            </a:r>
            <a:r>
              <a:rPr lang="en" sz="2200">
                <a:solidFill>
                  <a:schemeClr val="dk1"/>
                </a:solidFill>
              </a:rPr>
              <a:t> </a:t>
            </a:r>
            <a:endParaRPr sz="500"/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accent6"/>
                </a:solidFill>
              </a:rPr>
              <a:t>Discover how agentic AI could revolutionize the world of work, from daily task automation to enterprise-wide business transformation.</a:t>
            </a:r>
            <a:endParaRPr sz="1100">
              <a:solidFill>
                <a:schemeClr val="accent6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6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{096521A0-D901-43B0-866B-2C004C96A753}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i="0" lang="en" sz="1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What is agentic AI?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58s)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2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What makes AI agents unique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12s)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3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6"/>
                        </a:rPr>
                        <a:t>Why do we need Agent AI?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15s)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4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7"/>
                        </a:rPr>
                        <a:t>How does agentic AI broadly function?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56s)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5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8"/>
                        </a:rPr>
                        <a:t>How AI agents create value for businesses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6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9"/>
                        </a:rPr>
                        <a:t>Key technologies powering AI agents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35s)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7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0"/>
                        </a:rPr>
                        <a:t>Types of AI agents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53s)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8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Impacts on processes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54s)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9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Changing team dynamics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40s)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10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Varying implications across industries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5s)</a:t>
                      </a: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11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How does agent AI work?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39s)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12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5"/>
                        </a:rPr>
                        <a:t>Implementing agentic AI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37s)</a:t>
                      </a:r>
                      <a:endParaRPr b="1" sz="8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13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Ethical concerns of implementing AI into business practices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15s)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14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7"/>
                        </a:rPr>
                        <a:t>The impact of data quality and bias on agentic AI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13s)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15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8"/>
                        </a:rPr>
                        <a:t>AI hallucinations and agents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13s)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16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9"/>
                        </a:rPr>
                        <a:t>AI ethics: Data privacy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41s)</a:t>
                      </a:r>
                      <a:endParaRPr b="1" sz="800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17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0"/>
                        </a:rPr>
                        <a:t>How AI agents will optimize efficiency and productivity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50s)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18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1"/>
                        </a:rPr>
                        <a:t>How AI agents will change leadership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(1m 43s)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0" i="0" sz="8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19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2"/>
                        </a:rPr>
                        <a:t>Emerging technologies in AI agents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Day 20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23"/>
                        </a:rPr>
                        <a:t>Strategic planning for AI integration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(2m 12s)</a:t>
                      </a:r>
                      <a:endParaRPr b="1" sz="8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 sz="8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8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7150" marB="17150" marR="34300" marL="3430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