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/89Q7nPuLMmIiNj4qr1Gm1t1T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D6722D1-D54C-4AFD-8DC7-B1FB37B43B0F}">
  <a:tblStyle styleId="{AD6722D1-D54C-4AFD-8DC7-B1FB37B43B0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7dad6de3d_0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7dad6de3d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7dad6de3d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f7dad6de3d_0_160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f7dad6de3d_0_160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f7dad6de3d_0_160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f7dad6de3d_0_160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2f7dad6de3d_0_160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g2f7dad6de3d_0_16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f7dad6de3d_0_240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g2f7dad6de3d_0_240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g2f7dad6de3d_0_240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g2f7dad6de3d_0_240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g2f7dad6de3d_0_24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2f7dad6de3d_0_241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g2f7dad6de3d_0_241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g2f7dad6de3d_0_241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2f7dad6de3d_0_241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g2f7dad6de3d_0_241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g2f7dad6de3d_0_241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2f7dad6de3d_0_241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g2f7dad6de3d_0_241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g2f7dad6de3d_0_241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f7dad6de3d_0_242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g2f7dad6de3d_0_242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g2f7dad6de3d_0_242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2f7dad6de3d_0_242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g2f7dad6de3d_0_242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g2f7dad6de3d_0_242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2f7dad6de3d_0_243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g2f7dad6de3d_0_243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g2f7dad6de3d_0_243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2f7dad6de3d_0_243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g2f7dad6de3d_0_243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g2f7dad6de3d_0_243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2f7dad6de3d_0_243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g2f7dad6de3d_0_243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g2f7dad6de3d_0_243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2f7dad6de3d_0_244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g2f7dad6de3d_0_244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g2f7dad6de3d_0_244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g2f7dad6de3d_0_244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g2f7dad6de3d_0_244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7dad6de3d_0_161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2f7dad6de3d_0_161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2f7dad6de3d_0_161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2f7dad6de3d_0_161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2f7dad6de3d_0_161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g2f7dad6de3d_0_16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2f7dad6de3d_0_244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g2f7dad6de3d_0_244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g2f7dad6de3d_0_244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g2f7dad6de3d_0_244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g2f7dad6de3d_0_244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g2f7dad6de3d_0_244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g2f7dad6de3d_0_244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g2f7dad6de3d_0_244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g2f7dad6de3d_0_244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g2f7dad6de3d_0_244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g2f7dad6de3d_0_244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g2f7dad6de3d_0_244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f7dad6de3d_0_246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g2f7dad6de3d_0_246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g2f7dad6de3d_0_246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g2f7dad6de3d_0_246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g2f7dad6de3d_0_246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g2f7dad6de3d_0_246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2f7dad6de3d_0_246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g2f7dad6de3d_0_246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g2f7dad6de3d_0_246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g2f7dad6de3d_0_246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2f7dad6de3d_0_247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g2f7dad6de3d_0_247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g2f7dad6de3d_0_247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2f7dad6de3d_0_247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g2f7dad6de3d_0_247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2f7dad6de3d_0_248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g2f7dad6de3d_0_248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2f7dad6de3d_0_248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g2f7dad6de3d_0_248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2f7dad6de3d_0_248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g2f7dad6de3d_0_248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2f7dad6de3d_0_249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2f7dad6de3d_0_249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g2f7dad6de3d_0_249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g2f7dad6de3d_0_249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7dad6de3d_0_162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2f7dad6de3d_0_162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2f7dad6de3d_0_162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g2f7dad6de3d_0_162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2f7dad6de3d_0_162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g2f7dad6de3d_0_16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2f7dad6de3d_0_249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g2f7dad6de3d_0_249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g2f7dad6de3d_0_249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2f7dad6de3d_0_250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g2f7dad6de3d_0_250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g2f7dad6de3d_0_250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2f7dad6de3d_0_250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g2f7dad6de3d_0_250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g2f7dad6de3d_0_250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g2f7dad6de3d_0_250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2f7dad6de3d_0_250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g2f7dad6de3d_0_250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g2f7dad6de3d_0_250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g2f7dad6de3d_0_250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g2f7dad6de3d_0_250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g2f7dad6de3d_0_250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g2f7dad6de3d_0_250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g2f7dad6de3d_0_250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g2f7dad6de3d_0_250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g2f7dad6de3d_0_250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g2f7dad6de3d_0_250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g2f7dad6de3d_0_250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g2f7dad6de3d_0_250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g2f7dad6de3d_0_250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g2f7dad6de3d_0_250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2f7dad6de3d_0_252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g2f7dad6de3d_0_252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g2f7dad6de3d_0_252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g2f7dad6de3d_0_252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g2f7dad6de3d_0_252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g2f7dad6de3d_0_252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g2f7dad6de3d_0_252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g2f7dad6de3d_0_252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g2f7dad6de3d_0_252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g2f7dad6de3d_0_252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g2f7dad6de3d_0_252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g2f7dad6de3d_0_252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g2f7dad6de3d_0_252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g2f7dad6de3d_0_252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g2f7dad6de3d_0_252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2f7dad6de3d_0_254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g2f7dad6de3d_0_254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g2f7dad6de3d_0_254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2f7dad6de3d_0_25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g2f7dad6de3d_0_254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g2f7dad6de3d_0_254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g2f7dad6de3d_0_254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g2f7dad6de3d_0_254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g2f7dad6de3d_0_254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g2f7dad6de3d_0_254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g2f7dad6de3d_0_254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g2f7dad6de3d_0_254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2f7dad6de3d_0_255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g2f7dad6de3d_0_255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g2f7dad6de3d_0_255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g2f7dad6de3d_0_255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g2f7dad6de3d_0_255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2f7dad6de3d_0_256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g2f7dad6de3d_0_256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g2f7dad6de3d_0_256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g2f7dad6de3d_0_256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g2f7dad6de3d_0_256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g2f7dad6de3d_0_256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2f7dad6de3d_0_256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g2f7dad6de3d_0_256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g2f7dad6de3d_0_256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g2f7dad6de3d_0_256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g2f7dad6de3d_0_256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7dad6de3d_0_162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2f7dad6de3d_0_162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2f7dad6de3d_0_162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g2f7dad6de3d_0_162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2f7dad6de3d_0_162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2f7dad6de3d_0_257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g2f7dad6de3d_0_257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g2f7dad6de3d_0_257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g2f7dad6de3d_0_257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g2f7dad6de3d_0_257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2f7dad6de3d_0_25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g2f7dad6de3d_0_25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g2f7dad6de3d_0_258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g2f7dad6de3d_0_258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g2f7dad6de3d_0_258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g2f7dad6de3d_0_258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g2f7dad6de3d_0_258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g2f7dad6de3d_0_258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2f7dad6de3d_0_25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g2f7dad6de3d_0_25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g2f7dad6de3d_0_258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g2f7dad6de3d_0_258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g2f7dad6de3d_0_258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g2f7dad6de3d_0_258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g2f7dad6de3d_0_258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g2f7dad6de3d_0_258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2f7dad6de3d_0_259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g2f7dad6de3d_0_259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g2f7dad6de3d_0_259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g2f7dad6de3d_0_259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g2f7dad6de3d_0_259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g2f7dad6de3d_0_259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2f7dad6de3d_0_259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g2f7dad6de3d_0_259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g2f7dad6de3d_0_259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g2f7dad6de3d_0_259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g2f7dad6de3d_0_259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2f7dad6de3d_0_26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g2f7dad6de3d_0_26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g2f7dad6de3d_0_261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g2f7dad6de3d_0_261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g2f7dad6de3d_0_261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g2f7dad6de3d_0_261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g2f7dad6de3d_0_261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g2f7dad6de3d_0_261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g2f7dad6de3d_0_261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2f7dad6de3d_0_262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g2f7dad6de3d_0_262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g2f7dad6de3d_0_262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g2f7dad6de3d_0_262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g2f7dad6de3d_0_262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g2f7dad6de3d_0_262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g2f7dad6de3d_0_262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g2f7dad6de3d_0_262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g2f7dad6de3d_0_262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g2f7dad6de3d_0_262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g2f7dad6de3d_0_262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2f7dad6de3d_0_263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g2f7dad6de3d_0_263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1115" name="Google Shape;1115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g2f7dad6de3d_0_263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g2f7dad6de3d_0_263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g2f7dad6de3d_0_266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g2f7dad6de3d_0_26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g2f7dad6de3d_0_266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g2f7dad6de3d_0_266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2f7dad6de3d_0_266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g2f7dad6de3d_0_266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g2f7dad6de3d_0_266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2f7dad6de3d_0_266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g2f7dad6de3d_0_266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g2f7dad6de3d_0_266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f7dad6de3d_0_163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2f7dad6de3d_0_163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2f7dad6de3d_0_163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g2f7dad6de3d_0_163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2f7dad6de3d_0_163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2f7dad6de3d_0_267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g2f7dad6de3d_0_267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g2f7dad6de3d_0_267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2f7dad6de3d_0_267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g2f7dad6de3d_0_267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g2f7dad6de3d_0_267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2f7dad6de3d_0_268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g2f7dad6de3d_0_268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g2f7dad6de3d_0_268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2f7dad6de3d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2f7dad6de3d_0_268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2f7dad6de3d_0_268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2f7dad6de3d_0_269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2f7dad6de3d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2f7dad6de3d_0_269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2f7dad6de3d_0_269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g2f7dad6de3d_0_269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7dad6de3d_0_164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2f7dad6de3d_0_164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2f7dad6de3d_0_164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g2f7dad6de3d_0_164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f7dad6de3d_0_164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f7dad6de3d_0_270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g2f7dad6de3d_0_270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2f7dad6de3d_0_270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g2f7dad6de3d_0_270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g2f7dad6de3d_0_270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2f7dad6de3d_0_270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g2f7dad6de3d_0_270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g2f7dad6de3d_0_270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g2f7dad6de3d_0_270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g2f7dad6de3d_0_270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g2f7dad6de3d_0_270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g2f7dad6de3d_0_270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g2f7dad6de3d_0_270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g2f7dad6de3d_0_270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2f7dad6de3d_0_271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g2f7dad6de3d_0_271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g2f7dad6de3d_0_271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g2f7dad6de3d_0_271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g2f7dad6de3d_0_271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g2f7dad6de3d_0_271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g2f7dad6de3d_0_271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g2f7dad6de3d_0_271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g2f7dad6de3d_0_271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g2f7dad6de3d_0_271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g2f7dad6de3d_0_271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g2f7dad6de3d_0_271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g2f7dad6de3d_0_271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g2f7dad6de3d_0_271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g2f7dad6de3d_0_271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g2f7dad6de3d_0_271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g2f7dad6de3d_0_271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g2f7dad6de3d_0_271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g2f7dad6de3d_0_271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g2f7dad6de3d_0_273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g2f7dad6de3d_0_273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g2f7dad6de3d_0_273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g2f7dad6de3d_0_273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g2f7dad6de3d_0_274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g2f7dad6de3d_0_274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g2f7dad6de3d_0_274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g2f7dad6de3d_0_274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2f7dad6de3d_0_274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g2f7dad6de3d_0_274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g2f7dad6de3d_0_274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g2f7dad6de3d_0_274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2f7dad6de3d_0_275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g2f7dad6de3d_0_275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g2f7dad6de3d_0_275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g2f7dad6de3d_0_275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2f7dad6de3d_0_275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g2f7dad6de3d_0_275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g2f7dad6de3d_0_275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g2f7dad6de3d_0_275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g2f7dad6de3d_0_275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g2f7dad6de3d_0_275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g2f7dad6de3d_0_275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g2f7dad6de3d_0_275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g2f7dad6de3d_0_275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g2f7dad6de3d_0_275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g2f7dad6de3d_0_275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g2f7dad6de3d_0_276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g2f7dad6de3d_0_276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g2f7dad6de3d_0_276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g2f7dad6de3d_0_276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g2f7dad6de3d_0_276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g2f7dad6de3d_0_276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g2f7dad6de3d_0_276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f7dad6de3d_0_164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2f7dad6de3d_0_164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2f7dad6de3d_0_164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g2f7dad6de3d_0_164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f7dad6de3d_0_164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g2f7dad6de3d_0_16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2f7dad6de3d_0_277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g2f7dad6de3d_0_277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g2f7dad6de3d_0_277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g2f7dad6de3d_0_277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2f7dad6de3d_0_278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g2f7dad6de3d_0_27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g2f7dad6de3d_0_278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g2f7dad6de3d_0_278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g2f7dad6de3d_0_278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g2f7dad6de3d_0_278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g2f7dad6de3d_0_278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2f7dad6de3d_0_279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g2f7dad6de3d_0_2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g2f7dad6de3d_0_279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g2f7dad6de3d_0_279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g2f7dad6de3d_0_279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g2f7dad6de3d_0_279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g2f7dad6de3d_0_279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g2f7dad6de3d_0_279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g2f7dad6de3d_0_279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g2f7dad6de3d_0_279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2f7dad6de3d_0_280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g2f7dad6de3d_0_28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g2f7dad6de3d_0_280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g2f7dad6de3d_0_280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g2f7dad6de3d_0_280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g2f7dad6de3d_0_280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g2f7dad6de3d_0_280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g2f7dad6de3d_0_280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g2f7dad6de3d_0_280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g2f7dad6de3d_0_280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g2f7dad6de3d_0_280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g2f7dad6de3d_0_280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g2f7dad6de3d_0_280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g2f7dad6de3d_0_281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g2f7dad6de3d_0_28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g2f7dad6de3d_0_281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g2f7dad6de3d_0_281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g2f7dad6de3d_0_281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g2f7dad6de3d_0_281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g2f7dad6de3d_0_281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g2f7dad6de3d_0_281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g2f7dad6de3d_0_281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g2f7dad6de3d_0_281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g2f7dad6de3d_0_281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g2f7dad6de3d_0_281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g2f7dad6de3d_0_281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g2f7dad6de3d_0_281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g2f7dad6de3d_0_281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g2f7dad6de3d_0_281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2f7dad6de3d_0_283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g2f7dad6de3d_0_283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g2f7dad6de3d_0_283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2f7dad6de3d_0_283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g2f7dad6de3d_0_283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g2f7dad6de3d_0_28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g2f7dad6de3d_0_283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g2f7dad6de3d_0_2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g2f7dad6de3d_0_28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g2f7dad6de3d_0_283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g2f7dad6de3d_0_283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g2f7dad6de3d_0_28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g2f7dad6de3d_0_2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g2f7dad6de3d_0_284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g2f7dad6de3d_0_284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g2f7dad6de3d_0_28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g2f7dad6de3d_0_284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g2f7dad6de3d_0_284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g2f7dad6de3d_0_28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2f7dad6de3d_0_285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g2f7dad6de3d_0_285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g2f7dad6de3d_0_28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g2f7dad6de3d_0_285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g2f7dad6de3d_0_28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g2f7dad6de3d_0_285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g2f7dad6de3d_0_28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2f7dad6de3d_0_286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g2f7dad6de3d_0_286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g2f7dad6de3d_0_28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g2f7dad6de3d_0_286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g2f7dad6de3d_0_28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g2f7dad6de3d_0_286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g2f7dad6de3d_0_28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f7dad6de3d_0_165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f7dad6de3d_0_165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2f7dad6de3d_0_165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g2f7dad6de3d_0_165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2f7dad6de3d_0_165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g2f7dad6de3d_0_16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2f7dad6de3d_0_287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g2f7dad6de3d_0_287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g2f7dad6de3d_0_287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g2f7dad6de3d_0_28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g2f7dad6de3d_0_287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2f7dad6de3d_0_287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g2f7dad6de3d_0_287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g2f7dad6de3d_0_287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2f7dad6de3d_0_288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g2f7dad6de3d_0_288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g2f7dad6de3d_0_288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g2f7dad6de3d_0_28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g2f7dad6de3d_0_288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2f7dad6de3d_0_288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g2f7dad6de3d_0_288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g2f7dad6de3d_0_288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g2f7dad6de3d_0_2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g2f7dad6de3d_0_288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2f7dad6de3d_0_289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g2f7dad6de3d_0_289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g2f7dad6de3d_0_289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g2f7dad6de3d_0_2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g2f7dad6de3d_0_289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2f7dad6de3d_0_289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g2f7dad6de3d_0_289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g2f7dad6de3d_0_289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g2f7dad6de3d_0_289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g2f7dad6de3d_0_289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2f7dad6de3d_0_290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g2f7dad6de3d_0_290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g2f7dad6de3d_0_290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g2f7dad6de3d_0_29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g2f7dad6de3d_0_290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g2f7dad6de3d_0_290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2f7dad6de3d_0_291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g2f7dad6de3d_0_291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g2f7dad6de3d_0_291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g2f7dad6de3d_0_29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g2f7dad6de3d_0_291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g2f7dad6de3d_0_291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2f7dad6de3d_0_292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g2f7dad6de3d_0_2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g2f7dad6de3d_0_292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g2f7dad6de3d_0_2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g2f7dad6de3d_0_292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g2f7dad6de3d_0_292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2f7dad6de3d_0_292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g2f7dad6de3d_0_292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g2f7dad6de3d_0_29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g2f7dad6de3d_0_29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g2f7dad6de3d_0_292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7dad6de3d_0_166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2f7dad6de3d_0_166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g2f7dad6de3d_0_166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g2f7dad6de3d_0_166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2f7dad6de3d_0_166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g2f7dad6de3d_0_16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2f7dad6de3d_0_293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g2f7dad6de3d_0_293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g2f7dad6de3d_0_293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g2f7dad6de3d_0_293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g2f7dad6de3d_0_293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g2f7dad6de3d_0_294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g2f7dad6de3d_0_294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g2f7dad6de3d_0_294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g2f7dad6de3d_0_29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g2f7dad6de3d_0_294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g2f7dad6de3d_0_294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2f7dad6de3d_0_294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g2f7dad6de3d_0_29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g2f7dad6de3d_0_294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g2f7dad6de3d_0_294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g2f7dad6de3d_0_294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g2f7dad6de3d_0_295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g2f7dad6de3d_0_2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g2f7dad6de3d_0_295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g2f7dad6de3d_0_295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g2f7dad6de3d_0_295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2f7dad6de3d_0_296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g2f7dad6de3d_0_296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g2f7dad6de3d_0_2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g2f7dad6de3d_0_2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g2f7dad6de3d_0_296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2f7dad6de3d_0_296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g2f7dad6de3d_0_296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g2f7dad6de3d_0_29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g2f7dad6de3d_0_29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g2f7dad6de3d_0_296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g2f7dad6de3d_0_297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g2f7dad6de3d_0_297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g2f7dad6de3d_0_29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g2f7dad6de3d_0_2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g2f7dad6de3d_0_297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g2f7dad6de3d_0_297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g2f7dad6de3d_0_297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g2f7dad6de3d_0_29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g2f7dad6de3d_0_29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g2f7dad6de3d_0_297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2f7dad6de3d_0_298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g2f7dad6de3d_0_298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g2f7dad6de3d_0_2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g2f7dad6de3d_0_2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g2f7dad6de3d_0_298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2f7dad6de3d_0_299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g2f7dad6de3d_0_299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g2f7dad6de3d_0_299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g2f7dad6de3d_0_299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g2f7dad6de3d_0_299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g2f7dad6de3d_0_299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g2f7dad6de3d_0_29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f7dad6de3d_0_166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2f7dad6de3d_0_166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g2f7dad6de3d_0_166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g2f7dad6de3d_0_16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f7dad6de3d_0_166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g2f7dad6de3d_0_16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2f7dad6de3d_0_299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g2f7dad6de3d_0_299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g2f7dad6de3d_0_299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g2f7dad6de3d_0_299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g2f7dad6de3d_0_299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g2f7dad6de3d_0_299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g2f7dad6de3d_0_29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2f7dad6de3d_0_300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g2f7dad6de3d_0_300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g2f7dad6de3d_0_300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g2f7dad6de3d_0_300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g2f7dad6de3d_0_300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g2f7dad6de3d_0_300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g2f7dad6de3d_0_3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2f7dad6de3d_0_301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g2f7dad6de3d_0_301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g2f7dad6de3d_0_301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g2f7dad6de3d_0_301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g2f7dad6de3d_0_301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g2f7dad6de3d_0_301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g2f7dad6de3d_0_30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2f7dad6de3d_0_302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g2f7dad6de3d_0_302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g2f7dad6de3d_0_302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g2f7dad6de3d_0_302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g2f7dad6de3d_0_302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g2f7dad6de3d_0_302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g2f7dad6de3d_0_30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g2f7dad6de3d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g2f7dad6de3d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g2f7dad6de3d_0_30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2f7dad6de3d_0_303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2f7dad6de3d_0_303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g2f7dad6de3d_0_153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8" name="Google Shape;18;g2f7dad6de3d_0_153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g2f7dad6de3d_0_153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20" name="Google Shape;20;g2f7dad6de3d_0_153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g2f7dad6de3d_0_153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g2f7dad6de3d_0_15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g2f7dad6de3d_0_153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2f7dad6de3d_0_153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g2f7dad6de3d_0_153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7dad6de3d_0_167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2f7dad6de3d_0_167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g2f7dad6de3d_0_167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g2f7dad6de3d_0_167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2f7dad6de3d_0_167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g2f7dad6de3d_0_16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f7dad6de3d_0_168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2f7dad6de3d_0_168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g2f7dad6de3d_0_168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g2f7dad6de3d_0_168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2f7dad6de3d_0_168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g2f7dad6de3d_0_16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7dad6de3d_0_168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f7dad6de3d_0_168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2f7dad6de3d_0_168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g2f7dad6de3d_0_168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2f7dad6de3d_0_168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g2f7dad6de3d_0_1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7dad6de3d_0_169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2f7dad6de3d_0_169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g2f7dad6de3d_0_169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g2f7dad6de3d_0_169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2f7dad6de3d_0_169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g2f7dad6de3d_0_16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f7dad6de3d_0_170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f7dad6de3d_0_170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g2f7dad6de3d_0_170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g2f7dad6de3d_0_170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2f7dad6de3d_0_170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g2f7dad6de3d_0_17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f7dad6de3d_0_170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2f7dad6de3d_0_170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g2f7dad6de3d_0_170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g2f7dad6de3d_0_170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2f7dad6de3d_0_170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g2f7dad6de3d_0_17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f7dad6de3d_0_171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2f7dad6de3d_0_171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g2f7dad6de3d_0_171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g2f7dad6de3d_0_171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2f7dad6de3d_0_171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g2f7dad6de3d_0_17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f7dad6de3d_0_172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2f7dad6de3d_0_172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g2f7dad6de3d_0_172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2f7dad6de3d_0_172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g2f7dad6de3d_0_172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g2f7dad6de3d_0_17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g2f7dad6de3d_0_173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12" name="Google Shape;212;g2f7dad6de3d_0_17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2f7dad6de3d_0_17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g2f7dad6de3d_0_173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g2f7dad6de3d_0_173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g2f7dad6de3d_0_173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g2f7dad6de3d_0_17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g2f7dad6de3d_0_173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0" name="Google Shape;220;g2f7dad6de3d_0_173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2f7dad6de3d_0_173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g2f7dad6de3d_0_173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g2f7dad6de3d_0_173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g2f7dad6de3d_0_173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g2f7dad6de3d_0_17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g2f7dad6de3d_0_154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28" name="Google Shape;28;g2f7dad6de3d_0_154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g2f7dad6de3d_0_154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30" name="Google Shape;30;g2f7dad6de3d_0_154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g2f7dad6de3d_0_154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g2f7dad6de3d_0_1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g2f7dad6de3d_0_154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g2f7dad6de3d_0_154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g2f7dad6de3d_0_154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g2f7dad6de3d_0_174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8" name="Google Shape;228;g2f7dad6de3d_0_174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g2f7dad6de3d_0_174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g2f7dad6de3d_0_174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g2f7dad6de3d_0_174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g2f7dad6de3d_0_174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2f7dad6de3d_0_174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g2f7dad6de3d_0_17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g2f7dad6de3d_0_175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37" name="Google Shape;237;g2f7dad6de3d_0_175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2f7dad6de3d_0_175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g2f7dad6de3d_0_175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g2f7dad6de3d_0_175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g2f7dad6de3d_0_175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g2f7dad6de3d_0_17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f7dad6de3d_0_176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f7dad6de3d_0_176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g2f7dad6de3d_0_176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g2f7dad6de3d_0_176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g2f7dad6de3d_0_176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g2f7dad6de3d_0_1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f7dad6de3d_0_177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2f7dad6de3d_0_177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g2f7dad6de3d_0_177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2f7dad6de3d_0_177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g2f7dad6de3d_0_177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g2f7dad6de3d_0_1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f7dad6de3d_0_177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2f7dad6de3d_0_177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g2f7dad6de3d_0_177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g2f7dad6de3d_0_177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2f7dad6de3d_0_177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g2f7dad6de3d_0_177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g2f7dad6de3d_0_17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f7dad6de3d_0_178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2f7dad6de3d_0_178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g2f7dad6de3d_0_178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g2f7dad6de3d_0_178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2f7dad6de3d_0_178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g2f7dad6de3d_0_17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f7dad6de3d_0_179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2f7dad6de3d_0_179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g2f7dad6de3d_0_179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g2f7dad6de3d_0_179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f7dad6de3d_0_179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g2f7dad6de3d_0_17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f7dad6de3d_0_179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2f7dad6de3d_0_179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g2f7dad6de3d_0_179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g2f7dad6de3d_0_179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2f7dad6de3d_0_179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g2f7dad6de3d_0_1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f7dad6de3d_0_180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g2f7dad6de3d_0_180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g2f7dad6de3d_0_180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g2f7dad6de3d_0_180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2f7dad6de3d_0_180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g2f7dad6de3d_0_18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f7dad6de3d_0_181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g2f7dad6de3d_0_181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g2f7dad6de3d_0_181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g2f7dad6de3d_0_181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2f7dad6de3d_0_181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g2f7dad6de3d_0_1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g2f7dad6de3d_0_155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38" name="Google Shape;38;g2f7dad6de3d_0_155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g2f7dad6de3d_0_155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40" name="Google Shape;40;g2f7dad6de3d_0_155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g2f7dad6de3d_0_155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g2f7dad6de3d_0_15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g2f7dad6de3d_0_155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g2f7dad6de3d_0_155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g2f7dad6de3d_0_155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f7dad6de3d_0_182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g2f7dad6de3d_0_182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g2f7dad6de3d_0_182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g2f7dad6de3d_0_182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g2f7dad6de3d_0_182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g2f7dad6de3d_0_18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f7dad6de3d_0_182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g2f7dad6de3d_0_182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g2f7dad6de3d_0_182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g2f7dad6de3d_0_182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2f7dad6de3d_0_182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g2f7dad6de3d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f7dad6de3d_0_183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g2f7dad6de3d_0_183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g2f7dad6de3d_0_183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g2f7dad6de3d_0_183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2f7dad6de3d_0_183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g2f7dad6de3d_0_1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f7dad6de3d_0_184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g2f7dad6de3d_0_184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g2f7dad6de3d_0_184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g2f7dad6de3d_0_184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2f7dad6de3d_0_184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g2f7dad6de3d_0_184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f7dad6de3d_0_184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g2f7dad6de3d_0_184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g2f7dad6de3d_0_184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g2f7dad6de3d_0_184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2f7dad6de3d_0_184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g2f7dad6de3d_0_184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f7dad6de3d_0_185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g2f7dad6de3d_0_185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g2f7dad6de3d_0_185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g2f7dad6de3d_0_185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2f7dad6de3d_0_185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g2f7dad6de3d_0_185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f7dad6de3d_0_186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g2f7dad6de3d_0_186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g2f7dad6de3d_0_186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g2f7dad6de3d_0_186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2f7dad6de3d_0_186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g2f7dad6de3d_0_186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f7dad6de3d_0_186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g2f7dad6de3d_0_186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g2f7dad6de3d_0_186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g2f7dad6de3d_0_186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f7dad6de3d_0_186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g2f7dad6de3d_0_186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g2f7dad6de3d_0_187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g2f7dad6de3d_0_187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g2f7dad6de3d_0_187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g2f7dad6de3d_0_187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g2f7dad6de3d_0_187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g2f7dad6de3d_0_187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g2f7dad6de3d_0_187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g2f7dad6de3d_0_1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g2f7dad6de3d_0_188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g2f7dad6de3d_0_188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g2f7dad6de3d_0_188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g2f7dad6de3d_0_188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g2f7dad6de3d_0_188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g2f7dad6de3d_0_188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g2f7dad6de3d_0_188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g2f7dad6de3d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g2f7dad6de3d_0_156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48" name="Google Shape;48;g2f7dad6de3d_0_156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g2f7dad6de3d_0_156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50" name="Google Shape;50;g2f7dad6de3d_0_156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g2f7dad6de3d_0_156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g2f7dad6de3d_0_15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f7dad6de3d_0_156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g2f7dad6de3d_0_156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g2f7dad6de3d_0_156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g2f7dad6de3d_0_189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g2f7dad6de3d_0_189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g2f7dad6de3d_0_189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g2f7dad6de3d_0_189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g2f7dad6de3d_0_189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g2f7dad6de3d_0_189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g2f7dad6de3d_0_189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g2f7dad6de3d_0_1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f7dad6de3d_0_190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g2f7dad6de3d_0_190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386" name="Google Shape;386;g2f7dad6de3d_0_190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g2f7dad6de3d_0_190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g2f7dad6de3d_0_190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g2f7dad6de3d_0_190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g2f7dad6de3d_0_190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g2f7dad6de3d_0_190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g2f7dad6de3d_0_190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g2f7dad6de3d_0_19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g2f7dad6de3d_0_191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g2f7dad6de3d_0_191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2f7dad6de3d_0_191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g2f7dad6de3d_0_191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g2f7dad6de3d_0_191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g2f7dad6de3d_0_191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g2f7dad6de3d_0_191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g2f7dad6de3d_0_1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g2f7dad6de3d_0_1923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05" name="Google Shape;405;g2f7dad6de3d_0_192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g2f7dad6de3d_0_192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g2f7dad6de3d_0_192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g2f7dad6de3d_0_192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g2f7dad6de3d_0_192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g2f7dad6de3d_0_192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g2f7dad6de3d_0_1931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13" name="Google Shape;413;g2f7dad6de3d_0_193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g2f7dad6de3d_0_193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g2f7dad6de3d_0_193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2f7dad6de3d_0_193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g2f7dad6de3d_0_193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g2f7dad6de3d_0_193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g2f7dad6de3d_0_1939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1" name="Google Shape;421;g2f7dad6de3d_0_193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g2f7dad6de3d_0_193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g2f7dad6de3d_0_193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g2f7dad6de3d_0_193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g2f7dad6de3d_0_193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g2f7dad6de3d_0_193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g2f7dad6de3d_0_1947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9" name="Google Shape;429;g2f7dad6de3d_0_194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g2f7dad6de3d_0_194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g2f7dad6de3d_0_194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g2f7dad6de3d_0_194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g2f7dad6de3d_0_194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g2f7dad6de3d_0_194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g2f7dad6de3d_0_1955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37" name="Google Shape;437;g2f7dad6de3d_0_19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g2f7dad6de3d_0_19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g2f7dad6de3d_0_19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g2f7dad6de3d_0_19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g2f7dad6de3d_0_195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g2f7dad6de3d_0_195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f7dad6de3d_0_196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g2f7dad6de3d_0_196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46" name="Google Shape;446;g2f7dad6de3d_0_19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g2f7dad6de3d_0_19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g2f7dad6de3d_0_196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f7dad6de3d_0_196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g2f7dad6de3d_0_196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2" name="Google Shape;452;g2f7dad6de3d_0_196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g2f7dad6de3d_0_196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g2f7dad6de3d_0_196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g2f7dad6de3d_0_1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58" name="Google Shape;58;g2f7dad6de3d_0_1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g2f7dad6de3d_0_1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0" name="Google Shape;60;g2f7dad6de3d_0_1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g2f7dad6de3d_0_1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g2f7dad6de3d_0_1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2f7dad6de3d_0_1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g2f7dad6de3d_0_1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g2f7dad6de3d_0_1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2f7dad6de3d_0_197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g2f7dad6de3d_0_197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8" name="Google Shape;458;g2f7dad6de3d_0_19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g2f7dad6de3d_0_19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g2f7dad6de3d_0_197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f7dad6de3d_0_198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g2f7dad6de3d_0_198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64" name="Google Shape;464;g2f7dad6de3d_0_198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g2f7dad6de3d_0_198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g2f7dad6de3d_0_198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f7dad6de3d_0_198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g2f7dad6de3d_0_198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70" name="Google Shape;470;g2f7dad6de3d_0_198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g2f7dad6de3d_0_198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g2f7dad6de3d_0_198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g2f7dad6de3d_0_199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75" name="Google Shape;475;g2f7dad6de3d_0_199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g2f7dad6de3d_0_199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g2f7dad6de3d_0_199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g2f7dad6de3d_0_199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g2f7dad6de3d_0_199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1" name="Google Shape;481;g2f7dad6de3d_0_199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g2f7dad6de3d_0_199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g2f7dad6de3d_0_199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g2f7dad6de3d_0_199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g2f7dad6de3d_0_200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7" name="Google Shape;487;g2f7dad6de3d_0_200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g2f7dad6de3d_0_200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g2f7dad6de3d_0_200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g2f7dad6de3d_0_200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g2f7dad6de3d_0_201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3" name="Google Shape;493;g2f7dad6de3d_0_201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g2f7dad6de3d_0_201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g2f7dad6de3d_0_201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g2f7dad6de3d_0_201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g2f7dad6de3d_0_201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9" name="Google Shape;499;g2f7dad6de3d_0_201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g2f7dad6de3d_0_201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g2f7dad6de3d_0_201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g2f7dad6de3d_0_201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f7dad6de3d_0_202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g2f7dad6de3d_0_202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g2f7dad6de3d_0_202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g2f7dad6de3d_0_202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g2f7dad6de3d_0_2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f7dad6de3d_0_202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g2f7dad6de3d_0_202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g2f7dad6de3d_0_202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g2f7dad6de3d_0_202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g2f7dad6de3d_0_20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f7dad6de3d_0_158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2f7dad6de3d_0_158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2f7dad6de3d_0_158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2f7dad6de3d_0_158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g2f7dad6de3d_0_158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g2f7dad6de3d_0_1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f7dad6de3d_0_203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g2f7dad6de3d_0_203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g2f7dad6de3d_0_203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g2f7dad6de3d_0_203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g2f7dad6de3d_0_2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2f7dad6de3d_0_204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g2f7dad6de3d_0_204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g2f7dad6de3d_0_204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g2f7dad6de3d_0_204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g2f7dad6de3d_0_2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2f7dad6de3d_0_204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g2f7dad6de3d_0_204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g2f7dad6de3d_0_204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g2f7dad6de3d_0_204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g2f7dad6de3d_0_20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f7dad6de3d_0_205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g2f7dad6de3d_0_205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f7dad6de3d_0_205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g2f7dad6de3d_0_205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f7dad6de3d_0_205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g2f7dad6de3d_0_205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f7dad6de3d_0_206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g2f7dad6de3d_0_206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2f7dad6de3d_0_206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g2f7dad6de3d_0_206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2f7dad6de3d_0_206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2f7dad6de3d_0_206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g2f7dad6de3d_0_206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f7dad6de3d_0_207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g2f7dad6de3d_0_207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g2f7dad6de3d_0_207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g2f7dad6de3d_0_207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g2f7dad6de3d_0_207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2f7dad6de3d_0_207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g2f7dad6de3d_0_207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g2f7dad6de3d_0_207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f7dad6de3d_0_159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2f7dad6de3d_0_159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g2f7dad6de3d_0_159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2f7dad6de3d_0_159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2f7dad6de3d_0_159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g2f7dad6de3d_0_15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f7dad6de3d_0_208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g2f7dad6de3d_0_208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g2f7dad6de3d_0_208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g2f7dad6de3d_0_208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g2f7dad6de3d_0_208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g2f7dad6de3d_0_208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f7dad6de3d_0_208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g2f7dad6de3d_0_208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g2f7dad6de3d_0_208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g2f7dad6de3d_0_208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g2f7dad6de3d_0_208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g2f7dad6de3d_0_208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g2f7dad6de3d_0_208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g2f7dad6de3d_0_208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g2f7dad6de3d_0_208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g2f7dad6de3d_0_208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g2f7dad6de3d_0_208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g2f7dad6de3d_0_208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g2f7dad6de3d_0_210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583" name="Google Shape;583;g2f7dad6de3d_0_210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g2f7dad6de3d_0_210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g2f7dad6de3d_0_210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g2f7dad6de3d_0_210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g2f7dad6de3d_0_210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g2f7dad6de3d_0_210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g2f7dad6de3d_0_210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g2f7dad6de3d_0_210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g2f7dad6de3d_0_210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g2f7dad6de3d_0_210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g2f7dad6de3d_0_210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g2f7dad6de3d_0_210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g2f7dad6de3d_0_210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g2f7dad6de3d_0_210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g2f7dad6de3d_0_210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g2f7dad6de3d_0_211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600" name="Google Shape;600;g2f7dad6de3d_0_211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g2f7dad6de3d_0_211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g2f7dad6de3d_0_211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g2f7dad6de3d_0_2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g2f7dad6de3d_0_211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g2f7dad6de3d_0_211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g2f7dad6de3d_0_211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g2f7dad6de3d_0_211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g2f7dad6de3d_0_211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g2f7dad6de3d_0_211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g2f7dad6de3d_0_211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g2f7dad6de3d_0_211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g2f7dad6de3d_0_211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g2f7dad6de3d_0_211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g2f7dad6de3d_0_211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2f7dad6de3d_0_213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g2f7dad6de3d_0_213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g2f7dad6de3d_0_213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g2f7dad6de3d_0_213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g2f7dad6de3d_0_213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g2f7dad6de3d_0_213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g2f7dad6de3d_0_213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g2f7dad6de3d_0_213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g2f7dad6de3d_0_213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g2f7dad6de3d_0_213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g2f7dad6de3d_0_213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g2f7dad6de3d_0_213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g2f7dad6de3d_0_213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g2f7dad6de3d_0_213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g2f7dad6de3d_0_213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g2f7dad6de3d_0_213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g2f7dad6de3d_0_213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g2f7dad6de3d_0_213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g2f7dad6de3d_0_213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g2f7dad6de3d_0_213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g2f7dad6de3d_0_213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g2f7dad6de3d_0_213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g2f7dad6de3d_0_213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g2f7dad6de3d_0_213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g2f7dad6de3d_0_213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g2f7dad6de3d_0_213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g2f7dad6de3d_0_213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2f7dad6de3d_0_216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g2f7dad6de3d_0_216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g2f7dad6de3d_0_216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g2f7dad6de3d_0_216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g2f7dad6de3d_0_216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g2f7dad6de3d_0_216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g2f7dad6de3d_0_216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g2f7dad6de3d_0_216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g2f7dad6de3d_0_216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g2f7dad6de3d_0_216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g2f7dad6de3d_0_216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g2f7dad6de3d_0_216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g2f7dad6de3d_0_216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g2f7dad6de3d_0_216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g2f7dad6de3d_0_216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g2f7dad6de3d_0_216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g2f7dad6de3d_0_216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g2f7dad6de3d_0_216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g2f7dad6de3d_0_216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g2f7dad6de3d_0_216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g2f7dad6de3d_0_216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g2f7dad6de3d_0_216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g2f7dad6de3d_0_216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g2f7dad6de3d_0_216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2f7dad6de3d_0_218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g2f7dad6de3d_0_218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g2f7dad6de3d_0_218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g2f7dad6de3d_0_218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g2f7dad6de3d_0_218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g2f7dad6de3d_0_218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g2f7dad6de3d_0_218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g2f7dad6de3d_0_218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g2f7dad6de3d_0_218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g2f7dad6de3d_0_218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g2f7dad6de3d_0_218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g2f7dad6de3d_0_218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g2f7dad6de3d_0_218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g2f7dad6de3d_0_218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g2f7dad6de3d_0_218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g2f7dad6de3d_0_218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g2f7dad6de3d_0_218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2f7dad6de3d_0_221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g2f7dad6de3d_0_221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g2f7dad6de3d_0_221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g2f7dad6de3d_0_221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g2f7dad6de3d_0_221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g2f7dad6de3d_0_221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g2f7dad6de3d_0_221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g2f7dad6de3d_0_221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g2f7dad6de3d_0_221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g2f7dad6de3d_0_221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g2f7dad6de3d_0_221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g2f7dad6de3d_0_221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g2f7dad6de3d_0_221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g2f7dad6de3d_0_221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g2f7dad6de3d_0_221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g2f7dad6de3d_0_221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g2f7dad6de3d_0_221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g2f7dad6de3d_0_221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g2f7dad6de3d_0_221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g2f7dad6de3d_0_221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g2f7dad6de3d_0_221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g2f7dad6de3d_0_221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g2f7dad6de3d_0_221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2f7dad6de3d_0_22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g2f7dad6de3d_0_22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g2f7dad6de3d_0_224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g2f7dad6de3d_0_224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g2f7dad6de3d_0_224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g2f7dad6de3d_0_224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g2f7dad6de3d_0_224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g2f7dad6de3d_0_224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g2f7dad6de3d_0_224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g2f7dad6de3d_0_224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g2f7dad6de3d_0_224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g2f7dad6de3d_0_224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g2f7dad6de3d_0_224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g2f7dad6de3d_0_224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g2f7dad6de3d_0_224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g2f7dad6de3d_0_224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g2f7dad6de3d_0_224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g2f7dad6de3d_0_224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g2f7dad6de3d_0_224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g2f7dad6de3d_0_224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g2f7dad6de3d_0_224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g2f7dad6de3d_0_224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g2f7dad6de3d_0_224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g2f7dad6de3d_0_224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g2f7dad6de3d_0_224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g2f7dad6de3d_0_224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g2f7dad6de3d_0_224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g2f7dad6de3d_0_224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g2f7dad6de3d_0_224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2f7dad6de3d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f7dad6de3d_0_160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f7dad6de3d_0_160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f7dad6de3d_0_160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2f7dad6de3d_0_160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g2f7dad6de3d_0_160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g2f7dad6de3d_0_16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2f7dad6de3d_0_228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g2f7dad6de3d_0_228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g2f7dad6de3d_0_228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g2f7dad6de3d_0_228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g2f7dad6de3d_0_22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g2f7dad6de3d_0_22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g2f7dad6de3d_0_228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g2f7dad6de3d_0_228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g2f7dad6de3d_0_228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g2f7dad6de3d_0_228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2f7dad6de3d_0_229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g2f7dad6de3d_0_229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g2f7dad6de3d_0_229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g2f7dad6de3d_0_229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g2f7dad6de3d_0_229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g2f7dad6de3d_0_229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g2f7dad6de3d_0_229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g2f7dad6de3d_0_22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g2f7dad6de3d_0_229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f7dad6de3d_0_230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g2f7dad6de3d_0_230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g2f7dad6de3d_0_230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g2f7dad6de3d_0_230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g2f7dad6de3d_0_230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g2f7dad6de3d_0_230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g2f7dad6de3d_0_2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g2f7dad6de3d_0_230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2f7dad6de3d_0_231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g2f7dad6de3d_0_231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g2f7dad6de3d_0_231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g2f7dad6de3d_0_23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g2f7dad6de3d_0_23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g2f7dad6de3d_0_231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g2f7dad6de3d_0_231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g2f7dad6de3d_0_2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g2f7dad6de3d_0_231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2f7dad6de3d_0_232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g2f7dad6de3d_0_23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g2f7dad6de3d_0_232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g2f7dad6de3d_0_232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g2f7dad6de3d_0_2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g2f7dad6de3d_0_2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g2f7dad6de3d_0_232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g2f7dad6de3d_0_232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7dad6de3d_0_232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7dad6de3d_0_232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g2f7dad6de3d_0_232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g2f7dad6de3d_0_232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g2f7dad6de3d_0_232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g2f7dad6de3d_0_232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g2f7dad6de3d_0_23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g2f7dad6de3d_0_23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g2f7dad6de3d_0_232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g2f7dad6de3d_0_232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g2f7dad6de3d_0_232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g2f7dad6de3d_0_232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g2f7dad6de3d_0_232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g2f7dad6de3d_0_232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2f7dad6de3d_0_234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g2f7dad6de3d_0_234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g2f7dad6de3d_0_234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g2f7dad6de3d_0_234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g2f7dad6de3d_0_234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g2f7dad6de3d_0_234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g2f7dad6de3d_0_234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g2f7dad6de3d_0_234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g2f7dad6de3d_0_234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g2f7dad6de3d_0_234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g2f7dad6de3d_0_234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g2f7dad6de3d_0_234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g2f7dad6de3d_0_234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g2f7dad6de3d_0_234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g2f7dad6de3d_0_234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2f7dad6de3d_0_236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g2f7dad6de3d_0_2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g2f7dad6de3d_0_2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g2f7dad6de3d_0_236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g2f7dad6de3d_0_236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g2f7dad6de3d_0_236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g2f7dad6de3d_0_236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g2f7dad6de3d_0_236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g2f7dad6de3d_0_236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g2f7dad6de3d_0_236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g2f7dad6de3d_0_236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g2f7dad6de3d_0_236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g2f7dad6de3d_0_236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g2f7dad6de3d_0_236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g2f7dad6de3d_0_236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g2f7dad6de3d_0_236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g2f7dad6de3d_0_236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g2f7dad6de3d_0_236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2f7dad6de3d_0_237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g2f7dad6de3d_0_237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g2f7dad6de3d_0_237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g2f7dad6de3d_0_237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g2f7dad6de3d_0_237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g2f7dad6de3d_0_23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g2f7dad6de3d_0_237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g2f7dad6de3d_0_237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g2f7dad6de3d_0_237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g2f7dad6de3d_0_237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g2f7dad6de3d_0_237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g2f7dad6de3d_0_237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g2f7dad6de3d_0_237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2f7dad6de3d_0_239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g2f7dad6de3d_0_239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g2f7dad6de3d_0_239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g2f7dad6de3d_0_239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g2f7dad6de3d_0_239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g2f7dad6de3d_0_239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g2f7dad6de3d_0_239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g2f7dad6de3d_0_239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g2f7dad6de3d_0_239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g2f7dad6de3d_0_239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g2f7dad6de3d_0_239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f7dad6de3d_0_152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2f7dad6de3d_0_152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2f7dad6de3d_0_152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g2f7dad6de3d_0_152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g2f7dad6de3d_0_152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ameliorer-sa-prise-de-decision-avec-l-ia-generative/comprendre-pourquoi-la-maitrise-de-l-ia-est-critique-dans-la-prise-de-decision?trk=learnermappingfile" TargetMode="External"/><Relationship Id="rId22" Type="http://schemas.openxmlformats.org/officeDocument/2006/relationships/hyperlink" Target="https://www.linkedin.com/learning/developper-l-autonomie-au-travail/fixer-les-objectifs-et-clarifier-les-roles?trk=learnermappingfile" TargetMode="External"/><Relationship Id="rId21" Type="http://schemas.openxmlformats.org/officeDocument/2006/relationships/hyperlink" Target="https://www.linkedin.com/learning/astuces-pour-booster-sa-concentration/anticiper-sa-performance?trk=learnermappingfile" TargetMode="External"/><Relationship Id="rId23" Type="http://schemas.openxmlformats.org/officeDocument/2006/relationships/hyperlink" Target="https://www.linkedin.com/learning/mieux-manager-grace-a-l-intelligence-artificielle/utiliser-l-ia-pour-soutenir-la-mobilite-interne?trk=learnermappingfile" TargetMode="External"/><Relationship Id="rId11" Type="http://schemas.openxmlformats.org/officeDocument/2006/relationships/hyperlink" Target="https://www.linkedin.com/learning/l-intelligence-artificielle-pour-les-chefs-cheffes-de-projet/comprendre-l-impact-de-l-intelligence-artificielle?trk=learnermappingfile" TargetMode="External"/><Relationship Id="rId10" Type="http://schemas.openxmlformats.org/officeDocument/2006/relationships/hyperlink" Target="https://www.linkedin.com/learning/decouvrir-le-developpement-des-chatbots/comprendre-le-role-des-chatbots?trk=learnermappingfile" TargetMode="External"/><Relationship Id="rId13" Type="http://schemas.openxmlformats.org/officeDocument/2006/relationships/hyperlink" Target="https://www.linkedin.com/learning/utiliser-l-intelligence-artificielle-dans-sa-strategie-l-d/aborder-l-utilisation-de-l-ia-dans-les-entreprises?trk=learnermappingfile" TargetMode="External"/><Relationship Id="rId12" Type="http://schemas.openxmlformats.org/officeDocument/2006/relationships/hyperlink" Target="https://www.linkedin.com/learning/l-intelligence-artificielle-dans-le-contexte-de-la-cybersecurite/comprendre-les-enjeux-vie-privee-lies-a-l-utilisation-de-l-ia-en-cybersecurite?trk=learnermappingfile" TargetMode="External"/><Relationship Id="rId15" Type="http://schemas.openxmlformats.org/officeDocument/2006/relationships/hyperlink" Target="https://www.linkedin.com/learning/developper-les-competences-en-ia-dans-votre-organisation-en-tant-que-leader/definir-l-aptitude-a-l-ia?trk=learnermappingfile" TargetMode="External"/><Relationship Id="rId14" Type="http://schemas.openxmlformats.org/officeDocument/2006/relationships/hyperlink" Target="https://www.linkedin.com/learning/astuces-de-productivite-ia-pour-booster-votre-travail-et-votre-carriere/adopter-un-etat-d-esprit-augmente-par-l-ia?trk=learnermappingfile" TargetMode="External"/><Relationship Id="rId17" Type="http://schemas.openxmlformats.org/officeDocument/2006/relationships/hyperlink" Target="https://www.linkedin.com/learning/10-astuces-nano-pour-mieux-gerer-votre-boite-mail-outlook/automatiser-ses-taches-repetitives-graces-aux-aux-actions-rapides?trk=learnermappingfile" TargetMode="External"/><Relationship Id="rId16" Type="http://schemas.openxmlformats.org/officeDocument/2006/relationships/hyperlink" Target="https://www.linkedin.com/learning/l-ia-responsable-pour-les-managers/comprendre-les-principes-de-l-ia-responsable?trk=learnermappingfile" TargetMode="External"/><Relationship Id="rId19" Type="http://schemas.openxmlformats.org/officeDocument/2006/relationships/hyperlink" Target="https://www.linkedin.com/learning/15-minutes-pour-booster-son-efficacite-pour-atteindre-ses-objectifs/optimiser-le-travail-en-equipe-a-l-aide-d-outils-collaboratifs?trk=learnermappingfile" TargetMode="External"/><Relationship Id="rId18" Type="http://schemas.openxmlformats.org/officeDocument/2006/relationships/hyperlink" Target="https://www.linkedin.com/learning/l-intelligence-artificielle-et-les-systemes-de-recommandation/faire-le-lien-entre-machine-learning-et-systemes-de-reco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l-intelligence-artificielle-et-les-organisations-en-10-minutes/definir-l-ia?trk=learnermappingfile" TargetMode="External"/><Relationship Id="rId9" Type="http://schemas.openxmlformats.org/officeDocument/2006/relationships/hyperlink" Target="https://www.linkedin.com/learning/utiliser-l-intelligence-artificielle-pour-le-developpement-durable/s-adapter-a-l-ia?trk=learnermappingfile" TargetMode="External"/><Relationship Id="rId5" Type="http://schemas.openxmlformats.org/officeDocument/2006/relationships/hyperlink" Target="https://www.linkedin.com/learning/booster-ses-capacites-d-innovation-avec-l-intelligence-artificielle/bienvenue-dans-booster-ses-capacites-d-innovation-avec-l-intelligence-artificielle?trk=learnermappingfile" TargetMode="External"/><Relationship Id="rId6" Type="http://schemas.openxmlformats.org/officeDocument/2006/relationships/hyperlink" Target="https://www.linkedin.com/learning/10-astuces-nano-pour-augmenter-votre-productivite-avec-chatgpt/s-initier-a-chatgpt?trk=learnermappingfile" TargetMode="External"/><Relationship Id="rId7" Type="http://schemas.openxmlformats.org/officeDocument/2006/relationships/hyperlink" Target="https://www.linkedin.com/learning/booster-vos-capacites-de-networking-grace-a-l-intelligence-artificielle/exceller-en-ia-avec-la-methode-flipped-prompting?trk=learnermappingfile" TargetMode="External"/><Relationship Id="rId8" Type="http://schemas.openxmlformats.org/officeDocument/2006/relationships/hyperlink" Target="https://www.linkedin.com/learning/l-intelligence-artificielle-et-les-organisations-en-10-minutes/comprendre-l-utilite-de-l-ia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7dad6de3d_0_15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7dad6de3d_0_152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7dad6de3d_0_1520"/>
          <p:cNvSpPr txBox="1"/>
          <p:nvPr/>
        </p:nvSpPr>
        <p:spPr>
          <a:xfrm>
            <a:off x="755175" y="546650"/>
            <a:ext cx="174084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5700">
                <a:solidFill>
                  <a:schemeClr val="dk1"/>
                </a:solidFill>
              </a:rPr>
              <a:t>Repenser la productivité à l'ère de l'IA</a:t>
            </a:r>
            <a:endParaRPr b="0" i="0" sz="5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3100">
                <a:solidFill>
                  <a:schemeClr val="accent6"/>
                </a:solidFill>
              </a:rPr>
              <a:t>Augmentez votre productivité à l’ère de l’IA en apprenant des stratégies pour communiquer avec impact, gérer les priorités et automatiser les tâches quotidiennes.</a:t>
            </a:r>
            <a:endParaRPr b="0" i="0" sz="31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7dad6de3d_0_152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{AD6722D1-D54C-4AFD-8DC7-B1FB37B43B0F}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2000" u="none" cap="none" strike="noStrike"/>
                        <a:t>Lundi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2000" u="none" cap="none" strike="noStrike"/>
                        <a:t>Mardi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2000" u="none" cap="none" strike="noStrike"/>
                        <a:t>Mercredi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2000" u="none" cap="none" strike="noStrike"/>
                        <a:t>Jeudi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2000" u="none" cap="none" strike="noStrike"/>
                        <a:t>Vendredi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1</a:t>
                      </a:r>
                      <a:endParaRPr sz="18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4"/>
                        </a:rPr>
                        <a:t>Définir l'IA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43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2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5"/>
                        </a:rPr>
                        <a:t>Bienvenue dans « Booster ses capacités d'innovation avec l'intelligence artificielle »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(1m </a:t>
                      </a:r>
                      <a:r>
                        <a:rPr lang="en-US" sz="1800"/>
                        <a:t>06</a:t>
                      </a:r>
                      <a:r>
                        <a:rPr lang="en-US" sz="1800" u="none" cap="none" strike="noStrike"/>
                        <a:t>s)</a:t>
                      </a:r>
                      <a:endParaRPr sz="1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6"/>
                        </a:rPr>
                        <a:t>S'initier à ChatGPT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1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09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7"/>
                        </a:rPr>
                        <a:t>Exceller en IA avec la méthode flipped prompting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(3m 2</a:t>
                      </a:r>
                      <a:r>
                        <a:rPr lang="en-US" sz="1800"/>
                        <a:t>7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5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8"/>
                        </a:rPr>
                        <a:t>Comprendre l'utilité de l'IA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15</a:t>
                      </a:r>
                      <a:r>
                        <a:rPr lang="en-US" sz="1800" u="none" cap="none" strike="noStrike"/>
                        <a:t>s)</a:t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1800" u="none" cap="none" strike="noStrike"/>
                      </a:b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6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9"/>
                        </a:rPr>
                        <a:t>S'adapter à l'IA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34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7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0"/>
                        </a:rPr>
                        <a:t>Comprendre le rôle des chatbots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43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1"/>
                        </a:rPr>
                        <a:t>Comprendre l'impact de l'intelligence artificielle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(1m </a:t>
                      </a:r>
                      <a:r>
                        <a:rPr lang="en-US" sz="1800"/>
                        <a:t>52</a:t>
                      </a:r>
                      <a:r>
                        <a:rPr lang="en-US" sz="1800" u="none" cap="none" strike="noStrike"/>
                        <a:t>s)</a:t>
                      </a:r>
                      <a:endParaRPr b="1" sz="1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2"/>
                        </a:rPr>
                        <a:t>Comprendre les enjeux vie privée liés à l'utilisation de l'IA en cybersécurité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3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53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10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3"/>
                        </a:rPr>
                        <a:t>Aborder l'utilisation de l'IA dans les entreprises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(3m </a:t>
                      </a:r>
                      <a:r>
                        <a:rPr lang="en-US" sz="1800"/>
                        <a:t>05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11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4"/>
                        </a:rPr>
                        <a:t>Adopter un état d'esprit augmenté par l'IA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(2m </a:t>
                      </a:r>
                      <a:r>
                        <a:rPr lang="en-US" sz="1800"/>
                        <a:t>5</a:t>
                      </a:r>
                      <a:r>
                        <a:rPr lang="en-US" sz="1800" u="none" cap="none" strike="noStrike"/>
                        <a:t>5s)</a:t>
                      </a:r>
                      <a:endParaRPr b="1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12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5"/>
                        </a:rPr>
                        <a:t>Définir l'aptitude à l'IA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5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44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6"/>
                        </a:rPr>
                        <a:t>Comprendre les principes de l’IA responsable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3m 20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7"/>
                        </a:rPr>
                        <a:t>Automatiser ses tâches répétitives grâces aux aux actions rapides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00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15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8"/>
                        </a:rPr>
                        <a:t>Faire le lien entre machine learning et systèmes de RECO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5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16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1800" u="none" cap="none" strike="noStrike"/>
                      </a:b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16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9"/>
                        </a:rPr>
                        <a:t>Optimiser le travail en équipe à l’aide d’outils collaboratifs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53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17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20"/>
                        </a:rPr>
                        <a:t>Comprendre pourquoi la maîtrise de l'IA est critique dans la prise de décision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1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59</a:t>
                      </a:r>
                      <a:r>
                        <a:rPr lang="en-US" sz="1800" u="none" cap="none" strike="noStrike"/>
                        <a:t>s)</a:t>
                      </a:r>
                      <a:endParaRPr b="1" sz="1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21"/>
                        </a:rPr>
                        <a:t>Anticiper sa performance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3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04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22"/>
                        </a:rPr>
                        <a:t>Fixer les objectifs et clarifier les rôles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3</a:t>
                      </a:r>
                      <a:r>
                        <a:rPr lang="en-US" sz="1800" u="none" cap="none" strike="noStrike"/>
                        <a:t>m 2</a:t>
                      </a:r>
                      <a:r>
                        <a:rPr lang="en-US" sz="1800"/>
                        <a:t>8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20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23"/>
                        </a:rPr>
                        <a:t>Utiliser l’IA pour soutenir la mobilité interne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19</a:t>
                      </a:r>
                      <a:r>
                        <a:rPr lang="en-US" sz="1800" u="none" cap="none" strike="noStrike"/>
                        <a:t>s)</a:t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