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iXtX1MVXeyIG6kxJzi1SPOBDxG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91304C0-2BF2-4A29-81A9-CA1DCB390FC7}">
  <a:tblStyle styleId="{B91304C0-2BF2-4A29-81A9-CA1DCB390FC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391468758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391468758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391468758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391468758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391468758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391468758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391468758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391468758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391468758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391468758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391468758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391468758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391468758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391468758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391468758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391468758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391468758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391468758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391468758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391468758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391468758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391468758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391468758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391468758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391468758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391468758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391468758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391468758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391468758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391468758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391468758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391468758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391468758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391468758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391468758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391468758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391468758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391468758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391468758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391468758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391468758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391468758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391468758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391468758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391468758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391468758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391468758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391468758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391468758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391468758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391468758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391468758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391468758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391468758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391468758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391468758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391468758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391468758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391468758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391468758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391468758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391468758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391468758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391468758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391468758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391468758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391468758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391468758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391468758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391468758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391468758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391468758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391468758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391468758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391468758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391468758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391468758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391468758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391468758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391468758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391468758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391468758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391468758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391468758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391468758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391468758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391468758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391468758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391468758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391468758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391468758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391468758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391468758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391468758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391468758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391468758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391468758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391468758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391468758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391468758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391468758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391468758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391468758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391468758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391468758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391468758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391468758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391468758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391468758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391468758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391468758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391468758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391468758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391468758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391468758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391468758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391468758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391468758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391468758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391468758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391468758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391468758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391468758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391468758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391468758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391468758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391468758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391468758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391468758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391468758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391468758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391468758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391468758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391468758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391468758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391468758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391468758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391468758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391468758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391468758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391468758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391468758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391468758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391468758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391468758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391468758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391468758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391468758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391468758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391468758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391468758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391468758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391468758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391468758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391468758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391468758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391468758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391468758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391468758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391468758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391468758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391468758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391468758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391468758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391468758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391468758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391468758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391468758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391468758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391468758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391468758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391468758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391468758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391468758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391468758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391468758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391468758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391468758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391468758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391468758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391468758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391468758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391468758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391468758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391468758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391468758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391468758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391468758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391468758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391468758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391468758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391468758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391468758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391468758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391468758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391468758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391468758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391468758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391468758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391468758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391468758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391468758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391468758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391468758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391468758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391468758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391468758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391468758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391468758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391468758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391468758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391468758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391468758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391468758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391468758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391468758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391468758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391468758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391468758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391468758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391468758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391468758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391468758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391468758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391468758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391468758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391468758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391468758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391468758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391468758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391468758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391468758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391468758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391468758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391468758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391468758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391468758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391468758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391468758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391468758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391468758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391468758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391468758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391468758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391468758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391468758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391468758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391468758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391468758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391468758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391468758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391468758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391468758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391468758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391468758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391468758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391468758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391468758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391468758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391468758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391468758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391468758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391468758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391468758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391468758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391468758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391468758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391468758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391468758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391468758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391468758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391468758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391468758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391468758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391468758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391468758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391468758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391468758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391468758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391468758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391468758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391468758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391468758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391468758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391468758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391468758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391468758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391468758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391468758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391468758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391468758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391468758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391468758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391468758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391468758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391468758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391468758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391468758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391468758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391468758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391468758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391468758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391468758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391468758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391468758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391468758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391468758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391468758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391468758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391468758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391468758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391468758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391468758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391468758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391468758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391468758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391468758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391468758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391468758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391468758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391468758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391468758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391468758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391468758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391468758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391468758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391468758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391468758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391468758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391468758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391468758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391468758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391468758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391468758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391468758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391468758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391468758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391468758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391468758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391468758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391468758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391468758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391468758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391468758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391468758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391468758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391468758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391468758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391468758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391468758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391468758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391468758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391468758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391468758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391468758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391468758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391468758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391468758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391468758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391468758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391468758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391468758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391468758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391468758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391468758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391468758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391468758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391468758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391468758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391468758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391468758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391468758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391468758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391468758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391468758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391468758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391468758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391468758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391468758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391468758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391468758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391468758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391468758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391468758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391468758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391468758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391468758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391468758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391468758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391468758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391468758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391468758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391468758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391468758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391468758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391468758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391468758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391468758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391468758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391468758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391468758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391468758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391468758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391468758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391468758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391468758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391468758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391468758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391468758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391468758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391468758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391468758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391468758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391468758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391468758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391468758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391468758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391468758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391468758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391468758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391468758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391468758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391468758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391468758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391468758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391468758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391468758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391468758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391468758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391468758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391468758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391468758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391468758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391468758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391468758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391468758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391468758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391468758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391468758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391468758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391468758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391468758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391468758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391468758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391468758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391468758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391468758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391468758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391468758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391468758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391468758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391468758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391468758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391468758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391468758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391468758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391468758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391468758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391468758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391468758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391468758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391468758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391468758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391468758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391468758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391468758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391468758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391468758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391468758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391468758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391468758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391468758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391468758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391468758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391468758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391468758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391468758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391468758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391468758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391468758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391468758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391468758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391468758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391468758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391468758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391468758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391468758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391468758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391468758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391468758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391468758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391468758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391468758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391468758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391468758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391468758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391468758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391468758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391468758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391468758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391468758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391468758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391468758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391468758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391468758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391468758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391468758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391468758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391468758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391468758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391468758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391468758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391468758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391468758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391468758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391468758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391468758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391468758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391468758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391468758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391468758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391468758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391468758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391468758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391468758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391468758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391468758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391468758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391468758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391468758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391468758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391468758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391468758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391468758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391468758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391468758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391468758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391468758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391468758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391468758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391468758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391468758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391468758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391468758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391468758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391468758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391468758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391468758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391468758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391468758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391468758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391468758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391468758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391468758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391468758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391468758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391468758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391468758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391468758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391468758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391468758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391468758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391468758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391468758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391468758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391468758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391468758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391468758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391468758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391468758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391468758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391468758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391468758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391468758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391468758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391468758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391468758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391468758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391468758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391468758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391468758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391468758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391468758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391468758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391468758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391468758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391468758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391468758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391468758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391468758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391468758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391468758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391468758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391468758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391468758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391468758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391468758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391468758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391468758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391468758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391468758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391468758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391468758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391468758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391468758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391468758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391468758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391468758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391468758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391468758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391468758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391468758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391468758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391468758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391468758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391468758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391468758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391468758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391468758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391468758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391468758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391468758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391468758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391468758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391468758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391468758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391468758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391468758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391468758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391468758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391468758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391468758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391468758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391468758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391468758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391468758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391468758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391468758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391468758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391468758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391468758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391468758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391468758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391468758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391468758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391468758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391468758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391468758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391468758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391468758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391468758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391468758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391468758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391468758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391468758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391468758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391468758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391468758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391468758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391468758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391468758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391468758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391468758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391468758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391468758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391468758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391468758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391468758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391468758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391468758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391468758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391468758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391468758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391468758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391468758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391468758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391468758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391468758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391468758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391468758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391468758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391468758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391468758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391468758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391468758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391468758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391468758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391468758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391468758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391468758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391468758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391468758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391468758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391468758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391468758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391468758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391468758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391468758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391468758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391468758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391468758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391468758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391468758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391468758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391468758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391468758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391468758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391468758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391468758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391468758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391468758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391468758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391468758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391468758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391468758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391468758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391468758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391468758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391468758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391468758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391468758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391468758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391468758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391468758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391468758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391468758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391468758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391468758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391468758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391468758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391468758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391468758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391468758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391468758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391468758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391468758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391468758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391468758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391468758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391468758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391468758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391468758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391468758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391468758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391468758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391468758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391468758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391468758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391468758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391468758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391468758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391468758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391468758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391468758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391468758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391468758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391468758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391468758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391468758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391468758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391468758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391468758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391468758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391468758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391468758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391468758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391468758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391468758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391468758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391468758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391468758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391468758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391468758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391468758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391468758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391468758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391468758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391468758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391468758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391468758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391468758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391468758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391468758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391468758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391468758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391468758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391468758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391468758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391468758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391468758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391468758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391468758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391468758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391468758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391468758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391468758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391468758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391468758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391468758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391468758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391468758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391468758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391468758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391468758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391468758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391468758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391468758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391468758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391468758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391468758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391468758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391468758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391468758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391468758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391468758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391468758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391468758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391468758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391468758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391468758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391468758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391468758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391468758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391468758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391468758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391468758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391468758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391468758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391468758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391468758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391468758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391468758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391468758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391468758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391468758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391468758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391468758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391468758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391468758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391468758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391468758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391468758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391468758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391468758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391468758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391468758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391468758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391468758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391468758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391468758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391468758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391468758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391468758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391468758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391468758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391468758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391468758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391468758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391468758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391468758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391468758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391468758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391468758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391468758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391468758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391468758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391468758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391468758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391468758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391468758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391468758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391468758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391468758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391468758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391468758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391468758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391468758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391468758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391468758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391468758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391468758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391468758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391468758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391468758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391468758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391468758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391468758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391468758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391468758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391468758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391468758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391468758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391468758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391468758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391468758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391468758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391468758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391468758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391468758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391468758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391468758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391468758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391468758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391468758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391468758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391468758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391468758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391468758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391468758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391468758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391468758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391468758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391468758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391468758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391468758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391468758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391468758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391468758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391468758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391468758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391468758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391468758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391468758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391468758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391468758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391468758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391468758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391468758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391468758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391468758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391468758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391468758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391468758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391468758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391468758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391468758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391468758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391468758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391468758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391468758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391468758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391468758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391468758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391468758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391468758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391468758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391468758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391468758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391468758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391468758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391468758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391468758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391468758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391468758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391468758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391468758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391468758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391468758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391468758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391468758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391468758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391468758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391468758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391468758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391468758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391468758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391468758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391468758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391468758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391468758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391468758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391468758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391468758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391468758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391468758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391468758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391468758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391468758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391468758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391468758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391468758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391468758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391468758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391468758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391468758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391468758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391468758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391468758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391468758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391468758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391468758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391468758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391468758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391468758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391468758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391468758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391468758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391468758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391468758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391468758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391468758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391468758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391468758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391468758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391468758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391468758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391468758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391468758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391468758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391468758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391468758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391468758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391468758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391468758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391468758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391468758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391468758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391468758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391468758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391468758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391468758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391468758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391468758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391468758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391468758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391468758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391468758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391468758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391468758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391468758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391468758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391468758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391468758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391468758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391468758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391468758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391468758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391468758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391468758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391468758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391468758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391468758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391468758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391468758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391468758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391468758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391468758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391468758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391468758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391468758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391468758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391468758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391468758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391468758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391468758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391468758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391468758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391468758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391468758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391468758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391468758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391468758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391468758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391468758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391468758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391468758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391468758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391468758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391468758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391468758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391468758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391468758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391468758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391468758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391468758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391468758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391468758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391468758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391468758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391468758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391468758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391468758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391468758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391468758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391468758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391468758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391468758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391468758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391468758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391468758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391468758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391468758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391468758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391468758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391468758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391468758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391468758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391468758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391468758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391468758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391468758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391468758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391468758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391468758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391468758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391468758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391468758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391468758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391468758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391468758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391468758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391468758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391468758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391468758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391468758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391468758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391468758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391468758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391468758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391468758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391468758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391468758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391468758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391468758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391468758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391468758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391468758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391468758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391468758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391468758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391468758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391468758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391468758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391468758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391468758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391468758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391468758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391468758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391468758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391468758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391468758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391468758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391468758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391468758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391468758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391468758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391468758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391468758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391468758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391468758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391468758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391468758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391468758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391468758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391468758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391468758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391468758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391468758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391468758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391468758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391468758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391468758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391468758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391468758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391468758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391468758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391468758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391468758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391468758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391468758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391468758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391468758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391468758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391468758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391468758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391468758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391468758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391468758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391468758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391468758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391468758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391468758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391468758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391468758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391468758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391468758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391468758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391468758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391468758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391468758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391468758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391468758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391468758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391468758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391468758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391468758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391468758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391468758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391468758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391468758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391468758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391468758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391468758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391468758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391468758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391468758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391468758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391468758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391468758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391468758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391468758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391468758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391468758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391468758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391468758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391468758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391468758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391468758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391468758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391468758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391468758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391468758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391468758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391468758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391468758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391468758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391468758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391468758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391468758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391468758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391468758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391468758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391468758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391468758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391468758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391468758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391468758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391468758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391468758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391468758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391468758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391468758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391468758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391468758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391468758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391468758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391468758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391468758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391468758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391468758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391468758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391468758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391468758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391468758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391468758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391468758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391468758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391468758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391468758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391468758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391468758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391468758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391468758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391468758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391468758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391468758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391468758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391468758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391468758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391468758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391468758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391468758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391468758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391468758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391468758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391468758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391468758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391468758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391468758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391468758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391468758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391468758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391468758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391468758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391468758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391468758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391468758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391468758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391468758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391468758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391468758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391468758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391468758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391468758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391468758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391468758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391468758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391468758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391468758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391468758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391468758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391468758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391468758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391468758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391468758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391468758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391468758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391468758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391468758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391468758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91468758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391468758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391468758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391468758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391468758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influence-versus-manipulation-the-ethics-of-persuasion/communicating-with-confidence?trk=learnermappingfile" TargetMode="External"/><Relationship Id="rId10" Type="http://schemas.openxmlformats.org/officeDocument/2006/relationships/hyperlink" Target="https://www.linkedin.com/learning/nano-tips-for-mental-agility-and-resilience-with-gemma-leigh-roberts/honing-a-growth-mindset?trk=learnermappingfile" TargetMode="External"/><Relationship Id="rId13" Type="http://schemas.openxmlformats.org/officeDocument/2006/relationships/hyperlink" Target="https://www.linkedin.com/learning/mastering-the-skill-of-confidence/confidence-is-a-skill-that-you-can-train-17344198?trk=learnermappingfile" TargetMode="External"/><Relationship Id="rId12" Type="http://schemas.openxmlformats.org/officeDocument/2006/relationships/hyperlink" Target="https://www.linkedin.com/learning/how-to-reframe-rejection-beat-burnout-and-get-unstuck/rejection-means-revising-your-approach?trk=learnermappingfile" TargetMode="External"/><Relationship Id="rId15" Type="http://schemas.openxmlformats.org/officeDocument/2006/relationships/hyperlink" Target="https://www.linkedin.com/learning/building-resilience-with-audio-descriptions/practice-response-to-rejection?trk=learnermappingfile" TargetMode="External"/><Relationship Id="rId14" Type="http://schemas.openxmlformats.org/officeDocument/2006/relationships/hyperlink" Target="https://www.linkedin.com/learning/resilience-strategies-for-optimal-performance/positive-thinking-skills?trk=learnermappingfile" TargetMode="External"/><Relationship Id="rId17" Type="http://schemas.openxmlformats.org/officeDocument/2006/relationships/image" Target="../media/image20.png"/><Relationship Id="rId16" Type="http://schemas.openxmlformats.org/officeDocument/2006/relationships/hyperlink" Target="https://www.linkedin.com/learning/align-your-career-goals-with-your-authentic-self/maintaining-self-integrity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nano-tips-to-foster-a-growth-mindset-and-mental-agility-with-shade-zahrai/embodying-a-growth-mindset-with-feedback?trk=learnermappingfile" TargetMode="External"/><Relationship Id="rId9" Type="http://schemas.openxmlformats.org/officeDocument/2006/relationships/hyperlink" Target="https://www.linkedin.com/learning/build-a-career-you-love-no-matter-the-market/understand-the-three-pillars-of-a-future-prepared-career?trk=learnermappingfile" TargetMode="External"/><Relationship Id="rId5" Type="http://schemas.openxmlformats.org/officeDocument/2006/relationships/hyperlink" Target="https://www.linkedin.com/learning/training-your-mind-to-overcome-pressure-and-underperformance/adopt-a-daily-success-log?trk=learnermappingfile" TargetMode="External"/><Relationship Id="rId6" Type="http://schemas.openxmlformats.org/officeDocument/2006/relationships/hyperlink" Target="https://www.linkedin.com/learning/nano-tips-to-accelerate-your-goals-with-shade-zahrai/sharing-goals-for-accountability?trk=learnermappingfile" TargetMode="External"/><Relationship Id="rId7" Type="http://schemas.openxmlformats.org/officeDocument/2006/relationships/hyperlink" Target="https://www.linkedin.com/learning/how-to-be-coachable/measuring-and-reporting-your-progress?trk=learnermappingfile" TargetMode="External"/><Relationship Id="rId8" Type="http://schemas.openxmlformats.org/officeDocument/2006/relationships/hyperlink" Target="https://www.linkedin.com/learning/connecting-your-work-to-your-purpose/leveraging-strength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391468758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391468758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391468758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New Year Challenge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391468758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{B91304C0-2BF2-4A29-81A9-CA1DCB390FC7}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Embodying a growth mindset with feedback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(52s)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Adopt a daily success log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(5m 3s)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Sharing goals for accountability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Measuring and reporting your progress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41s)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Spend 5 minutes brainstorming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and listing your self-development</a:t>
                      </a:r>
                      <a:br>
                        <a:rPr lang="en-US" sz="2000"/>
                      </a:br>
                      <a:r>
                        <a:rPr lang="en-US" sz="2000"/>
                        <a:t>goals for the coming year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6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Leveraging strengths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 the three pillars of a future-prepared career</a:t>
                      </a:r>
                      <a:br>
                        <a:rPr lang="en-US" sz="2000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6s)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Honing a growth mindset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42s)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Communicating with confidence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Rejection means revising your approach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(2m 57s)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Confidence is a skill that you can train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(4m 58s)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Positive thinking skills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(4m)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Practice response to rejection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(4m 20s)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Maintaining self-integrity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accent6"/>
                          </a:solidFill>
                        </a:rPr>
                        <a:t>(3m 42s)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Day 20</a:t>
                      </a:r>
                      <a:endParaRPr b="1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Reflect: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/>
                        <a:t>What were your biggest takeaways from the New Year Challenge? 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f391468758_0_151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762253" y="353685"/>
            <a:ext cx="4905625" cy="2488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