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24387175" cy="13716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" roundtripDataSignature="AMtx7mgC/5AKOa+fL6yU0CGmsqxV2gD0z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F7F57FD-F1A5-4890-94BA-1C411E0C8F53}">
  <a:tblStyle styleId="{6F7F57FD-F1A5-4890-94BA-1C411E0C8F53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tcBdr/>
        <a:fill>
          <a:solidFill>
            <a:srgbClr val="CDD4CC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DD4CC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11"/>
    <p:restoredTop sz="94623"/>
  </p:normalViewPr>
  <p:slideViewPr>
    <p:cSldViewPr snapToGrid="0">
      <p:cViewPr>
        <p:scale>
          <a:sx n="80" d="100"/>
          <a:sy n="80" d="100"/>
        </p:scale>
        <p:origin x="752" y="592"/>
      </p:cViewPr>
      <p:guideLst>
        <p:guide orient="horz" pos="3000"/>
        <p:guide orient="horz" pos="8160"/>
        <p:guide pos="1197"/>
        <p:guide orient="horz" pos="1893"/>
        <p:guide orient="horz" pos="139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10" Type="http://schemas.openxmlformats.org/officeDocument/2006/relationships/viewProps" Target="viewProps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835fa9c75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2" name="Google Shape;1522;g2835fa9c753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835fa9c753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bg>
      <p:bgPr>
        <a:solidFill>
          <a:srgbClr val="FDFAF5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title 2">
  <p:cSld name="blue_title 2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>
            <a:spLocks noGrp="1"/>
          </p:cNvSpPr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58"/>
          <p:cNvSpPr txBox="1">
            <a:spLocks noGrp="1"/>
          </p:cNvSpPr>
          <p:nvPr>
            <p:ph type="body" idx="1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image titles date">
  <p:cSld name="large image titles date">
    <p:bg>
      <p:bgPr>
        <a:solidFill>
          <a:srgbClr val="FEFAF5"/>
        </a:solidFill>
        <a:effectLst/>
      </p:bgPr>
    </p:bg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>
            <a:spLocks noGrp="1"/>
          </p:cNvSpPr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7" name="Google Shape;887;p148"/>
          <p:cNvSpPr txBox="1">
            <a:spLocks noGrp="1"/>
          </p:cNvSpPr>
          <p:nvPr>
            <p:ph type="body" idx="1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 b="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8" name="Google Shape;888;p148"/>
          <p:cNvSpPr txBox="1">
            <a:spLocks noGrp="1"/>
          </p:cNvSpPr>
          <p:nvPr>
            <p:ph type="body" idx="2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 b="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9" name="Google Shape;889;p148"/>
          <p:cNvSpPr>
            <a:spLocks noGrp="1"/>
          </p:cNvSpPr>
          <p:nvPr>
            <p:ph type="pic" idx="3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title 4 points">
  <p:cSld name="image title 4 points"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>
            <a:spLocks noGrp="1"/>
          </p:cNvSpPr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125" tIns="48125" rIns="48125" bIns="48125" anchor="b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 b="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3" name="Google Shape;893;p149"/>
          <p:cNvSpPr txBox="1">
            <a:spLocks noGrp="1"/>
          </p:cNvSpPr>
          <p:nvPr>
            <p:ph type="body" idx="1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4" name="Google Shape;894;p149"/>
          <p:cNvSpPr>
            <a:spLocks noGrp="1"/>
          </p:cNvSpPr>
          <p:nvPr>
            <p:ph type="pic" idx="2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title bullets">
  <p:cSld name="image title bullets"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>
            <a:spLocks noGrp="1"/>
          </p:cNvSpPr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7" name="Google Shape;897;p150"/>
          <p:cNvSpPr txBox="1">
            <a:spLocks noGrp="1"/>
          </p:cNvSpPr>
          <p:nvPr>
            <p:ph type="body" idx="1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584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sz="56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482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sz="4000" b="0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marL="2286000" lvl="4" indent="-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8" name="Google Shape;898;p150"/>
          <p:cNvSpPr>
            <a:spLocks noGrp="1"/>
          </p:cNvSpPr>
          <p:nvPr>
            <p:ph type="pic" idx="2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titles 1">
  <p:cSld name="image titles 1"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>
            <a:spLocks noGrp="1"/>
          </p:cNvSpPr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1" name="Google Shape;901;p151"/>
          <p:cNvSpPr txBox="1">
            <a:spLocks noGrp="1"/>
          </p:cNvSpPr>
          <p:nvPr>
            <p:ph type="body" idx="1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2" name="Google Shape;902;p151"/>
          <p:cNvSpPr>
            <a:spLocks noGrp="1"/>
          </p:cNvSpPr>
          <p:nvPr>
            <p:ph type="pic" idx="2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title 2">
  <p:cSld name="image title 2"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>
            <a:spLocks noGrp="1"/>
          </p:cNvSpPr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5" name="Google Shape;905;p152"/>
          <p:cNvSpPr txBox="1">
            <a:spLocks noGrp="1"/>
          </p:cNvSpPr>
          <p:nvPr>
            <p:ph type="body" idx="1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6" name="Google Shape;906;p152"/>
          <p:cNvSpPr>
            <a:spLocks noGrp="1"/>
          </p:cNvSpPr>
          <p:nvPr>
            <p:ph type="pic" idx="2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image title 1">
  <p:cSld name="large image title 1"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>
            <a:spLocks noGrp="1"/>
          </p:cNvSpPr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9" name="Google Shape;909;p153"/>
          <p:cNvSpPr txBox="1">
            <a:spLocks noGrp="1"/>
          </p:cNvSpPr>
          <p:nvPr>
            <p:ph type="body" idx="1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0" name="Google Shape;910;p153"/>
          <p:cNvSpPr>
            <a:spLocks noGrp="1"/>
          </p:cNvSpPr>
          <p:nvPr>
            <p:ph type="pic" idx="2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image title 2">
  <p:cSld name="large image title 2">
    <p:bg>
      <p:bgPr>
        <a:solidFill>
          <a:srgbClr val="FDFAF5"/>
        </a:solidFill>
        <a:effectLst/>
      </p:bgPr>
    </p:bg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>
            <a:spLocks noGrp="1"/>
          </p:cNvSpPr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3" name="Google Shape;913;p154"/>
          <p:cNvSpPr txBox="1">
            <a:spLocks noGrp="1"/>
          </p:cNvSpPr>
          <p:nvPr>
            <p:ph type="body" idx="1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4" name="Google Shape;914;p154"/>
          <p:cNvSpPr>
            <a:spLocks noGrp="1"/>
          </p:cNvSpPr>
          <p:nvPr>
            <p:ph type="pic" idx="2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description image 1">
  <p:cSld name="title description image 1"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>
            <a:spLocks noGrp="1"/>
          </p:cNvSpPr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7" name="Google Shape;917;p155"/>
          <p:cNvSpPr txBox="1">
            <a:spLocks noGrp="1"/>
          </p:cNvSpPr>
          <p:nvPr>
            <p:ph type="body" idx="1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8" name="Google Shape;918;p155"/>
          <p:cNvSpPr>
            <a:spLocks noGrp="1"/>
          </p:cNvSpPr>
          <p:nvPr>
            <p:ph type="pic" idx="2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description image 2">
  <p:cSld name="title description image 2"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>
            <a:spLocks noGrp="1"/>
          </p:cNvSpPr>
          <p:nvPr>
            <p:ph type="pic" idx="2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>
            <a:spLocks noGrp="1"/>
          </p:cNvSpPr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2" name="Google Shape;922;p156"/>
          <p:cNvSpPr txBox="1">
            <a:spLocks noGrp="1"/>
          </p:cNvSpPr>
          <p:nvPr>
            <p:ph type="body" idx="1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description image collage ">
  <p:cSld name="title description image collage "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>
            <a:spLocks noGrp="1"/>
          </p:cNvSpPr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5" name="Google Shape;925;p157"/>
          <p:cNvSpPr txBox="1">
            <a:spLocks noGrp="1"/>
          </p:cNvSpPr>
          <p:nvPr>
            <p:ph type="body" idx="1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6" name="Google Shape;926;p157"/>
          <p:cNvSpPr>
            <a:spLocks noGrp="1"/>
          </p:cNvSpPr>
          <p:nvPr>
            <p:ph type="pic" idx="2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>
            <a:spLocks noGrp="1"/>
          </p:cNvSpPr>
          <p:nvPr>
            <p:ph type="pic" idx="3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>
            <a:spLocks noGrp="1"/>
          </p:cNvSpPr>
          <p:nvPr>
            <p:ph type="pic" idx="4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title 2">
  <p:cSld name="darkamber_title 2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>
            <a:spLocks noGrp="1"/>
          </p:cNvSpPr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59"/>
          <p:cNvSpPr txBox="1">
            <a:spLocks noGrp="1"/>
          </p:cNvSpPr>
          <p:nvPr>
            <p:ph type="body" idx="1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image collage 1">
  <p:cSld name="titles image collage 1"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>
            <a:spLocks noGrp="1"/>
          </p:cNvSpPr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2" name="Google Shape;932;p158"/>
          <p:cNvSpPr txBox="1">
            <a:spLocks noGrp="1"/>
          </p:cNvSpPr>
          <p:nvPr>
            <p:ph type="body" idx="1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3" name="Google Shape;933;p158"/>
          <p:cNvSpPr>
            <a:spLocks noGrp="1"/>
          </p:cNvSpPr>
          <p:nvPr>
            <p:ph type="pic" idx="2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>
            <a:spLocks noGrp="1"/>
          </p:cNvSpPr>
          <p:nvPr>
            <p:ph type="pic" idx="3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>
            <a:spLocks noGrp="1"/>
          </p:cNvSpPr>
          <p:nvPr>
            <p:ph type="pic" idx="4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>
            <a:spLocks noGrp="1"/>
          </p:cNvSpPr>
          <p:nvPr>
            <p:ph type="pic" idx="5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>
            <a:spLocks noGrp="1"/>
          </p:cNvSpPr>
          <p:nvPr>
            <p:ph type="pic" idx="6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>
            <a:spLocks noGrp="1"/>
          </p:cNvSpPr>
          <p:nvPr>
            <p:ph type="pic" idx="7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>
            <a:spLocks noGrp="1"/>
          </p:cNvSpPr>
          <p:nvPr>
            <p:ph type="pic" idx="8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>
            <a:spLocks noGrp="1"/>
          </p:cNvSpPr>
          <p:nvPr>
            <p:ph type="pic" idx="9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>
            <a:spLocks noGrp="1"/>
          </p:cNvSpPr>
          <p:nvPr>
            <p:ph type="pic" idx="13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description 4 images (16:9)">
  <p:cSld name="title description 4 images (16:9)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>
            <a:spLocks noGrp="1"/>
          </p:cNvSpPr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4" name="Google Shape;944;p159"/>
          <p:cNvSpPr txBox="1">
            <a:spLocks noGrp="1"/>
          </p:cNvSpPr>
          <p:nvPr>
            <p:ph type="body" idx="1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45720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5" name="Google Shape;945;p159"/>
          <p:cNvSpPr>
            <a:spLocks noGrp="1"/>
          </p:cNvSpPr>
          <p:nvPr>
            <p:ph type="pic" idx="2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F1EDE6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6" name="Google Shape;946;p159"/>
          <p:cNvSpPr>
            <a:spLocks noGrp="1"/>
          </p:cNvSpPr>
          <p:nvPr>
            <p:ph type="pic" idx="3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F1EDE6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7" name="Google Shape;947;p159"/>
          <p:cNvSpPr>
            <a:spLocks noGrp="1"/>
          </p:cNvSpPr>
          <p:nvPr>
            <p:ph type="pic" idx="4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F1EDE6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8" name="Google Shape;948;p159"/>
          <p:cNvSpPr>
            <a:spLocks noGrp="1"/>
          </p:cNvSpPr>
          <p:nvPr>
            <p:ph type="pic" idx="5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F1EDE6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description 4 images (vertical)">
  <p:cSld name="1_title description 4 images (vertical)"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>
            <a:spLocks noGrp="1"/>
          </p:cNvSpPr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1" name="Google Shape;951;p160"/>
          <p:cNvSpPr txBox="1">
            <a:spLocks noGrp="1"/>
          </p:cNvSpPr>
          <p:nvPr>
            <p:ph type="body" idx="1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45720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2" name="Google Shape;952;p160"/>
          <p:cNvSpPr>
            <a:spLocks noGrp="1"/>
          </p:cNvSpPr>
          <p:nvPr>
            <p:ph type="pic" idx="2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F1EDE6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3" name="Google Shape;953;p160"/>
          <p:cNvSpPr>
            <a:spLocks noGrp="1"/>
          </p:cNvSpPr>
          <p:nvPr>
            <p:ph type="pic" idx="3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F1EDE6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description images (1:1)">
  <p:cSld name="title description images (1:1)">
    <p:spTree>
      <p:nvGrpSpPr>
        <p:cNvPr id="1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>
            <a:spLocks noGrp="1"/>
          </p:cNvSpPr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6" name="Google Shape;956;p161"/>
          <p:cNvSpPr txBox="1">
            <a:spLocks noGrp="1"/>
          </p:cNvSpPr>
          <p:nvPr>
            <p:ph type="body" idx="1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45720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7" name="Google Shape;957;p161"/>
          <p:cNvSpPr>
            <a:spLocks noGrp="1"/>
          </p:cNvSpPr>
          <p:nvPr>
            <p:ph type="pic" idx="2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F1EDE6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llage 1">
  <p:cSld name="title collage 1"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>
            <a:spLocks noGrp="1"/>
          </p:cNvSpPr>
          <p:nvPr>
            <p:ph type="pic" idx="2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>
            <a:spLocks noGrp="1"/>
          </p:cNvSpPr>
          <p:nvPr>
            <p:ph type="pic" idx="3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llage 2">
  <p:cSld name="title collage 2"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>
            <a:spLocks noGrp="1"/>
          </p:cNvSpPr>
          <p:nvPr>
            <p:ph type="pic" idx="2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>
            <a:spLocks noGrp="1"/>
          </p:cNvSpPr>
          <p:nvPr>
            <p:ph type="pic" idx="3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llage 3">
  <p:cSld name="title collage 3"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>
            <a:spLocks noGrp="1"/>
          </p:cNvSpPr>
          <p:nvPr>
            <p:ph type="pic" idx="2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>
            <a:spLocks noGrp="1"/>
          </p:cNvSpPr>
          <p:nvPr>
            <p:ph type="pic" idx="3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llage 4">
  <p:cSld name="title collage 4">
    <p:spTree>
      <p:nvGrpSpPr>
        <p:cNvPr id="1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>
            <a:spLocks noGrp="1"/>
          </p:cNvSpPr>
          <p:nvPr>
            <p:ph type="pic" idx="2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>
            <a:spLocks noGrp="1"/>
          </p:cNvSpPr>
          <p:nvPr>
            <p:ph type="pic" idx="3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page image">
  <p:cSld name="full page image"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>
            <a:spLocks noGrp="1"/>
          </p:cNvSpPr>
          <p:nvPr>
            <p:ph type="pic" idx="2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on full page image 1">
  <p:cSld name="titles on full page image 1"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>
            <a:spLocks noGrp="1"/>
          </p:cNvSpPr>
          <p:nvPr>
            <p:ph type="pic" idx="2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>
            <a:spLocks noGrp="1"/>
          </p:cNvSpPr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5" name="Google Shape;975;p167"/>
          <p:cNvSpPr txBox="1">
            <a:spLocks noGrp="1"/>
          </p:cNvSpPr>
          <p:nvPr>
            <p:ph type="body" idx="1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title and image">
  <p:cSld name="green_title and image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>
            <a:spLocks noGrp="1"/>
          </p:cNvSpPr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60"/>
          <p:cNvSpPr txBox="1">
            <a:spLocks noGrp="1"/>
          </p:cNvSpPr>
          <p:nvPr>
            <p:ph type="body" idx="1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>
            <a:spLocks noGrp="1"/>
          </p:cNvSpPr>
          <p:nvPr>
            <p:ph type="pic" idx="2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on full page image 2">
  <p:cSld name="titles on full page image 2"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>
            <a:spLocks noGrp="1"/>
          </p:cNvSpPr>
          <p:nvPr>
            <p:ph type="pic" idx="2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>
            <a:spLocks noGrp="1"/>
          </p:cNvSpPr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9" name="Google Shape;979;p168"/>
          <p:cNvSpPr txBox="1">
            <a:spLocks noGrp="1"/>
          </p:cNvSpPr>
          <p:nvPr>
            <p:ph type="body" idx="1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on image and insight 1">
  <p:cSld name="titles on image and insight 1">
    <p:bg>
      <p:bgPr>
        <a:solidFill>
          <a:srgbClr val="FEFAF5"/>
        </a:solidFill>
        <a:effectLst/>
      </p:bgPr>
    </p:bg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>
            <a:spLocks noGrp="1"/>
          </p:cNvSpPr>
          <p:nvPr>
            <p:ph type="pic" idx="2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>
            <a:spLocks noGrp="1"/>
          </p:cNvSpPr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3" name="Google Shape;983;p169"/>
          <p:cNvSpPr txBox="1">
            <a:spLocks noGrp="1"/>
          </p:cNvSpPr>
          <p:nvPr>
            <p:ph type="body" idx="1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on image and insight 2">
  <p:cSld name="titles on image and insight 2">
    <p:bg>
      <p:bgPr>
        <a:solidFill>
          <a:srgbClr val="FEFAF5"/>
        </a:solidFill>
        <a:effectLst/>
      </p:bgPr>
    </p:bg>
    <p:spTree>
      <p:nvGrpSpPr>
        <p:cNvPr id="1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>
            <a:spLocks noGrp="1"/>
          </p:cNvSpPr>
          <p:nvPr>
            <p:ph type="pic" idx="2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>
            <a:spLocks noGrp="1"/>
          </p:cNvSpPr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7" name="Google Shape;987;p170"/>
          <p:cNvSpPr txBox="1">
            <a:spLocks noGrp="1"/>
          </p:cNvSpPr>
          <p:nvPr>
            <p:ph type="body" idx="1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lang="en-US" sz="9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quare image collage">
  <p:cSld name="square image collage"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>
            <a:spLocks noGrp="1"/>
          </p:cNvSpPr>
          <p:nvPr>
            <p:ph type="pic" idx="2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>
            <a:spLocks noGrp="1"/>
          </p:cNvSpPr>
          <p:nvPr>
            <p:ph type="pic" idx="3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>
            <a:spLocks noGrp="1"/>
          </p:cNvSpPr>
          <p:nvPr>
            <p:ph type="pic" idx="4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>
            <a:spLocks noGrp="1"/>
          </p:cNvSpPr>
          <p:nvPr>
            <p:ph type="pic" idx="5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>
            <a:spLocks noGrp="1"/>
          </p:cNvSpPr>
          <p:nvPr>
            <p:ph type="pic" idx="6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>
            <a:spLocks noGrp="1"/>
          </p:cNvSpPr>
          <p:nvPr>
            <p:ph type="pic" idx="7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>
            <a:spLocks noGrp="1"/>
          </p:cNvSpPr>
          <p:nvPr>
            <p:ph type="pic" idx="8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>
            <a:spLocks noGrp="1"/>
          </p:cNvSpPr>
          <p:nvPr>
            <p:ph type="pic" idx="9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>
            <a:spLocks noGrp="1"/>
          </p:cNvSpPr>
          <p:nvPr>
            <p:ph type="pic" idx="13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>
            <a:spLocks noGrp="1"/>
          </p:cNvSpPr>
          <p:nvPr>
            <p:ph type="pic" idx="14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>
            <a:spLocks noGrp="1"/>
          </p:cNvSpPr>
          <p:nvPr>
            <p:ph type="pic" idx="15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>
            <a:spLocks noGrp="1"/>
          </p:cNvSpPr>
          <p:nvPr>
            <p:ph type="pic" idx="16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>
            <a:spLocks noGrp="1"/>
          </p:cNvSpPr>
          <p:nvPr>
            <p:ph type="pic" idx="17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>
            <a:spLocks noGrp="1"/>
          </p:cNvSpPr>
          <p:nvPr>
            <p:ph type="pic" idx="18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>
            <a:spLocks noGrp="1"/>
          </p:cNvSpPr>
          <p:nvPr>
            <p:ph type="pic" idx="19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rcle image collage">
  <p:cSld name="circle image collage"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>
            <a:spLocks noGrp="1"/>
          </p:cNvSpPr>
          <p:nvPr>
            <p:ph type="pic" idx="2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>
            <a:spLocks noGrp="1"/>
          </p:cNvSpPr>
          <p:nvPr>
            <p:ph type="pic" idx="3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>
            <a:spLocks noGrp="1"/>
          </p:cNvSpPr>
          <p:nvPr>
            <p:ph type="pic" idx="4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>
            <a:spLocks noGrp="1"/>
          </p:cNvSpPr>
          <p:nvPr>
            <p:ph type="pic" idx="5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>
            <a:spLocks noGrp="1"/>
          </p:cNvSpPr>
          <p:nvPr>
            <p:ph type="pic" idx="6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>
            <a:spLocks noGrp="1"/>
          </p:cNvSpPr>
          <p:nvPr>
            <p:ph type="pic" idx="7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>
            <a:spLocks noGrp="1"/>
          </p:cNvSpPr>
          <p:nvPr>
            <p:ph type="pic" idx="8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>
            <a:spLocks noGrp="1"/>
          </p:cNvSpPr>
          <p:nvPr>
            <p:ph type="pic" idx="9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>
            <a:spLocks noGrp="1"/>
          </p:cNvSpPr>
          <p:nvPr>
            <p:ph type="pic" idx="13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>
            <a:spLocks noGrp="1"/>
          </p:cNvSpPr>
          <p:nvPr>
            <p:ph type="pic" idx="14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>
            <a:spLocks noGrp="1"/>
          </p:cNvSpPr>
          <p:nvPr>
            <p:ph type="pic" idx="15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>
            <a:spLocks noGrp="1"/>
          </p:cNvSpPr>
          <p:nvPr>
            <p:ph type="pic" idx="16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>
            <a:spLocks noGrp="1"/>
          </p:cNvSpPr>
          <p:nvPr>
            <p:ph type="pic" idx="17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>
            <a:spLocks noGrp="1"/>
          </p:cNvSpPr>
          <p:nvPr>
            <p:ph type="pic" idx="18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>
            <a:spLocks noGrp="1"/>
          </p:cNvSpPr>
          <p:nvPr>
            <p:ph type="pic" idx="19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vertical images">
  <p:cSld name="3 vertical images"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>
            <a:spLocks noGrp="1"/>
          </p:cNvSpPr>
          <p:nvPr>
            <p:ph type="pic" idx="2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>
            <a:spLocks noGrp="1"/>
          </p:cNvSpPr>
          <p:nvPr>
            <p:ph type="pic" idx="3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>
            <a:spLocks noGrp="1"/>
          </p:cNvSpPr>
          <p:nvPr>
            <p:ph type="pic" idx="4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2 topic side by side">
  <p:cSld name="titles 2 topic side by side">
    <p:bg>
      <p:bgPr>
        <a:solidFill>
          <a:schemeClr val="lt1"/>
        </a:solidFill>
        <a:effectLst/>
      </p:bgPr>
    </p:bg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rot="10800000" flipH="1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rot="10800000" flipH="1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>
            <a:spLocks noGrp="1"/>
          </p:cNvSpPr>
          <p:nvPr>
            <p:ph type="body" idx="1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2" name="Google Shape;1032;p174"/>
          <p:cNvSpPr txBox="1">
            <a:spLocks noGrp="1"/>
          </p:cNvSpPr>
          <p:nvPr>
            <p:ph type="body" idx="2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3" name="Google Shape;1033;p174"/>
          <p:cNvSpPr txBox="1">
            <a:spLocks noGrp="1"/>
          </p:cNvSpPr>
          <p:nvPr>
            <p:ph type="body" idx="3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4" name="Google Shape;1034;p174"/>
          <p:cNvSpPr txBox="1">
            <a:spLocks noGrp="1"/>
          </p:cNvSpPr>
          <p:nvPr>
            <p:ph type="body" idx="4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percentages and description">
  <p:cSld name="two percentages and description">
    <p:bg>
      <p:bgPr>
        <a:solidFill>
          <a:srgbClr val="F2EDE6"/>
        </a:solidFill>
        <a:effectLst/>
      </p:bgPr>
    </p:bg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>
            <a:spLocks noGrp="1"/>
          </p:cNvSpPr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8" name="Google Shape;1038;p175"/>
          <p:cNvSpPr txBox="1">
            <a:spLocks noGrp="1"/>
          </p:cNvSpPr>
          <p:nvPr>
            <p:ph type="body" idx="1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3025" tIns="45700" rIns="1463025" bIns="45700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9" name="Google Shape;1039;p175"/>
          <p:cNvSpPr txBox="1">
            <a:spLocks noGrp="1"/>
          </p:cNvSpPr>
          <p:nvPr>
            <p:ph type="body" idx="2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0" name="Google Shape;1040;p175"/>
          <p:cNvSpPr txBox="1">
            <a:spLocks noGrp="1"/>
          </p:cNvSpPr>
          <p:nvPr>
            <p:ph type="body" idx="3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3025" tIns="45700" rIns="1463025" bIns="45700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percentages and descriptions">
  <p:cSld name="three percentages and descriptions">
    <p:bg>
      <p:bgPr>
        <a:solidFill>
          <a:schemeClr val="lt1"/>
        </a:solidFill>
        <a:effectLst/>
      </p:bgPr>
    </p:bg>
    <p:spTree>
      <p:nvGrpSpPr>
        <p:cNvPr id="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>
            <a:spLocks noGrp="1"/>
          </p:cNvSpPr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3" name="Google Shape;1043;p176"/>
          <p:cNvSpPr txBox="1">
            <a:spLocks noGrp="1"/>
          </p:cNvSpPr>
          <p:nvPr>
            <p:ph type="body" idx="1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4" name="Google Shape;1044;p176"/>
          <p:cNvSpPr txBox="1">
            <a:spLocks noGrp="1"/>
          </p:cNvSpPr>
          <p:nvPr>
            <p:ph type="body" idx="2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5" name="Google Shape;1045;p176"/>
          <p:cNvSpPr txBox="1">
            <a:spLocks noGrp="1"/>
          </p:cNvSpPr>
          <p:nvPr>
            <p:ph type="body" idx="3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6" name="Google Shape;1046;p176"/>
          <p:cNvSpPr txBox="1">
            <a:spLocks noGrp="1"/>
          </p:cNvSpPr>
          <p:nvPr>
            <p:ph type="body" idx="4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7" name="Google Shape;1047;p176"/>
          <p:cNvSpPr txBox="1">
            <a:spLocks noGrp="1"/>
          </p:cNvSpPr>
          <p:nvPr>
            <p:ph type="body" idx="5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use + effect 1">
  <p:cSld name="cause + effect 1">
    <p:bg>
      <p:bgPr>
        <a:solidFill>
          <a:srgbClr val="FCE2BA"/>
        </a:solidFill>
        <a:effectLst/>
      </p:bgPr>
    </p:bg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>
            <a:spLocks noGrp="1"/>
          </p:cNvSpPr>
          <p:nvPr>
            <p:ph type="body" idx="1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1" name="Google Shape;1051;p177"/>
          <p:cNvSpPr txBox="1">
            <a:spLocks noGrp="1"/>
          </p:cNvSpPr>
          <p:nvPr>
            <p:ph type="body" idx="2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2" name="Google Shape;1052;p177"/>
          <p:cNvSpPr txBox="1">
            <a:spLocks noGrp="1"/>
          </p:cNvSpPr>
          <p:nvPr>
            <p:ph type="body" idx="3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3025" tIns="45700" rIns="1463025" bIns="45700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3" name="Google Shape;1053;p177"/>
          <p:cNvSpPr txBox="1">
            <a:spLocks noGrp="1"/>
          </p:cNvSpPr>
          <p:nvPr>
            <p:ph type="body" idx="4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3025" tIns="45700" rIns="1463025" bIns="45700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title and image">
  <p:cSld name="amber_title and image">
    <p:bg>
      <p:bgPr>
        <a:solidFill>
          <a:srgbClr val="FDFAF5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>
            <a:spLocks noGrp="1"/>
          </p:cNvSpPr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61"/>
          <p:cNvSpPr txBox="1">
            <a:spLocks noGrp="1"/>
          </p:cNvSpPr>
          <p:nvPr>
            <p:ph type="body" idx="1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>
            <a:spLocks noGrp="1"/>
          </p:cNvSpPr>
          <p:nvPr>
            <p:ph type="pic" idx="2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use + effect 2">
  <p:cSld name="cause + effect 2">
    <p:bg>
      <p:bgPr>
        <a:solidFill>
          <a:srgbClr val="FCE2BA"/>
        </a:solidFill>
        <a:effectLst/>
      </p:bgPr>
    </p:bg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>
            <a:spLocks noGrp="1"/>
          </p:cNvSpPr>
          <p:nvPr>
            <p:ph type="body" idx="1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7" name="Google Shape;1057;p178"/>
          <p:cNvSpPr txBox="1">
            <a:spLocks noGrp="1"/>
          </p:cNvSpPr>
          <p:nvPr>
            <p:ph type="body" idx="2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8" name="Google Shape;1058;p178"/>
          <p:cNvSpPr txBox="1">
            <a:spLocks noGrp="1"/>
          </p:cNvSpPr>
          <p:nvPr>
            <p:ph type="body" idx="3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3025" tIns="45700" rIns="1463025" bIns="45700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9" name="Google Shape;1059;p178"/>
          <p:cNvSpPr txBox="1">
            <a:spLocks noGrp="1"/>
          </p:cNvSpPr>
          <p:nvPr>
            <p:ph type="body" idx="4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3025" tIns="45700" rIns="1463025" bIns="45700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2 labeled circles">
  <p:cSld name="titles 2 labeled circles">
    <p:bg>
      <p:bgPr>
        <a:solidFill>
          <a:schemeClr val="lt1"/>
        </a:solidFill>
        <a:effectLst/>
      </p:bgPr>
    </p:bg>
    <p:spTree>
      <p:nvGrpSpPr>
        <p:cNvPr id="1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2" name="Google Shape;1062;p179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 b="0" i="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3" name="Google Shape;1063;p179"/>
          <p:cNvSpPr txBox="1">
            <a:spLocks noGrp="1"/>
          </p:cNvSpPr>
          <p:nvPr>
            <p:ph type="body" idx="2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4" name="Google Shape;1064;p179"/>
          <p:cNvSpPr txBox="1">
            <a:spLocks noGrp="1"/>
          </p:cNvSpPr>
          <p:nvPr>
            <p:ph type="body" idx="3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5" name="Google Shape;1065;p179"/>
          <p:cNvSpPr/>
          <p:nvPr/>
        </p:nvSpPr>
        <p:spPr>
          <a:xfrm rot="10800000" flipH="1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rot="10800000" flipH="1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3 labeled circles description">
  <p:cSld name="titles 3 labeled circles description">
    <p:bg>
      <p:bgPr>
        <a:solidFill>
          <a:schemeClr val="lt1"/>
        </a:solidFill>
        <a:effectLst/>
      </p:bgPr>
    </p:bg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1" name="Google Shape;1071;p180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2" name="Google Shape;1072;p180"/>
          <p:cNvSpPr txBox="1">
            <a:spLocks noGrp="1"/>
          </p:cNvSpPr>
          <p:nvPr>
            <p:ph type="body" idx="2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3" name="Google Shape;1073;p180"/>
          <p:cNvSpPr txBox="1">
            <a:spLocks noGrp="1"/>
          </p:cNvSpPr>
          <p:nvPr>
            <p:ph type="body" idx="3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4" name="Google Shape;1074;p180"/>
          <p:cNvSpPr txBox="1">
            <a:spLocks noGrp="1"/>
          </p:cNvSpPr>
          <p:nvPr>
            <p:ph type="body" idx="4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5" name="Google Shape;1075;p180"/>
          <p:cNvSpPr txBox="1">
            <a:spLocks noGrp="1"/>
          </p:cNvSpPr>
          <p:nvPr>
            <p:ph type="body" idx="5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6" name="Google Shape;1076;p180"/>
          <p:cNvSpPr txBox="1">
            <a:spLocks noGrp="1"/>
          </p:cNvSpPr>
          <p:nvPr>
            <p:ph type="body" idx="6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7" name="Google Shape;1077;p180"/>
          <p:cNvSpPr txBox="1">
            <a:spLocks noGrp="1"/>
          </p:cNvSpPr>
          <p:nvPr>
            <p:ph type="body" idx="7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3 labeled circles">
  <p:cSld name="titles 3 labeled circles">
    <p:bg>
      <p:bgPr>
        <a:solidFill>
          <a:schemeClr val="lt1"/>
        </a:solidFill>
        <a:effectLst/>
      </p:bgPr>
    </p:bg>
    <p:spTree>
      <p:nvGrpSpPr>
        <p:cNvPr id="1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0" name="Google Shape;1080;p181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1" name="Google Shape;1081;p181"/>
          <p:cNvSpPr txBox="1">
            <a:spLocks noGrp="1"/>
          </p:cNvSpPr>
          <p:nvPr>
            <p:ph type="body" idx="2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2" name="Google Shape;1082;p181"/>
          <p:cNvSpPr txBox="1">
            <a:spLocks noGrp="1"/>
          </p:cNvSpPr>
          <p:nvPr>
            <p:ph type="body" idx="3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3" name="Google Shape;1083;p181"/>
          <p:cNvSpPr txBox="1">
            <a:spLocks noGrp="1"/>
          </p:cNvSpPr>
          <p:nvPr>
            <p:ph type="body" idx="4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4" name="Google Shape;1084;p181"/>
          <p:cNvSpPr/>
          <p:nvPr/>
        </p:nvSpPr>
        <p:spPr>
          <a:xfrm rot="10800000" flipH="1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rot="10800000" flipH="1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rot="10800000" flipH="1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3 labeled timeline">
  <p:cSld name="titles 3 labeled timeline">
    <p:bg>
      <p:bgPr>
        <a:solidFill>
          <a:schemeClr val="lt1"/>
        </a:solidFill>
        <a:effectLst/>
      </p:bgPr>
    </p:bg>
    <p:spTree>
      <p:nvGrpSpPr>
        <p:cNvPr id="1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2" name="Google Shape;1092;p182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3" name="Google Shape;1093;p182"/>
          <p:cNvSpPr txBox="1">
            <a:spLocks noGrp="1"/>
          </p:cNvSpPr>
          <p:nvPr>
            <p:ph type="body" idx="2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4" name="Google Shape;1094;p182"/>
          <p:cNvSpPr txBox="1">
            <a:spLocks noGrp="1"/>
          </p:cNvSpPr>
          <p:nvPr>
            <p:ph type="body" idx="3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5" name="Google Shape;1095;p182"/>
          <p:cNvSpPr txBox="1">
            <a:spLocks noGrp="1"/>
          </p:cNvSpPr>
          <p:nvPr>
            <p:ph type="body" idx="4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6" name="Google Shape;1096;p182"/>
          <p:cNvSpPr/>
          <p:nvPr/>
        </p:nvSpPr>
        <p:spPr>
          <a:xfrm rot="10800000" flipH="1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3 labeled headshots">
  <p:cSld name="titles 3 labeled headshots"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>
            <a:spLocks noGrp="1"/>
          </p:cNvSpPr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2" name="Google Shape;1102;p183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3" name="Google Shape;1103;p183"/>
          <p:cNvSpPr txBox="1">
            <a:spLocks noGrp="1"/>
          </p:cNvSpPr>
          <p:nvPr>
            <p:ph type="body" idx="2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sz="4400" b="1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4" name="Google Shape;1104;p183"/>
          <p:cNvSpPr txBox="1">
            <a:spLocks noGrp="1"/>
          </p:cNvSpPr>
          <p:nvPr>
            <p:ph type="body" idx="3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5" name="Google Shape;1105;p183"/>
          <p:cNvSpPr txBox="1">
            <a:spLocks noGrp="1"/>
          </p:cNvSpPr>
          <p:nvPr>
            <p:ph type="body" idx="4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sz="4400" b="1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6" name="Google Shape;1106;p183"/>
          <p:cNvSpPr txBox="1">
            <a:spLocks noGrp="1"/>
          </p:cNvSpPr>
          <p:nvPr>
            <p:ph type="body" idx="5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sz="44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7" name="Google Shape;1107;p183"/>
          <p:cNvSpPr txBox="1">
            <a:spLocks noGrp="1"/>
          </p:cNvSpPr>
          <p:nvPr>
            <p:ph type="body" idx="6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sz="4400" b="1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8" name="Google Shape;1108;p183"/>
          <p:cNvSpPr txBox="1">
            <a:spLocks noGrp="1"/>
          </p:cNvSpPr>
          <p:nvPr>
            <p:ph type="body" idx="7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sz="44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9" name="Google Shape;1109;p183"/>
          <p:cNvSpPr>
            <a:spLocks noGrp="1"/>
          </p:cNvSpPr>
          <p:nvPr>
            <p:ph type="pic" idx="8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>
            <a:spLocks noGrp="1"/>
          </p:cNvSpPr>
          <p:nvPr>
            <p:ph type="pic" idx="9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>
            <a:spLocks noGrp="1"/>
          </p:cNvSpPr>
          <p:nvPr>
            <p:ph type="pic" idx="13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grid (3x6)">
  <p:cSld name="title grid (3x6)">
    <p:bg>
      <p:bgPr>
        <a:solidFill>
          <a:schemeClr val="lt1"/>
        </a:solidFill>
        <a:effectLst/>
      </p:bgPr>
    </p:bg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>
            <a:spLocks noGrp="1"/>
          </p:cNvSpPr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world map BG">
  <p:cSld name="titles world map BG">
    <p:spTree>
      <p:nvGrpSpPr>
        <p:cNvPr id="1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1" name="Google Shape;1141;p185" descr="World map as background"/>
          <p:cNvPicPr preferRelativeResize="0"/>
          <p:nvPr/>
        </p:nvPicPr>
        <p:blipFill rotWithShape="1">
          <a:blip r:embed="rId2">
            <a:alphaModFix amt="30000"/>
          </a:blip>
          <a:srcRect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>
            <a:spLocks noGrp="1"/>
          </p:cNvSpPr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4" name="Google Shape;1144;p185"/>
          <p:cNvSpPr txBox="1">
            <a:spLocks noGrp="1"/>
          </p:cNvSpPr>
          <p:nvPr>
            <p:ph type="body" idx="1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big idea centered">
  <p:cSld name="green_big idea centered">
    <p:bg>
      <p:bgPr>
        <a:solidFill>
          <a:srgbClr val="FDE3BA"/>
        </a:solidFill>
        <a:effectLst/>
      </p:bgPr>
    </p:bg>
    <p:spTree>
      <p:nvGrpSpPr>
        <p:cNvPr id="1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>
            <a:spLocks noGrp="1"/>
          </p:cNvSpPr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8" name="Google Shape;1148;p186"/>
          <p:cNvSpPr/>
          <p:nvPr/>
        </p:nvSpPr>
        <p:spPr>
          <a:xfrm rot="10800000" flipH="1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big idea centered">
  <p:cSld name="amber_big idea centered">
    <p:bg>
      <p:bgPr>
        <a:solidFill>
          <a:srgbClr val="FCE2BA"/>
        </a:solidFill>
        <a:effectLst/>
      </p:bgPr>
    </p:bg>
    <p:spTree>
      <p:nvGrpSpPr>
        <p:cNvPr id="1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>
            <a:spLocks noGrp="1"/>
          </p:cNvSpPr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2" name="Google Shape;1152;p187"/>
          <p:cNvSpPr/>
          <p:nvPr/>
        </p:nvSpPr>
        <p:spPr>
          <a:xfrm rot="10800000" flipH="1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title and image">
  <p:cSld name="red_title and image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>
            <a:spLocks noGrp="1"/>
          </p:cNvSpPr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62"/>
          <p:cNvSpPr txBox="1">
            <a:spLocks noGrp="1"/>
          </p:cNvSpPr>
          <p:nvPr>
            <p:ph type="body" idx="1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>
            <a:spLocks noGrp="1"/>
          </p:cNvSpPr>
          <p:nvPr>
            <p:ph type="pic" idx="2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big idea centered">
  <p:cSld name="red_big idea centered">
    <p:bg>
      <p:bgPr>
        <a:solidFill>
          <a:srgbClr val="FCE2BA"/>
        </a:solidFill>
        <a:effectLst/>
      </p:bgPr>
    </p:bg>
    <p:spTree>
      <p:nvGrpSpPr>
        <p:cNvPr id="1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>
            <a:spLocks noGrp="1"/>
          </p:cNvSpPr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6" name="Google Shape;1156;p188"/>
          <p:cNvSpPr/>
          <p:nvPr/>
        </p:nvSpPr>
        <p:spPr>
          <a:xfrm rot="10800000" flipH="1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big idea centered">
  <p:cSld name="blue_big idea centered">
    <p:bg>
      <p:bgPr>
        <a:solidFill>
          <a:srgbClr val="FCE2BA"/>
        </a:solidFill>
        <a:effectLst/>
      </p:bgPr>
    </p:bg>
    <p:spTree>
      <p:nvGrpSpPr>
        <p:cNvPr id="1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>
            <a:spLocks noGrp="1"/>
          </p:cNvSpPr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0" name="Google Shape;1160;p189"/>
          <p:cNvSpPr/>
          <p:nvPr/>
        </p:nvSpPr>
        <p:spPr>
          <a:xfrm rot="10800000" flipH="1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big idea centered">
  <p:cSld name="darkamber_big idea centered">
    <p:bg>
      <p:bgPr>
        <a:solidFill>
          <a:srgbClr val="FCE2BA"/>
        </a:solidFill>
        <a:effectLst/>
      </p:bgPr>
    </p:bg>
    <p:spTree>
      <p:nvGrpSpPr>
        <p:cNvPr id="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>
            <a:spLocks noGrp="1"/>
          </p:cNvSpPr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4" name="Google Shape;1164;p190"/>
          <p:cNvSpPr/>
          <p:nvPr/>
        </p:nvSpPr>
        <p:spPr>
          <a:xfrm rot="10800000" flipH="1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slide 1">
  <p:cSld name="divider slide 1">
    <p:bg>
      <p:bgPr>
        <a:solidFill>
          <a:srgbClr val="F2EDE6"/>
        </a:solidFill>
        <a:effectLst/>
      </p:bgPr>
    </p:bg>
    <p:spTree>
      <p:nvGrpSpPr>
        <p:cNvPr id="1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>
            <a:spLocks noGrp="1"/>
          </p:cNvSpPr>
          <p:nvPr>
            <p:ph type="body" idx="1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slide 2">
  <p:cSld name="divider slide 2">
    <p:bg>
      <p:bgPr>
        <a:solidFill>
          <a:srgbClr val="FDE3BA"/>
        </a:solidFill>
        <a:effectLst/>
      </p:bgPr>
    </p:bg>
    <p:spTree>
      <p:nvGrpSpPr>
        <p:cNvPr id="1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>
            <a:spLocks noGrp="1"/>
          </p:cNvSpPr>
          <p:nvPr>
            <p:ph type="body" idx="1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big line 1">
  <p:cSld name="one big line 1">
    <p:bg>
      <p:bgPr>
        <a:solidFill>
          <a:srgbClr val="F2EDE6"/>
        </a:solidFill>
        <a:effectLst/>
      </p:bgPr>
    </p:bg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>
            <a:spLocks noGrp="1"/>
          </p:cNvSpPr>
          <p:nvPr>
            <p:ph type="body" idx="1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big line 2">
  <p:cSld name="one big line 2">
    <p:bg>
      <p:bgPr>
        <a:solidFill>
          <a:srgbClr val="FCE2BA"/>
        </a:solidFill>
        <a:effectLst/>
      </p:bgPr>
    </p:bg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>
            <a:spLocks noGrp="1"/>
          </p:cNvSpPr>
          <p:nvPr>
            <p:ph type="body" idx="1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statement 1">
  <p:cSld name="big statement 1">
    <p:bg>
      <p:bgPr>
        <a:solidFill>
          <a:srgbClr val="F2EDE6"/>
        </a:solidFill>
        <a:effectLst/>
      </p:bgPr>
    </p:bg>
    <p:spTree>
      <p:nvGrpSpPr>
        <p:cNvPr id="1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>
            <a:spLocks noGrp="1"/>
          </p:cNvSpPr>
          <p:nvPr>
            <p:ph type="body" idx="1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statement 2">
  <p:cSld name="big statement 2">
    <p:bg>
      <p:bgPr>
        <a:solidFill>
          <a:srgbClr val="FCE2BA"/>
        </a:solidFill>
        <a:effectLst/>
      </p:bgPr>
    </p:bg>
    <p:spTree>
      <p:nvGrpSpPr>
        <p:cNvPr id="1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>
            <a:spLocks noGrp="1"/>
          </p:cNvSpPr>
          <p:nvPr>
            <p:ph type="body" idx="1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stat 1">
  <p:cSld name="big stat 1">
    <p:bg>
      <p:bgPr>
        <a:solidFill>
          <a:srgbClr val="E9E5DF"/>
        </a:solidFill>
        <a:effectLst/>
      </p:bgPr>
    </p:bg>
    <p:spTree>
      <p:nvGrpSpPr>
        <p:cNvPr id="1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>
            <a:spLocks noGrp="1"/>
          </p:cNvSpPr>
          <p:nvPr>
            <p:ph type="body" idx="1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79" name="Google Shape;1179;p197"/>
          <p:cNvSpPr txBox="1">
            <a:spLocks noGrp="1"/>
          </p:cNvSpPr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title and image">
  <p:cSld name="blue_title and image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>
            <a:spLocks noGrp="1"/>
          </p:cNvSpPr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63"/>
          <p:cNvSpPr txBox="1">
            <a:spLocks noGrp="1"/>
          </p:cNvSpPr>
          <p:nvPr>
            <p:ph type="body" idx="1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>
            <a:spLocks noGrp="1"/>
          </p:cNvSpPr>
          <p:nvPr>
            <p:ph type="pic" idx="2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stat 2">
  <p:cSld name="big stat 2">
    <p:bg>
      <p:bgPr>
        <a:solidFill>
          <a:srgbClr val="FCE2BA"/>
        </a:solidFill>
        <a:effectLst/>
      </p:bgPr>
    </p:bg>
    <p:spTree>
      <p:nvGrpSpPr>
        <p:cNvPr id="1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>
            <a:spLocks noGrp="1"/>
          </p:cNvSpPr>
          <p:nvPr>
            <p:ph type="body" idx="1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2" name="Google Shape;1182;p198"/>
          <p:cNvSpPr txBox="1">
            <a:spLocks noGrp="1"/>
          </p:cNvSpPr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on circle">
  <p:cSld name="titles on circle">
    <p:bg>
      <p:bgPr>
        <a:solidFill>
          <a:schemeClr val="lt1"/>
        </a:solidFill>
        <a:effectLst/>
      </p:bgPr>
    </p:bg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>
            <a:spLocks noGrp="1"/>
          </p:cNvSpPr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6" name="Google Shape;1186;p199"/>
          <p:cNvSpPr txBox="1">
            <a:spLocks noGrp="1"/>
          </p:cNvSpPr>
          <p:nvPr>
            <p:ph type="body" idx="1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6 section titles">
  <p:cSld name="titles 6 section titles">
    <p:bg>
      <p:bgPr>
        <a:solidFill>
          <a:srgbClr val="FEFAF5"/>
        </a:solidFill>
        <a:effectLst/>
      </p:bgPr>
    </p:bg>
    <p:spTree>
      <p:nvGrpSpPr>
        <p:cNvPr id="1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>
            <a:spLocks noGrp="1"/>
          </p:cNvSpPr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0" name="Google Shape;1190;p200"/>
          <p:cNvSpPr txBox="1">
            <a:spLocks noGrp="1"/>
          </p:cNvSpPr>
          <p:nvPr>
            <p:ph type="body" idx="1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1" name="Google Shape;1191;p200"/>
          <p:cNvSpPr txBox="1">
            <a:spLocks noGrp="1"/>
          </p:cNvSpPr>
          <p:nvPr>
            <p:ph type="body" idx="2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2" name="Google Shape;1192;p200"/>
          <p:cNvSpPr txBox="1">
            <a:spLocks noGrp="1"/>
          </p:cNvSpPr>
          <p:nvPr>
            <p:ph type="body" idx="3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3" name="Google Shape;1193;p200"/>
          <p:cNvSpPr txBox="1">
            <a:spLocks noGrp="1"/>
          </p:cNvSpPr>
          <p:nvPr>
            <p:ph type="body" idx="4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4" name="Google Shape;1194;p200"/>
          <p:cNvSpPr txBox="1">
            <a:spLocks noGrp="1"/>
          </p:cNvSpPr>
          <p:nvPr>
            <p:ph type="body" idx="5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5" name="Google Shape;1195;p200"/>
          <p:cNvSpPr txBox="1">
            <a:spLocks noGrp="1"/>
          </p:cNvSpPr>
          <p:nvPr>
            <p:ph type="body" idx="6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6" name="Google Shape;1196;p200"/>
          <p:cNvSpPr txBox="1">
            <a:spLocks noGrp="1"/>
          </p:cNvSpPr>
          <p:nvPr>
            <p:ph type="body" idx="7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8 section titles">
  <p:cSld name="titles 8 section titles">
    <p:spTree>
      <p:nvGrpSpPr>
        <p:cNvPr id="1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>
            <a:spLocks noGrp="1"/>
          </p:cNvSpPr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0" name="Google Shape;1200;p201"/>
          <p:cNvSpPr txBox="1">
            <a:spLocks noGrp="1"/>
          </p:cNvSpPr>
          <p:nvPr>
            <p:ph type="body" idx="1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lang="en-US" sz="8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>
            <a:spLocks noGrp="1"/>
          </p:cNvSpPr>
          <p:nvPr>
            <p:ph type="body" idx="2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lang="en-US" sz="8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>
            <a:spLocks noGrp="1"/>
          </p:cNvSpPr>
          <p:nvPr>
            <p:ph type="body" idx="3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lang="en-US" sz="8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>
            <a:spLocks noGrp="1"/>
          </p:cNvSpPr>
          <p:nvPr>
            <p:ph type="body" idx="4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lang="en-US" sz="8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>
            <a:spLocks noGrp="1"/>
          </p:cNvSpPr>
          <p:nvPr>
            <p:ph type="body" idx="5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lang="en-US" sz="8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>
            <a:spLocks noGrp="1"/>
          </p:cNvSpPr>
          <p:nvPr>
            <p:ph type="body" idx="6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lang="en-US" sz="8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>
            <a:spLocks noGrp="1"/>
          </p:cNvSpPr>
          <p:nvPr>
            <p:ph type="body" idx="7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lang="en-US" sz="8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>
            <a:spLocks noGrp="1"/>
          </p:cNvSpPr>
          <p:nvPr>
            <p:ph type="body" idx="8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lang="en-US" sz="8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>
            <a:spLocks noGrp="1"/>
          </p:cNvSpPr>
          <p:nvPr>
            <p:ph type="body" idx="9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bullet list side by side">
  <p:cSld name="titles bullet list side by side">
    <p:spTree>
      <p:nvGrpSpPr>
        <p:cNvPr id="1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>
            <a:spLocks noGrp="1"/>
          </p:cNvSpPr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9" name="Google Shape;1219;p202"/>
          <p:cNvSpPr txBox="1">
            <a:spLocks noGrp="1"/>
          </p:cNvSpPr>
          <p:nvPr>
            <p:ph type="body" idx="1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>
            <a:spLocks noGrp="1"/>
          </p:cNvSpPr>
          <p:nvPr>
            <p:ph type="body" idx="2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533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marL="1828800" lvl="3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marL="2286000" lvl="4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s bullet list side by side">
  <p:cSld name="1_titles bullet list side by side">
    <p:spTree>
      <p:nvGrpSpPr>
        <p:cNvPr id="1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>
            <a:spLocks noGrp="1"/>
          </p:cNvSpPr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4" name="Google Shape;1224;p203"/>
          <p:cNvSpPr txBox="1">
            <a:spLocks noGrp="1"/>
          </p:cNvSpPr>
          <p:nvPr>
            <p:ph type="body" idx="1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>
            <a:spLocks noGrp="1"/>
          </p:cNvSpPr>
          <p:nvPr>
            <p:ph type="body" idx="2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5334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marL="1828800" lvl="3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marL="2286000" lvl="4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descriptor">
  <p:cSld name="big number descriptor">
    <p:bg>
      <p:bgPr>
        <a:solidFill>
          <a:srgbClr val="FEFAF5"/>
        </a:solidFill>
        <a:effectLst/>
      </p:bgPr>
    </p:bg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>
            <a:spLocks noGrp="1"/>
          </p:cNvSpPr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sz="27800" b="0" i="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0" name="Google Shape;1230;p204"/>
          <p:cNvSpPr txBox="1">
            <a:spLocks noGrp="1"/>
          </p:cNvSpPr>
          <p:nvPr>
            <p:ph type="body" idx="1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31" name="Google Shape;1231;p204"/>
          <p:cNvSpPr txBox="1">
            <a:spLocks noGrp="1"/>
          </p:cNvSpPr>
          <p:nvPr>
            <p:ph type="body" idx="2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descriptor 2">
  <p:cSld name="big number descriptor 2">
    <p:bg>
      <p:bgPr>
        <a:solidFill>
          <a:srgbClr val="FEFAF5"/>
        </a:solidFill>
        <a:effectLst/>
      </p:bgPr>
    </p:bg>
    <p:spTree>
      <p:nvGrpSpPr>
        <p:cNvPr id="1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>
            <a:spLocks noGrp="1"/>
          </p:cNvSpPr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sz="27800" b="0" i="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5" name="Google Shape;1235;p205"/>
          <p:cNvSpPr txBox="1">
            <a:spLocks noGrp="1"/>
          </p:cNvSpPr>
          <p:nvPr>
            <p:ph type="body" idx="1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36" name="Google Shape;1236;p205"/>
          <p:cNvSpPr txBox="1">
            <a:spLocks noGrp="1"/>
          </p:cNvSpPr>
          <p:nvPr>
            <p:ph type="body" idx="2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+ 3 stats with labels">
  <p:cSld name="titles + 3 stats with labels">
    <p:bg>
      <p:bgPr>
        <a:solidFill>
          <a:schemeClr val="lt1"/>
        </a:solidFill>
        <a:effectLst/>
      </p:bgPr>
    </p:bg>
    <p:spTree>
      <p:nvGrpSpPr>
        <p:cNvPr id="1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2" name="Google Shape;1242;p206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3" name="Google Shape;1243;p206"/>
          <p:cNvSpPr txBox="1">
            <a:spLocks noGrp="1"/>
          </p:cNvSpPr>
          <p:nvPr>
            <p:ph type="body" idx="2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4" name="Google Shape;1244;p206"/>
          <p:cNvSpPr txBox="1">
            <a:spLocks noGrp="1"/>
          </p:cNvSpPr>
          <p:nvPr>
            <p:ph type="body" idx="3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5" name="Google Shape;1245;p206"/>
          <p:cNvSpPr txBox="1">
            <a:spLocks noGrp="1"/>
          </p:cNvSpPr>
          <p:nvPr>
            <p:ph type="body" idx="4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6" name="Google Shape;1246;p206"/>
          <p:cNvSpPr txBox="1">
            <a:spLocks noGrp="1"/>
          </p:cNvSpPr>
          <p:nvPr>
            <p:ph type="body" idx="5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7" name="Google Shape;1247;p206"/>
          <p:cNvSpPr txBox="1">
            <a:spLocks noGrp="1"/>
          </p:cNvSpPr>
          <p:nvPr>
            <p:ph type="body" idx="6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8" name="Google Shape;1248;p206"/>
          <p:cNvSpPr txBox="1">
            <a:spLocks noGrp="1"/>
          </p:cNvSpPr>
          <p:nvPr>
            <p:ph type="body" idx="7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title 2 topics side by side">
  <p:cSld name="large title 2 topics side by side">
    <p:bg>
      <p:bgPr>
        <a:solidFill>
          <a:schemeClr val="lt1"/>
        </a:solidFill>
        <a:effectLst/>
      </p:bgPr>
    </p:bg>
    <p:spTree>
      <p:nvGrpSpPr>
        <p:cNvPr id="1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>
            <a:spLocks noGrp="1"/>
          </p:cNvSpPr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sz="8800" b="0" i="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1" name="Google Shape;1251;p207"/>
          <p:cNvSpPr/>
          <p:nvPr/>
        </p:nvSpPr>
        <p:spPr>
          <a:xfrm rot="10800000" flipH="1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rot="10800000" flipH="1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>
            <a:spLocks noGrp="1"/>
          </p:cNvSpPr>
          <p:nvPr>
            <p:ph type="body" idx="1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sz="5400" b="0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4" name="Google Shape;1254;p207"/>
          <p:cNvSpPr txBox="1">
            <a:spLocks noGrp="1"/>
          </p:cNvSpPr>
          <p:nvPr>
            <p:ph type="body" idx="2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5" name="Google Shape;1255;p207"/>
          <p:cNvSpPr txBox="1">
            <a:spLocks noGrp="1"/>
          </p:cNvSpPr>
          <p:nvPr>
            <p:ph type="body" idx="3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sz="5400" b="0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6" name="Google Shape;1256;p207"/>
          <p:cNvSpPr txBox="1">
            <a:spLocks noGrp="1"/>
          </p:cNvSpPr>
          <p:nvPr>
            <p:ph type="body" idx="4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title and image">
  <p:cSld name="darkamber_title and image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>
            <a:spLocks noGrp="1"/>
          </p:cNvSpPr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64"/>
          <p:cNvSpPr txBox="1">
            <a:spLocks noGrp="1"/>
          </p:cNvSpPr>
          <p:nvPr>
            <p:ph type="body" idx="1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>
            <a:spLocks noGrp="1"/>
          </p:cNvSpPr>
          <p:nvPr>
            <p:ph type="pic" idx="2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on large image">
  <p:cSld name="titles on large image">
    <p:spTree>
      <p:nvGrpSpPr>
        <p:cNvPr id="1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9" name="Google Shape;1259;p208" descr="Image placeholder"/>
          <p:cNvSpPr>
            <a:spLocks noGrp="1"/>
          </p:cNvSpPr>
          <p:nvPr>
            <p:ph type="pic" idx="2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>
            <a:spLocks noGrp="1"/>
          </p:cNvSpPr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1" name="Google Shape;1261;p208"/>
          <p:cNvSpPr txBox="1">
            <a:spLocks noGrp="1"/>
          </p:cNvSpPr>
          <p:nvPr>
            <p:ph type="body" idx="1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: one speaker">
  <p:cSld name="title slide: one speaker">
    <p:spTree>
      <p:nvGrpSpPr>
        <p:cNvPr id="1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>
            <a:spLocks noGrp="1"/>
          </p:cNvSpPr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sz="8000" b="0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6" name="Google Shape;1266;p209"/>
          <p:cNvSpPr txBox="1">
            <a:spLocks noGrp="1"/>
          </p:cNvSpPr>
          <p:nvPr>
            <p:ph type="body" idx="1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sz="5400" b="0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7" name="Google Shape;1267;p209"/>
          <p:cNvSpPr>
            <a:spLocks noGrp="1"/>
          </p:cNvSpPr>
          <p:nvPr>
            <p:ph type="pic" idx="2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>
            <a:spLocks noGrp="1"/>
          </p:cNvSpPr>
          <p:nvPr>
            <p:ph type="body" idx="3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9" name="Google Shape;1269;p209"/>
          <p:cNvSpPr txBox="1">
            <a:spLocks noGrp="1"/>
          </p:cNvSpPr>
          <p:nvPr>
            <p:ph type="body" idx="4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: 2 speakers">
  <p:cSld name="title slide: 2 speakers">
    <p:bg>
      <p:bgPr>
        <a:solidFill>
          <a:srgbClr val="FDFAF5"/>
        </a:solidFill>
        <a:effectLst/>
      </p:bgPr>
    </p:bg>
    <p:spTree>
      <p:nvGrpSpPr>
        <p:cNvPr id="1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>
            <a:spLocks noGrp="1"/>
          </p:cNvSpPr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sz="8000" b="0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4" name="Google Shape;1274;p210"/>
          <p:cNvSpPr txBox="1">
            <a:spLocks noGrp="1"/>
          </p:cNvSpPr>
          <p:nvPr>
            <p:ph type="body" idx="1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sz="5400" b="0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5" name="Google Shape;1275;p210"/>
          <p:cNvSpPr>
            <a:spLocks noGrp="1"/>
          </p:cNvSpPr>
          <p:nvPr>
            <p:ph type="pic" idx="2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>
            <a:spLocks noGrp="1"/>
          </p:cNvSpPr>
          <p:nvPr>
            <p:ph type="body" idx="3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7" name="Google Shape;1277;p210"/>
          <p:cNvSpPr txBox="1">
            <a:spLocks noGrp="1"/>
          </p:cNvSpPr>
          <p:nvPr>
            <p:ph type="body" idx="4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8" name="Google Shape;1278;p210"/>
          <p:cNvSpPr>
            <a:spLocks noGrp="1"/>
          </p:cNvSpPr>
          <p:nvPr>
            <p:ph type="pic" idx="5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>
            <a:spLocks noGrp="1"/>
          </p:cNvSpPr>
          <p:nvPr>
            <p:ph type="body" idx="6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0" name="Google Shape;1280;p210"/>
          <p:cNvSpPr txBox="1">
            <a:spLocks noGrp="1"/>
          </p:cNvSpPr>
          <p:nvPr>
            <p:ph type="body" idx="7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: 3 speakers">
  <p:cSld name="title slide: 3 speakers">
    <p:spTree>
      <p:nvGrpSpPr>
        <p:cNvPr id="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>
            <a:spLocks noGrp="1"/>
          </p:cNvSpPr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sz="8000" b="0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5" name="Google Shape;1285;p211"/>
          <p:cNvSpPr txBox="1">
            <a:spLocks noGrp="1"/>
          </p:cNvSpPr>
          <p:nvPr>
            <p:ph type="body" idx="1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sz="5400" b="0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6" name="Google Shape;1286;p211"/>
          <p:cNvSpPr>
            <a:spLocks noGrp="1"/>
          </p:cNvSpPr>
          <p:nvPr>
            <p:ph type="pic" idx="2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>
            <a:spLocks noGrp="1"/>
          </p:cNvSpPr>
          <p:nvPr>
            <p:ph type="pic" idx="3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>
            <a:spLocks noGrp="1"/>
          </p:cNvSpPr>
          <p:nvPr>
            <p:ph type="pic" idx="4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>
            <a:spLocks noGrp="1"/>
          </p:cNvSpPr>
          <p:nvPr>
            <p:ph type="body" idx="5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0" name="Google Shape;1290;p211"/>
          <p:cNvSpPr txBox="1">
            <a:spLocks noGrp="1"/>
          </p:cNvSpPr>
          <p:nvPr>
            <p:ph type="body" idx="6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1" name="Google Shape;1291;p211"/>
          <p:cNvSpPr txBox="1">
            <a:spLocks noGrp="1"/>
          </p:cNvSpPr>
          <p:nvPr>
            <p:ph type="body" idx="7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2" name="Google Shape;1292;p211"/>
          <p:cNvSpPr txBox="1">
            <a:spLocks noGrp="1"/>
          </p:cNvSpPr>
          <p:nvPr>
            <p:ph type="body" idx="8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3" name="Google Shape;1293;p211"/>
          <p:cNvSpPr txBox="1">
            <a:spLocks noGrp="1"/>
          </p:cNvSpPr>
          <p:nvPr>
            <p:ph type="body" idx="9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4" name="Google Shape;1294;p211"/>
          <p:cNvSpPr txBox="1">
            <a:spLocks noGrp="1"/>
          </p:cNvSpPr>
          <p:nvPr>
            <p:ph type="body" idx="13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: 4 speakers">
  <p:cSld name="title slide: 4 speakers">
    <p:spTree>
      <p:nvGrpSpPr>
        <p:cNvPr id="1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>
            <a:spLocks noGrp="1"/>
          </p:cNvSpPr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sz="8000" b="0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9" name="Google Shape;1299;p212"/>
          <p:cNvSpPr txBox="1">
            <a:spLocks noGrp="1"/>
          </p:cNvSpPr>
          <p:nvPr>
            <p:ph type="body" idx="1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sz="5400" b="0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0" name="Google Shape;1300;p212"/>
          <p:cNvSpPr>
            <a:spLocks noGrp="1"/>
          </p:cNvSpPr>
          <p:nvPr>
            <p:ph type="pic" idx="2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>
            <a:spLocks noGrp="1"/>
          </p:cNvSpPr>
          <p:nvPr>
            <p:ph type="pic" idx="3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>
            <a:spLocks noGrp="1"/>
          </p:cNvSpPr>
          <p:nvPr>
            <p:ph type="pic" idx="4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>
            <a:spLocks noGrp="1"/>
          </p:cNvSpPr>
          <p:nvPr>
            <p:ph type="pic" idx="5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>
            <a:spLocks noGrp="1"/>
          </p:cNvSpPr>
          <p:nvPr>
            <p:ph type="body" idx="6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5" name="Google Shape;1305;p212"/>
          <p:cNvSpPr txBox="1">
            <a:spLocks noGrp="1"/>
          </p:cNvSpPr>
          <p:nvPr>
            <p:ph type="body" idx="7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6" name="Google Shape;1306;p212"/>
          <p:cNvSpPr txBox="1">
            <a:spLocks noGrp="1"/>
          </p:cNvSpPr>
          <p:nvPr>
            <p:ph type="body" idx="8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7" name="Google Shape;1307;p212"/>
          <p:cNvSpPr txBox="1">
            <a:spLocks noGrp="1"/>
          </p:cNvSpPr>
          <p:nvPr>
            <p:ph type="body" idx="9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8" name="Google Shape;1308;p212"/>
          <p:cNvSpPr txBox="1">
            <a:spLocks noGrp="1"/>
          </p:cNvSpPr>
          <p:nvPr>
            <p:ph type="body" idx="13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9" name="Google Shape;1309;p212"/>
          <p:cNvSpPr txBox="1">
            <a:spLocks noGrp="1"/>
          </p:cNvSpPr>
          <p:nvPr>
            <p:ph type="body" idx="14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0" name="Google Shape;1310;p212"/>
          <p:cNvSpPr txBox="1">
            <a:spLocks noGrp="1"/>
          </p:cNvSpPr>
          <p:nvPr>
            <p:ph type="body" idx="15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1" name="Google Shape;1311;p212"/>
          <p:cNvSpPr txBox="1">
            <a:spLocks noGrp="1"/>
          </p:cNvSpPr>
          <p:nvPr>
            <p:ph type="body" idx="16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idea full bleed image bg">
  <p:cSld name="big idea full bleed image bg">
    <p:spTree>
      <p:nvGrpSpPr>
        <p:cNvPr id="1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>
            <a:spLocks noGrp="1"/>
          </p:cNvSpPr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4" name="Google Shape;1314;p213"/>
          <p:cNvSpPr>
            <a:spLocks noGrp="1"/>
          </p:cNvSpPr>
          <p:nvPr>
            <p:ph type="pic" idx="2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>
            <a:spLocks noGrp="1"/>
          </p:cNvSpPr>
          <p:nvPr>
            <p:ph type="pic" idx="3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bile title">
  <p:cSld name="mobile title">
    <p:bg>
      <p:bgPr>
        <a:solidFill>
          <a:schemeClr val="lt1"/>
        </a:solidFill>
        <a:effectLst/>
      </p:bgPr>
    </p:bg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avLst/>
            <a:gdLst/>
            <a:ahLst/>
            <a:cxnLst/>
            <a:rect l="l" t="t" r="r" b="b"/>
            <a:pathLst>
              <a:path w="16440007" h="13715999" extrusionOk="0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endParaRPr sz="8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>
            <a:spLocks noGrp="1"/>
          </p:cNvSpPr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319" name="Google Shape;1319;p214" descr="Apple laptop devi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>
            <a:spLocks noGrp="1"/>
          </p:cNvSpPr>
          <p:nvPr>
            <p:ph type="pic" idx="2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1" name="Google Shape;1321;p214" descr="Samsung mobile devi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2" name="Google Shape;1322;p214" descr="Apple mobile devi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>
            <a:spLocks noGrp="1"/>
          </p:cNvSpPr>
          <p:nvPr>
            <p:ph type="pic" idx="3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>
            <a:spLocks noGrp="1"/>
          </p:cNvSpPr>
          <p:nvPr>
            <p:ph type="pic" idx="4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iphone x + galaxy s9">
  <p:cSld name="title iphone x + galaxy s9">
    <p:bg>
      <p:bgPr>
        <a:solidFill>
          <a:schemeClr val="lt1"/>
        </a:solidFill>
        <a:effectLst/>
      </p:bgPr>
    </p:bg>
    <p:spTree>
      <p:nvGrpSpPr>
        <p:cNvPr id="1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avLst/>
            <a:gdLst/>
            <a:ahLst/>
            <a:cxnLst/>
            <a:rect l="l" t="t" r="r" b="b"/>
            <a:pathLst>
              <a:path w="16440007" h="13715999" extrusionOk="0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endParaRPr sz="8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>
            <a:spLocks noGrp="1"/>
          </p:cNvSpPr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>
            <a:spLocks noGrp="1"/>
          </p:cNvSpPr>
          <p:nvPr>
            <p:ph type="pic" idx="2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>
            <a:spLocks noGrp="1"/>
          </p:cNvSpPr>
          <p:nvPr>
            <p:ph type="pic" idx="3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iphone x + macbook air">
  <p:cSld name="title + iphone x + macbook air">
    <p:bg>
      <p:bgPr>
        <a:solidFill>
          <a:schemeClr val="lt1"/>
        </a:solidFill>
        <a:effectLst/>
      </p:bgPr>
    </p:bg>
    <p:spTree>
      <p:nvGrpSpPr>
        <p:cNvPr id="1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avLst/>
            <a:gdLst/>
            <a:ahLst/>
            <a:cxnLst/>
            <a:rect l="l" t="t" r="r" b="b"/>
            <a:pathLst>
              <a:path w="16440007" h="13715999" extrusionOk="0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endParaRPr sz="8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>
            <a:spLocks noGrp="1"/>
          </p:cNvSpPr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>
            <a:spLocks noGrp="1"/>
          </p:cNvSpPr>
          <p:nvPr>
            <p:ph type="pic" idx="2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>
            <a:spLocks noGrp="1"/>
          </p:cNvSpPr>
          <p:nvPr>
            <p:ph type="pic" idx="3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amsung s9 + macbook air">
  <p:cSld name="title + samsung s9 + macbook air">
    <p:bg>
      <p:bgPr>
        <a:solidFill>
          <a:schemeClr val="lt1"/>
        </a:solidFill>
        <a:effectLst/>
      </p:bgPr>
    </p:bg>
    <p:spTree>
      <p:nvGrpSpPr>
        <p:cNvPr id="1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avLst/>
            <a:gdLst/>
            <a:ahLst/>
            <a:cxnLst/>
            <a:rect l="l" t="t" r="r" b="b"/>
            <a:pathLst>
              <a:path w="16440007" h="13715999" extrusionOk="0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endParaRPr sz="8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>
            <a:spLocks noGrp="1"/>
          </p:cNvSpPr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>
            <a:spLocks noGrp="1"/>
          </p:cNvSpPr>
          <p:nvPr>
            <p:ph type="pic" idx="2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>
            <a:spLocks noGrp="1"/>
          </p:cNvSpPr>
          <p:nvPr>
            <p:ph type="pic" idx="3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title and image 2">
  <p:cSld name="green_title and image 2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>
            <a:spLocks noGrp="1"/>
          </p:cNvSpPr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65"/>
          <p:cNvSpPr txBox="1">
            <a:spLocks noGrp="1"/>
          </p:cNvSpPr>
          <p:nvPr>
            <p:ph type="body" idx="1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65"/>
          <p:cNvSpPr/>
          <p:nvPr/>
        </p:nvSpPr>
        <p:spPr>
          <a:xfrm rot="10800000" flipH="1">
            <a:off x="10100139" y="2605019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>
            <a:spLocks noGrp="1"/>
          </p:cNvSpPr>
          <p:nvPr>
            <p:ph type="pic" idx="2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+ macbook air">
  <p:cSld name="titles + macbook air">
    <p:bg>
      <p:bgPr>
        <a:solidFill>
          <a:srgbClr val="FDFAF5"/>
        </a:solidFill>
        <a:effectLst/>
      </p:bgPr>
    </p:bg>
    <p:spTree>
      <p:nvGrpSpPr>
        <p:cNvPr id="1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>
            <a:spLocks noGrp="1"/>
          </p:cNvSpPr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3" name="Google Shape;1353;p218"/>
          <p:cNvSpPr txBox="1">
            <a:spLocks noGrp="1"/>
          </p:cNvSpPr>
          <p:nvPr>
            <p:ph type="body" idx="1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>
            <a:spLocks noGrp="1"/>
          </p:cNvSpPr>
          <p:nvPr>
            <p:ph type="pic" idx="2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s + macbook air">
  <p:cSld name="4_titles + macbook air">
    <p:bg>
      <p:bgPr>
        <a:solidFill>
          <a:srgbClr val="FDFAF5"/>
        </a:solidFill>
        <a:effectLst/>
      </p:bgPr>
    </p:bg>
    <p:spTree>
      <p:nvGrpSpPr>
        <p:cNvPr id="1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>
            <a:spLocks noGrp="1"/>
          </p:cNvSpPr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9" name="Google Shape;1359;p219"/>
          <p:cNvSpPr txBox="1">
            <a:spLocks noGrp="1"/>
          </p:cNvSpPr>
          <p:nvPr>
            <p:ph type="body" idx="1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s + macbook air">
  <p:cSld name="1_titles + macbook air">
    <p:bg>
      <p:bgPr>
        <a:solidFill>
          <a:srgbClr val="FDFAF5"/>
        </a:solidFill>
        <a:effectLst/>
      </p:bgPr>
    </p:bg>
    <p:spTree>
      <p:nvGrpSpPr>
        <p:cNvPr id="1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avLst/>
            <a:gdLst/>
            <a:ahLst/>
            <a:cxnLst/>
            <a:rect l="l" t="t" r="r" b="b"/>
            <a:pathLst>
              <a:path w="16440007" h="13715999" extrusionOk="0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endParaRPr sz="8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>
            <a:spLocks noGrp="1"/>
          </p:cNvSpPr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3" name="Google Shape;1363;p220"/>
          <p:cNvSpPr txBox="1">
            <a:spLocks noGrp="1"/>
          </p:cNvSpPr>
          <p:nvPr>
            <p:ph type="body" idx="1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>
            <a:spLocks noGrp="1"/>
          </p:cNvSpPr>
          <p:nvPr>
            <p:ph type="pic" idx="2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s + macbook air">
  <p:cSld name="3_titles + macbook air">
    <p:bg>
      <p:bgPr>
        <a:solidFill>
          <a:srgbClr val="FDFAF5"/>
        </a:solidFill>
        <a:effectLst/>
      </p:bgPr>
    </p:bg>
    <p:spTree>
      <p:nvGrpSpPr>
        <p:cNvPr id="1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>
            <a:spLocks noGrp="1"/>
          </p:cNvSpPr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9" name="Google Shape;1369;p221"/>
          <p:cNvSpPr txBox="1">
            <a:spLocks noGrp="1"/>
          </p:cNvSpPr>
          <p:nvPr>
            <p:ph type="body" idx="1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>
            <a:spLocks noGrp="1"/>
          </p:cNvSpPr>
          <p:nvPr>
            <p:ph type="pic" idx="2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+ iphone x vertical">
  <p:cSld name="titles + iphone x vertical">
    <p:spTree>
      <p:nvGrpSpPr>
        <p:cNvPr id="1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>
            <a:spLocks noGrp="1"/>
          </p:cNvSpPr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4" name="Google Shape;1374;p222"/>
          <p:cNvSpPr txBox="1">
            <a:spLocks noGrp="1"/>
          </p:cNvSpPr>
          <p:nvPr>
            <p:ph type="body" idx="1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>
            <a:spLocks noGrp="1"/>
          </p:cNvSpPr>
          <p:nvPr>
            <p:ph type="pic" idx="2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s + iphone x vertical">
  <p:cSld name="7_titles + iphone x vertical"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>
            <a:spLocks noGrp="1"/>
          </p:cNvSpPr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0" name="Google Shape;1380;p223"/>
          <p:cNvSpPr txBox="1">
            <a:spLocks noGrp="1"/>
          </p:cNvSpPr>
          <p:nvPr>
            <p:ph type="body" idx="1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>
            <a:spLocks noGrp="1"/>
          </p:cNvSpPr>
          <p:nvPr>
            <p:ph type="pic" idx="2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>
            <a:spLocks noGrp="1"/>
          </p:cNvSpPr>
          <p:nvPr>
            <p:ph type="pic" idx="3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+ iphone horizontal">
  <p:cSld name="titles + iphone horizontal">
    <p:spTree>
      <p:nvGrpSpPr>
        <p:cNvPr id="1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>
            <a:spLocks noGrp="1"/>
          </p:cNvSpPr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8" name="Google Shape;1388;p224"/>
          <p:cNvSpPr txBox="1">
            <a:spLocks noGrp="1"/>
          </p:cNvSpPr>
          <p:nvPr>
            <p:ph type="body" idx="1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>
            <a:spLocks noGrp="1"/>
          </p:cNvSpPr>
          <p:nvPr>
            <p:ph type="pic" idx="2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00" tIns="2560300" rIns="457200" bIns="4572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+ iphone vertical detail">
  <p:cSld name="titles + iphone vertical detail">
    <p:spTree>
      <p:nvGrpSpPr>
        <p:cNvPr id="1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>
            <a:spLocks noGrp="1"/>
          </p:cNvSpPr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5" name="Google Shape;1395;p225"/>
          <p:cNvSpPr txBox="1">
            <a:spLocks noGrp="1"/>
          </p:cNvSpPr>
          <p:nvPr>
            <p:ph type="body" idx="1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>
            <a:spLocks noGrp="1"/>
          </p:cNvSpPr>
          <p:nvPr>
            <p:ph type="pic" idx="2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+ iphone horizontal detail">
  <p:cSld name="titles + iphone horizontal detail">
    <p:spTree>
      <p:nvGrpSpPr>
        <p:cNvPr id="1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>
            <a:spLocks noGrp="1"/>
          </p:cNvSpPr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2" name="Google Shape;1402;p226"/>
          <p:cNvSpPr txBox="1">
            <a:spLocks noGrp="1"/>
          </p:cNvSpPr>
          <p:nvPr>
            <p:ph type="body" idx="1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>
            <a:spLocks noGrp="1"/>
          </p:cNvSpPr>
          <p:nvPr>
            <p:ph type="pic" idx="2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sung vertical">
  <p:cSld name="samsung vertical"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>
            <a:spLocks noGrp="1"/>
          </p:cNvSpPr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9" name="Google Shape;1409;p227"/>
          <p:cNvSpPr txBox="1">
            <a:spLocks noGrp="1"/>
          </p:cNvSpPr>
          <p:nvPr>
            <p:ph type="body" idx="1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>
            <a:spLocks noGrp="1"/>
          </p:cNvSpPr>
          <p:nvPr>
            <p:ph type="pic" idx="2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title and image 2">
  <p:cSld name="amber_title and image 2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>
            <a:spLocks noGrp="1"/>
          </p:cNvSpPr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66"/>
          <p:cNvSpPr txBox="1">
            <a:spLocks noGrp="1"/>
          </p:cNvSpPr>
          <p:nvPr>
            <p:ph type="body" idx="1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4" name="Google Shape;144;p66"/>
          <p:cNvSpPr/>
          <p:nvPr/>
        </p:nvSpPr>
        <p:spPr>
          <a:xfrm rot="10800000" flipH="1">
            <a:off x="10100139" y="2605019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>
            <a:spLocks noGrp="1"/>
          </p:cNvSpPr>
          <p:nvPr>
            <p:ph type="pic" idx="2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samsungs vertical">
  <p:cSld name="2 samsungs vertical">
    <p:spTree>
      <p:nvGrpSpPr>
        <p:cNvPr id="1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>
            <a:spLocks noGrp="1"/>
          </p:cNvSpPr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5" name="Google Shape;1415;p228"/>
          <p:cNvSpPr txBox="1">
            <a:spLocks noGrp="1"/>
          </p:cNvSpPr>
          <p:nvPr>
            <p:ph type="body" idx="1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>
            <a:spLocks noGrp="1"/>
          </p:cNvSpPr>
          <p:nvPr>
            <p:ph type="pic" idx="2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>
            <a:spLocks noGrp="1"/>
          </p:cNvSpPr>
          <p:nvPr>
            <p:ph type="pic" idx="3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sung 9 vertical">
  <p:cSld name="samsung 9 vertical">
    <p:spTree>
      <p:nvGrpSpPr>
        <p:cNvPr id="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>
            <a:spLocks noGrp="1"/>
          </p:cNvSpPr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3" name="Google Shape;1423;p229"/>
          <p:cNvSpPr txBox="1">
            <a:spLocks noGrp="1"/>
          </p:cNvSpPr>
          <p:nvPr>
            <p:ph type="body" idx="1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>
            <a:spLocks noGrp="1"/>
          </p:cNvSpPr>
          <p:nvPr>
            <p:ph type="pic" idx="2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0" tIns="2194550" rIns="548625" bIns="6400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sung s9 vertical detail">
  <p:cSld name="samsung s9 vertical detail">
    <p:spTree>
      <p:nvGrpSpPr>
        <p:cNvPr id="1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>
            <a:spLocks noGrp="1"/>
          </p:cNvSpPr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2" name="Google Shape;1432;p230"/>
          <p:cNvSpPr txBox="1">
            <a:spLocks noGrp="1"/>
          </p:cNvSpPr>
          <p:nvPr>
            <p:ph type="body" idx="1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33" name="Google Shape;1433;p230"/>
          <p:cNvSpPr>
            <a:spLocks noGrp="1"/>
          </p:cNvSpPr>
          <p:nvPr>
            <p:ph type="pic" idx="2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sung detail">
  <p:cSld name="samsung detail">
    <p:spTree>
      <p:nvGrpSpPr>
        <p:cNvPr id="1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>
            <a:spLocks noGrp="1"/>
          </p:cNvSpPr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8" name="Google Shape;1438;p231"/>
          <p:cNvSpPr txBox="1">
            <a:spLocks noGrp="1"/>
          </p:cNvSpPr>
          <p:nvPr>
            <p:ph type="body" idx="1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39" name="Google Shape;1439;p231"/>
          <p:cNvSpPr>
            <a:spLocks noGrp="1"/>
          </p:cNvSpPr>
          <p:nvPr>
            <p:ph type="pic" idx="2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thank you image">
  <p:cSld name="green_thank you image">
    <p:spTree>
      <p:nvGrpSpPr>
        <p:cNvPr id="1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4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>
            <a:spLocks noGrp="1"/>
          </p:cNvSpPr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443" name="Google Shape;1443;p232" descr="A picture containing shoji, wall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>
            <a:spLocks noGrp="1"/>
          </p:cNvSpPr>
          <p:nvPr>
            <p:ph type="pic" idx="2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ed_thank you image">
  <p:cSld name="1_red_thank you image"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4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>
            <a:spLocks noGrp="1"/>
          </p:cNvSpPr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449" name="Google Shape;1449;p233" descr="A picture containing shoji, wall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>
            <a:spLocks noGrp="1"/>
          </p:cNvSpPr>
          <p:nvPr>
            <p:ph type="pic" idx="2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thankyou image">
  <p:cSld name="red_thankyou image">
    <p:spTree>
      <p:nvGrpSpPr>
        <p:cNvPr id="1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4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>
            <a:spLocks noGrp="1"/>
          </p:cNvSpPr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455" name="Google Shape;1455;p234" descr="A picture containing shoji, wall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>
            <a:spLocks noGrp="1"/>
          </p:cNvSpPr>
          <p:nvPr>
            <p:ph type="pic" idx="2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thank you image">
  <p:cSld name="blue_thank you image">
    <p:spTree>
      <p:nvGrpSpPr>
        <p:cNvPr id="1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4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>
            <a:spLocks noGrp="1"/>
          </p:cNvSpPr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461" name="Google Shape;1461;p235" descr="A picture containing shoji, wall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>
            <a:spLocks noGrp="1"/>
          </p:cNvSpPr>
          <p:nvPr>
            <p:ph type="pic" idx="2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thank you image">
  <p:cSld name="darkamber_thank you image">
    <p:spTree>
      <p:nvGrpSpPr>
        <p:cNvPr id="1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4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>
            <a:spLocks noGrp="1"/>
          </p:cNvSpPr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467" name="Google Shape;1467;p236" descr="A picture containing shoji, wall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>
            <a:spLocks noGrp="1"/>
          </p:cNvSpPr>
          <p:nvPr>
            <p:ph type="pic" idx="2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thank you">
  <p:cSld name="green_thank you">
    <p:spTree>
      <p:nvGrpSpPr>
        <p:cNvPr id="1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avLst/>
            <a:gdLst/>
            <a:ahLst/>
            <a:cxnLst/>
            <a:rect l="l" t="t" r="r" b="b"/>
            <a:pathLst>
              <a:path w="16306801" h="10134600" extrusionOk="0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>
            <a:spLocks noGrp="1"/>
          </p:cNvSpPr>
          <p:nvPr>
            <p:ph type="body" idx="1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150" tIns="48150" rIns="48150" bIns="48150" anchor="t" anchorCtr="0">
            <a:sp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sz="200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avLst/>
            <a:gdLst/>
            <a:ahLst/>
            <a:cxnLst/>
            <a:rect l="l" t="t" r="r" b="b"/>
            <a:pathLst>
              <a:path w="6781507" h="10134600" extrusionOk="0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avLst/>
            <a:gdLst/>
            <a:ahLst/>
            <a:cxnLst/>
            <a:rect l="l" t="t" r="r" b="b"/>
            <a:pathLst>
              <a:path w="6781508" h="10134600" extrusionOk="0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avLst/>
            <a:gdLst/>
            <a:ahLst/>
            <a:cxnLst/>
            <a:rect l="l" t="t" r="r" b="b"/>
            <a:pathLst>
              <a:path w="10824161" h="2057400" extrusionOk="0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title and image 2">
  <p:cSld name="red_title and image 2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>
            <a:spLocks noGrp="1"/>
          </p:cNvSpPr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67"/>
          <p:cNvSpPr txBox="1">
            <a:spLocks noGrp="1"/>
          </p:cNvSpPr>
          <p:nvPr>
            <p:ph type="body" idx="1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67"/>
          <p:cNvSpPr/>
          <p:nvPr/>
        </p:nvSpPr>
        <p:spPr>
          <a:xfrm rot="10800000" flipH="1">
            <a:off x="10100139" y="2605019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>
            <a:spLocks noGrp="1"/>
          </p:cNvSpPr>
          <p:nvPr>
            <p:ph type="pic" idx="2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thank you">
  <p:cSld name="amber_thank you">
    <p:spTree>
      <p:nvGrpSpPr>
        <p:cNvPr id="1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avLst/>
            <a:gdLst/>
            <a:ahLst/>
            <a:cxnLst/>
            <a:rect l="l" t="t" r="r" b="b"/>
            <a:pathLst>
              <a:path w="16306801" h="10134600" extrusionOk="0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>
            <a:spLocks noGrp="1"/>
          </p:cNvSpPr>
          <p:nvPr>
            <p:ph type="body" idx="1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150" tIns="48150" rIns="48150" bIns="48150" anchor="t" anchorCtr="0">
            <a:sp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sz="200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avLst/>
            <a:gdLst/>
            <a:ahLst/>
            <a:cxnLst/>
            <a:rect l="l" t="t" r="r" b="b"/>
            <a:pathLst>
              <a:path w="6781507" h="10134600" extrusionOk="0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avLst/>
            <a:gdLst/>
            <a:ahLst/>
            <a:cxnLst/>
            <a:rect l="l" t="t" r="r" b="b"/>
            <a:pathLst>
              <a:path w="6781508" h="10134600" extrusionOk="0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avLst/>
            <a:gdLst/>
            <a:ahLst/>
            <a:cxnLst/>
            <a:rect l="l" t="t" r="r" b="b"/>
            <a:pathLst>
              <a:path w="10824161" h="2057400" extrusionOk="0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thank you">
  <p:cSld name="red_thank you">
    <p:spTree>
      <p:nvGrpSpPr>
        <p:cNvPr id="1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avLst/>
            <a:gdLst/>
            <a:ahLst/>
            <a:cxnLst/>
            <a:rect l="l" t="t" r="r" b="b"/>
            <a:pathLst>
              <a:path w="16306801" h="10134600" extrusionOk="0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>
            <a:spLocks noGrp="1"/>
          </p:cNvSpPr>
          <p:nvPr>
            <p:ph type="body" idx="1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150" tIns="48150" rIns="48150" bIns="48150" anchor="t" anchorCtr="0">
            <a:sp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sz="20000" b="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avLst/>
            <a:gdLst/>
            <a:ahLst/>
            <a:cxnLst/>
            <a:rect l="l" t="t" r="r" b="b"/>
            <a:pathLst>
              <a:path w="6781507" h="10134600" extrusionOk="0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avLst/>
            <a:gdLst/>
            <a:ahLst/>
            <a:cxnLst/>
            <a:rect l="l" t="t" r="r" b="b"/>
            <a:pathLst>
              <a:path w="6781508" h="10134600" extrusionOk="0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avLst/>
            <a:gdLst/>
            <a:ahLst/>
            <a:cxnLst/>
            <a:rect l="l" t="t" r="r" b="b"/>
            <a:pathLst>
              <a:path w="10824161" h="2057400" extrusionOk="0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thank you">
  <p:cSld name="blue_thank you">
    <p:spTree>
      <p:nvGrpSpPr>
        <p:cNvPr id="1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avLst/>
            <a:gdLst/>
            <a:ahLst/>
            <a:cxnLst/>
            <a:rect l="l" t="t" r="r" b="b"/>
            <a:pathLst>
              <a:path w="16306801" h="10134600" extrusionOk="0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>
            <a:spLocks noGrp="1"/>
          </p:cNvSpPr>
          <p:nvPr>
            <p:ph type="body" idx="1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150" tIns="48150" rIns="48150" bIns="48150" anchor="t" anchorCtr="0">
            <a:sp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sz="20000" b="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avLst/>
            <a:gdLst/>
            <a:ahLst/>
            <a:cxnLst/>
            <a:rect l="l" t="t" r="r" b="b"/>
            <a:pathLst>
              <a:path w="6781507" h="10134600" extrusionOk="0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avLst/>
            <a:gdLst/>
            <a:ahLst/>
            <a:cxnLst/>
            <a:rect l="l" t="t" r="r" b="b"/>
            <a:pathLst>
              <a:path w="6781508" h="10134600" extrusionOk="0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avLst/>
            <a:gdLst/>
            <a:ahLst/>
            <a:cxnLst/>
            <a:rect l="l" t="t" r="r" b="b"/>
            <a:pathLst>
              <a:path w="10824161" h="2057400" extrusionOk="0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thank you">
  <p:cSld name="darkamber_thank you">
    <p:spTree>
      <p:nvGrpSpPr>
        <p:cNvPr id="1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avLst/>
            <a:gdLst/>
            <a:ahLst/>
            <a:cxnLst/>
            <a:rect l="l" t="t" r="r" b="b"/>
            <a:pathLst>
              <a:path w="16306801" h="10134600" extrusionOk="0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>
            <a:spLocks noGrp="1"/>
          </p:cNvSpPr>
          <p:nvPr>
            <p:ph type="body" idx="1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150" tIns="48150" rIns="48150" bIns="48150" anchor="t" anchorCtr="0">
            <a:sp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sz="200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avLst/>
            <a:gdLst/>
            <a:ahLst/>
            <a:cxnLst/>
            <a:rect l="l" t="t" r="r" b="b"/>
            <a:pathLst>
              <a:path w="6781507" h="10134600" extrusionOk="0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avLst/>
            <a:gdLst/>
            <a:ahLst/>
            <a:cxnLst/>
            <a:rect l="l" t="t" r="r" b="b"/>
            <a:pathLst>
              <a:path w="6781508" h="10134600" extrusionOk="0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avLst/>
            <a:gdLst/>
            <a:ahLst/>
            <a:cxnLst/>
            <a:rect l="l" t="t" r="r" b="b"/>
            <a:pathLst>
              <a:path w="10824161" h="2057400" extrusionOk="0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 center">
  <p:cSld name="logo center">
    <p:bg>
      <p:bgPr>
        <a:solidFill>
          <a:srgbClr val="FDFAF5"/>
        </a:solidFill>
        <a:effectLst/>
      </p:bgPr>
    </p:bg>
    <p:spTree>
      <p:nvGrpSpPr>
        <p:cNvPr id="1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 left">
  <p:cSld name="logo left">
    <p:bg>
      <p:bgPr>
        <a:solidFill>
          <a:srgbClr val="FDFAF5"/>
        </a:solidFill>
        <a:effectLst/>
      </p:bgPr>
    </p:bg>
    <p:spTree>
      <p:nvGrpSpPr>
        <p:cNvPr id="1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 right">
  <p:cSld name="logo right">
    <p:bg>
      <p:bgPr>
        <a:solidFill>
          <a:srgbClr val="FDFAF5"/>
        </a:solidFill>
        <a:effectLst/>
      </p:bgPr>
    </p:bg>
    <p:spTree>
      <p:nvGrpSpPr>
        <p:cNvPr id="1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id">
  <p:cSld name="grid">
    <p:bg>
      <p:bgPr>
        <a:solidFill>
          <a:schemeClr val="lt1">
            <a:alpha val="48235"/>
          </a:schemeClr>
        </a:solidFill>
        <a:effectLst/>
      </p:bgPr>
    </p:bg>
    <p:spTree>
      <p:nvGrpSpPr>
        <p:cNvPr id="1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vider slide 1">
  <p:cSld name="1_divider slide 1">
    <p:bg>
      <p:bgPr>
        <a:solidFill>
          <a:srgbClr val="F2EDE6"/>
        </a:solidFill>
        <a:effectLst/>
      </p:bgPr>
    </p:bg>
    <p:spTree>
      <p:nvGrpSpPr>
        <p:cNvPr id="1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>
            <a:spLocks noGrp="1"/>
          </p:cNvSpPr>
          <p:nvPr>
            <p:ph type="body" idx="1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sz="250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marL="2743200" lvl="5" indent="-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marL="3200400" lvl="6" indent="-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marL="3657600" lvl="7" indent="-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marL="4114800" lvl="8" indent="-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title 1">
  <p:cSld name="green_title 1">
    <p:bg>
      <p:bgPr>
        <a:solidFill>
          <a:srgbClr val="FDFAF5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endPara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avLst/>
                <a:gdLst/>
                <a:ahLst/>
                <a:cxnLst/>
                <a:rect l="l" t="t" r="r" b="b"/>
                <a:pathLst>
                  <a:path w="2096825" h="8421104" extrusionOk="0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endPara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>
            <a:spLocks noGrp="1"/>
          </p:cNvSpPr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0"/>
          <p:cNvSpPr txBox="1">
            <a:spLocks noGrp="1"/>
          </p:cNvSpPr>
          <p:nvPr>
            <p:ph type="body" idx="1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50"/>
          <p:cNvSpPr txBox="1">
            <a:spLocks noGrp="1"/>
          </p:cNvSpPr>
          <p:nvPr>
            <p:ph type="body" idx="2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title and image 2">
  <p:cSld name="blue_title and image 2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>
            <a:spLocks noGrp="1"/>
          </p:cNvSpPr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68"/>
          <p:cNvSpPr txBox="1">
            <a:spLocks noGrp="1"/>
          </p:cNvSpPr>
          <p:nvPr>
            <p:ph type="body" idx="1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p68"/>
          <p:cNvSpPr/>
          <p:nvPr/>
        </p:nvSpPr>
        <p:spPr>
          <a:xfrm rot="10800000" flipH="1">
            <a:off x="10100139" y="2605019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>
            <a:spLocks noGrp="1"/>
          </p:cNvSpPr>
          <p:nvPr>
            <p:ph type="pic" idx="2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title and image 2">
  <p:cSld name="darkamber_title and image 2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>
            <a:spLocks noGrp="1"/>
          </p:cNvSpPr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69"/>
          <p:cNvSpPr txBox="1">
            <a:spLocks noGrp="1"/>
          </p:cNvSpPr>
          <p:nvPr>
            <p:ph type="body" idx="1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" name="Google Shape;165;p69"/>
          <p:cNvSpPr/>
          <p:nvPr/>
        </p:nvSpPr>
        <p:spPr>
          <a:xfrm rot="10800000" flipH="1">
            <a:off x="10100139" y="2605019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>
            <a:spLocks noGrp="1"/>
          </p:cNvSpPr>
          <p:nvPr>
            <p:ph type="pic" idx="2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title and image 3">
  <p:cSld name="green_title and image 3">
    <p:bg>
      <p:bgPr>
        <a:solidFill>
          <a:srgbClr val="FCE2BA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>
            <a:spLocks noGrp="1"/>
          </p:cNvSpPr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70"/>
          <p:cNvSpPr txBox="1">
            <a:spLocks noGrp="1"/>
          </p:cNvSpPr>
          <p:nvPr>
            <p:ph type="body" idx="1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2" name="Google Shape;172;p70"/>
          <p:cNvSpPr/>
          <p:nvPr/>
        </p:nvSpPr>
        <p:spPr>
          <a:xfrm rot="10800000" flipH="1">
            <a:off x="6745549" y="2605019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>
            <a:spLocks noGrp="1"/>
          </p:cNvSpPr>
          <p:nvPr>
            <p:ph type="pic" idx="2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title and image 3">
  <p:cSld name="amber_title and image 3">
    <p:bg>
      <p:bgPr>
        <a:solidFill>
          <a:srgbClr val="FCE2BA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>
            <a:spLocks noGrp="1"/>
          </p:cNvSpPr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71"/>
          <p:cNvSpPr txBox="1">
            <a:spLocks noGrp="1"/>
          </p:cNvSpPr>
          <p:nvPr>
            <p:ph type="body" idx="1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9" name="Google Shape;179;p71"/>
          <p:cNvSpPr/>
          <p:nvPr/>
        </p:nvSpPr>
        <p:spPr>
          <a:xfrm rot="10800000" flipH="1">
            <a:off x="6745549" y="2605019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>
            <a:spLocks noGrp="1"/>
          </p:cNvSpPr>
          <p:nvPr>
            <p:ph type="pic" idx="2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title and image 3">
  <p:cSld name="red_title and image 3">
    <p:bg>
      <p:bgPr>
        <a:solidFill>
          <a:srgbClr val="FCE2BA"/>
        </a:solid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>
            <a:spLocks noGrp="1"/>
          </p:cNvSpPr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72"/>
          <p:cNvSpPr txBox="1">
            <a:spLocks noGrp="1"/>
          </p:cNvSpPr>
          <p:nvPr>
            <p:ph type="body" idx="1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6" name="Google Shape;186;p72"/>
          <p:cNvSpPr/>
          <p:nvPr/>
        </p:nvSpPr>
        <p:spPr>
          <a:xfrm rot="10800000" flipH="1">
            <a:off x="6745549" y="2605019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>
            <a:spLocks noGrp="1"/>
          </p:cNvSpPr>
          <p:nvPr>
            <p:ph type="pic" idx="2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title and image 3">
  <p:cSld name="blue_title and image 3">
    <p:bg>
      <p:bgPr>
        <a:solidFill>
          <a:srgbClr val="FCE2BA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>
            <a:spLocks noGrp="1"/>
          </p:cNvSpPr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73"/>
          <p:cNvSpPr txBox="1">
            <a:spLocks noGrp="1"/>
          </p:cNvSpPr>
          <p:nvPr>
            <p:ph type="body" idx="1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3" name="Google Shape;193;p73"/>
          <p:cNvSpPr/>
          <p:nvPr/>
        </p:nvSpPr>
        <p:spPr>
          <a:xfrm rot="10800000" flipH="1">
            <a:off x="6745549" y="2605019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>
            <a:spLocks noGrp="1"/>
          </p:cNvSpPr>
          <p:nvPr>
            <p:ph type="pic" idx="2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title and image 3">
  <p:cSld name="darkamber_title and image 3">
    <p:bg>
      <p:bgPr>
        <a:solidFill>
          <a:srgbClr val="FCE2BA"/>
        </a:solid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>
            <a:spLocks noGrp="1"/>
          </p:cNvSpPr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74"/>
          <p:cNvSpPr txBox="1">
            <a:spLocks noGrp="1"/>
          </p:cNvSpPr>
          <p:nvPr>
            <p:ph type="body" idx="1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0" name="Google Shape;200;p74"/>
          <p:cNvSpPr/>
          <p:nvPr/>
        </p:nvSpPr>
        <p:spPr>
          <a:xfrm rot="10800000" flipH="1">
            <a:off x="6745549" y="2605019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>
            <a:spLocks noGrp="1"/>
          </p:cNvSpPr>
          <p:nvPr>
            <p:ph type="pic" idx="2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title and image 4">
  <p:cSld name="green_title and image 4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>
            <a:spLocks noGrp="1"/>
          </p:cNvSpPr>
          <p:nvPr>
            <p:ph type="pic" idx="2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>
            <a:spLocks noGrp="1"/>
          </p:cNvSpPr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75"/>
          <p:cNvSpPr txBox="1">
            <a:spLocks noGrp="1"/>
          </p:cNvSpPr>
          <p:nvPr>
            <p:ph type="body" idx="1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title and image 4">
  <p:cSld name="amber_title and image 4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avLst/>
              <a:gdLst/>
              <a:ahLst/>
              <a:cxnLst/>
              <a:rect l="l" t="t" r="r" b="b"/>
              <a:pathLst>
                <a:path w="1488979" h="7343824" extrusionOk="0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>
            <a:spLocks noGrp="1"/>
          </p:cNvSpPr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76"/>
          <p:cNvSpPr txBox="1">
            <a:spLocks noGrp="1"/>
          </p:cNvSpPr>
          <p:nvPr>
            <p:ph type="body" idx="1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6" name="Google Shape;216;p76"/>
          <p:cNvSpPr>
            <a:spLocks noGrp="1"/>
          </p:cNvSpPr>
          <p:nvPr>
            <p:ph type="pic" idx="2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title and image 4">
  <p:cSld name="red_title and image 4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avLst/>
              <a:gdLst/>
              <a:ahLst/>
              <a:cxnLst/>
              <a:rect l="l" t="t" r="r" b="b"/>
              <a:pathLst>
                <a:path w="1488979" h="7343824" extrusionOk="0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>
            <a:spLocks noGrp="1"/>
          </p:cNvSpPr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77"/>
          <p:cNvSpPr txBox="1">
            <a:spLocks noGrp="1"/>
          </p:cNvSpPr>
          <p:nvPr>
            <p:ph type="body" idx="1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4" name="Google Shape;224;p77"/>
          <p:cNvSpPr>
            <a:spLocks noGrp="1"/>
          </p:cNvSpPr>
          <p:nvPr>
            <p:ph type="pic" idx="2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title 1">
  <p:cSld name="amber_title 1">
    <p:bg>
      <p:bgPr>
        <a:solidFill>
          <a:srgbClr val="FDFAF5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endPara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avLst/>
                <a:gdLst/>
                <a:ahLst/>
                <a:cxnLst/>
                <a:rect l="l" t="t" r="r" b="b"/>
                <a:pathLst>
                  <a:path w="2096825" h="8421104" extrusionOk="0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endPara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>
            <a:spLocks noGrp="1"/>
          </p:cNvSpPr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1"/>
          <p:cNvSpPr txBox="1">
            <a:spLocks noGrp="1"/>
          </p:cNvSpPr>
          <p:nvPr>
            <p:ph type="body" idx="1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51"/>
          <p:cNvSpPr txBox="1">
            <a:spLocks noGrp="1"/>
          </p:cNvSpPr>
          <p:nvPr>
            <p:ph type="body" idx="2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title and image 4">
  <p:cSld name="blue_title and image 4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avLst/>
              <a:gdLst/>
              <a:ahLst/>
              <a:cxnLst/>
              <a:rect l="l" t="t" r="r" b="b"/>
              <a:pathLst>
                <a:path w="1488979" h="7343824" extrusionOk="0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>
            <a:spLocks noGrp="1"/>
          </p:cNvSpPr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78"/>
          <p:cNvSpPr txBox="1">
            <a:spLocks noGrp="1"/>
          </p:cNvSpPr>
          <p:nvPr>
            <p:ph type="body" idx="1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>
            <a:spLocks noGrp="1"/>
          </p:cNvSpPr>
          <p:nvPr>
            <p:ph type="pic" idx="2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title and image 4">
  <p:cSld name="darkamber_title and image 4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avLst/>
              <a:gdLst/>
              <a:ahLst/>
              <a:cxnLst/>
              <a:rect l="l" t="t" r="r" b="b"/>
              <a:pathLst>
                <a:path w="1488979" h="7343824" extrusionOk="0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>
            <a:spLocks noGrp="1"/>
          </p:cNvSpPr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79"/>
          <p:cNvSpPr txBox="1">
            <a:spLocks noGrp="1"/>
          </p:cNvSpPr>
          <p:nvPr>
            <p:ph type="body" idx="1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1" name="Google Shape;241;p79"/>
          <p:cNvSpPr>
            <a:spLocks noGrp="1"/>
          </p:cNvSpPr>
          <p:nvPr>
            <p:ph type="pic" idx="2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title and image 5">
  <p:cSld name="green_title and image 5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>
            <a:spLocks noGrp="1"/>
          </p:cNvSpPr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 b="0" i="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80"/>
          <p:cNvSpPr txBox="1">
            <a:spLocks noGrp="1"/>
          </p:cNvSpPr>
          <p:nvPr>
            <p:ph type="body" idx="1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7" name="Google Shape;247;p80"/>
          <p:cNvSpPr>
            <a:spLocks noGrp="1"/>
          </p:cNvSpPr>
          <p:nvPr>
            <p:ph type="pic" idx="2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title and image 5">
  <p:cSld name="amber_title and image 5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>
            <a:spLocks noGrp="1"/>
          </p:cNvSpPr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 b="0" i="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>
            <a:spLocks noGrp="1"/>
          </p:cNvSpPr>
          <p:nvPr>
            <p:ph type="body" idx="1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5" name="Google Shape;255;p81"/>
          <p:cNvSpPr>
            <a:spLocks noGrp="1"/>
          </p:cNvSpPr>
          <p:nvPr>
            <p:ph type="pic" idx="2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title and image 5">
  <p:cSld name="red_title and image 5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>
            <a:spLocks noGrp="1"/>
          </p:cNvSpPr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 b="0" i="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82"/>
          <p:cNvSpPr txBox="1">
            <a:spLocks noGrp="1"/>
          </p:cNvSpPr>
          <p:nvPr>
            <p:ph type="body" idx="1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>
            <a:spLocks noGrp="1"/>
          </p:cNvSpPr>
          <p:nvPr>
            <p:ph type="pic" idx="2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ed_title and image 5">
  <p:cSld name="1_red_title and image 5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>
            <a:spLocks noGrp="1"/>
          </p:cNvSpPr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 b="0" i="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83"/>
          <p:cNvSpPr txBox="1">
            <a:spLocks noGrp="1"/>
          </p:cNvSpPr>
          <p:nvPr>
            <p:ph type="body" idx="1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>
            <a:spLocks noGrp="1"/>
          </p:cNvSpPr>
          <p:nvPr>
            <p:ph type="pic" idx="2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title and image 5">
  <p:cSld name="blue_title and image 5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>
            <a:spLocks noGrp="1"/>
          </p:cNvSpPr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 b="0" i="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84"/>
          <p:cNvSpPr txBox="1">
            <a:spLocks noGrp="1"/>
          </p:cNvSpPr>
          <p:nvPr>
            <p:ph type="body" idx="1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>
            <a:spLocks noGrp="1"/>
          </p:cNvSpPr>
          <p:nvPr>
            <p:ph type="pic" idx="2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title and image 5">
  <p:cSld name="darkamber_title and image 5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>
            <a:spLocks noGrp="1"/>
          </p:cNvSpPr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 b="0" i="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85"/>
          <p:cNvSpPr txBox="1">
            <a:spLocks noGrp="1"/>
          </p:cNvSpPr>
          <p:nvPr>
            <p:ph type="body" idx="1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>
            <a:spLocks noGrp="1"/>
          </p:cNvSpPr>
          <p:nvPr>
            <p:ph type="pic" idx="2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title and image 6">
  <p:cSld name="green_title and image 6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>
            <a:spLocks noGrp="1"/>
          </p:cNvSpPr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86"/>
          <p:cNvSpPr txBox="1">
            <a:spLocks noGrp="1"/>
          </p:cNvSpPr>
          <p:nvPr>
            <p:ph type="body" idx="1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9" name="Google Shape;289;p86"/>
          <p:cNvSpPr>
            <a:spLocks noGrp="1"/>
          </p:cNvSpPr>
          <p:nvPr>
            <p:ph type="pic" idx="2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title and image 6">
  <p:cSld name="amber_title and image 6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>
            <a:spLocks noGrp="1"/>
          </p:cNvSpPr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87"/>
          <p:cNvSpPr txBox="1">
            <a:spLocks noGrp="1"/>
          </p:cNvSpPr>
          <p:nvPr>
            <p:ph type="body" idx="1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6" name="Google Shape;296;p87"/>
          <p:cNvSpPr>
            <a:spLocks noGrp="1"/>
          </p:cNvSpPr>
          <p:nvPr>
            <p:ph type="pic" idx="2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title 1">
  <p:cSld name="red_title 1">
    <p:bg>
      <p:bgPr>
        <a:solidFill>
          <a:srgbClr val="FDFAF5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endPara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avLst/>
                <a:gdLst/>
                <a:ahLst/>
                <a:cxnLst/>
                <a:rect l="l" t="t" r="r" b="b"/>
                <a:pathLst>
                  <a:path w="2096825" h="8421104" extrusionOk="0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endPara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>
            <a:spLocks noGrp="1"/>
          </p:cNvSpPr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2"/>
          <p:cNvSpPr txBox="1">
            <a:spLocks noGrp="1"/>
          </p:cNvSpPr>
          <p:nvPr>
            <p:ph type="body" idx="1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52"/>
          <p:cNvSpPr txBox="1">
            <a:spLocks noGrp="1"/>
          </p:cNvSpPr>
          <p:nvPr>
            <p:ph type="body" idx="2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title and image 6">
  <p:cSld name="red_title and image 6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>
            <a:spLocks noGrp="1"/>
          </p:cNvSpPr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88"/>
          <p:cNvSpPr txBox="1">
            <a:spLocks noGrp="1"/>
          </p:cNvSpPr>
          <p:nvPr>
            <p:ph type="body" idx="1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3" name="Google Shape;303;p88"/>
          <p:cNvSpPr>
            <a:spLocks noGrp="1"/>
          </p:cNvSpPr>
          <p:nvPr>
            <p:ph type="pic" idx="2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title and image 6">
  <p:cSld name="blue_title and image 6"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>
            <a:spLocks noGrp="1"/>
          </p:cNvSpPr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89"/>
          <p:cNvSpPr txBox="1">
            <a:spLocks noGrp="1"/>
          </p:cNvSpPr>
          <p:nvPr>
            <p:ph type="body" idx="1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0" name="Google Shape;310;p89"/>
          <p:cNvSpPr>
            <a:spLocks noGrp="1"/>
          </p:cNvSpPr>
          <p:nvPr>
            <p:ph type="pic" idx="2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title and image 6">
  <p:cSld name="darkamber_title and image 6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>
            <a:spLocks noGrp="1"/>
          </p:cNvSpPr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90"/>
          <p:cNvSpPr txBox="1">
            <a:spLocks noGrp="1"/>
          </p:cNvSpPr>
          <p:nvPr>
            <p:ph type="body" idx="1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7" name="Google Shape;317;p90"/>
          <p:cNvSpPr>
            <a:spLocks noGrp="1"/>
          </p:cNvSpPr>
          <p:nvPr>
            <p:ph type="pic" idx="2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title list image 6">
  <p:cSld name="green_title list image 6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>
            <a:spLocks noGrp="1"/>
          </p:cNvSpPr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91"/>
          <p:cNvSpPr txBox="1">
            <a:spLocks noGrp="1"/>
          </p:cNvSpPr>
          <p:nvPr>
            <p:ph type="body" idx="1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4" name="Google Shape;324;p91"/>
          <p:cNvSpPr txBox="1">
            <a:spLocks noGrp="1"/>
          </p:cNvSpPr>
          <p:nvPr>
            <p:ph type="body" idx="2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5080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marL="914400" lvl="1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marL="1371600" lvl="2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marL="1828800" lvl="3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marL="2286000" lvl="4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>
            <a:spLocks noGrp="1"/>
          </p:cNvSpPr>
          <p:nvPr>
            <p:ph type="pic" idx="3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title list image 6">
  <p:cSld name="amber_title list image 6"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>
            <a:spLocks noGrp="1"/>
          </p:cNvSpPr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0" name="Google Shape;330;p92"/>
          <p:cNvSpPr txBox="1">
            <a:spLocks noGrp="1"/>
          </p:cNvSpPr>
          <p:nvPr>
            <p:ph type="body" idx="1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1" name="Google Shape;331;p92"/>
          <p:cNvSpPr txBox="1">
            <a:spLocks noGrp="1"/>
          </p:cNvSpPr>
          <p:nvPr>
            <p:ph type="body" idx="2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5080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marL="914400" lvl="1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marL="1371600" lvl="2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marL="1828800" lvl="3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marL="2286000" lvl="4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>
            <a:spLocks noGrp="1"/>
          </p:cNvSpPr>
          <p:nvPr>
            <p:ph type="pic" idx="3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title list image 6">
  <p:cSld name="red_title list image 6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>
            <a:spLocks noGrp="1"/>
          </p:cNvSpPr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93"/>
          <p:cNvSpPr txBox="1">
            <a:spLocks noGrp="1"/>
          </p:cNvSpPr>
          <p:nvPr>
            <p:ph type="body" idx="1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8" name="Google Shape;338;p93"/>
          <p:cNvSpPr txBox="1">
            <a:spLocks noGrp="1"/>
          </p:cNvSpPr>
          <p:nvPr>
            <p:ph type="body" idx="2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5080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marL="914400" lvl="1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marL="1371600" lvl="2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marL="1828800" lvl="3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marL="2286000" lvl="4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>
            <a:spLocks noGrp="1"/>
          </p:cNvSpPr>
          <p:nvPr>
            <p:ph type="pic" idx="3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title list image 6">
  <p:cSld name="blue_title list image 6"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>
            <a:spLocks noGrp="1"/>
          </p:cNvSpPr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94"/>
          <p:cNvSpPr txBox="1">
            <a:spLocks noGrp="1"/>
          </p:cNvSpPr>
          <p:nvPr>
            <p:ph type="body" idx="1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5" name="Google Shape;345;p94"/>
          <p:cNvSpPr txBox="1">
            <a:spLocks noGrp="1"/>
          </p:cNvSpPr>
          <p:nvPr>
            <p:ph type="body" idx="2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5080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marL="914400" lvl="1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marL="1371600" lvl="2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marL="1828800" lvl="3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marL="2286000" lvl="4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>
            <a:spLocks noGrp="1"/>
          </p:cNvSpPr>
          <p:nvPr>
            <p:ph type="pic" idx="3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title list image 6">
  <p:cSld name="darkamber_title list image 6"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>
            <a:spLocks noGrp="1"/>
          </p:cNvSpPr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95"/>
          <p:cNvSpPr txBox="1">
            <a:spLocks noGrp="1"/>
          </p:cNvSpPr>
          <p:nvPr>
            <p:ph type="body" idx="1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2" name="Google Shape;352;p95"/>
          <p:cNvSpPr txBox="1">
            <a:spLocks noGrp="1"/>
          </p:cNvSpPr>
          <p:nvPr>
            <p:ph type="body" idx="2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5080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marL="914400" lvl="1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marL="1371600" lvl="2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marL="1828800" lvl="3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marL="2286000" lvl="4" indent="-508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>
            <a:spLocks noGrp="1"/>
          </p:cNvSpPr>
          <p:nvPr>
            <p:ph type="pic" idx="3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image title speaker 1">
  <p:cSld name="green_image title speaker 1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avLst/>
              <a:gdLst/>
              <a:ahLst/>
              <a:cxnLst/>
              <a:rect l="l" t="t" r="r" b="b"/>
              <a:pathLst>
                <a:path w="1966315" h="7877254" extrusionOk="0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45700" rIns="0" bIns="457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endParaRPr sz="5600" b="0" i="0" u="none" strike="noStrike" cap="non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>
            <a:spLocks noGrp="1"/>
          </p:cNvSpPr>
          <p:nvPr>
            <p:ph type="pic" idx="2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>
            <a:spLocks noGrp="1"/>
          </p:cNvSpPr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96"/>
          <p:cNvSpPr txBox="1">
            <a:spLocks noGrp="1"/>
          </p:cNvSpPr>
          <p:nvPr>
            <p:ph type="body" idx="1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3" name="Google Shape;363;p96"/>
          <p:cNvSpPr txBox="1">
            <a:spLocks noGrp="1"/>
          </p:cNvSpPr>
          <p:nvPr>
            <p:ph type="body" idx="3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image title speaker 1">
  <p:cSld name="amber_image title speaker 1"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avLst/>
              <a:gdLst/>
              <a:ahLst/>
              <a:cxnLst/>
              <a:rect l="l" t="t" r="r" b="b"/>
              <a:pathLst>
                <a:path w="1966315" h="7877254" extrusionOk="0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0" tIns="45700" rIns="0" bIns="457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endParaRPr sz="5600" b="0" i="0" u="none" strike="noStrike" cap="non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>
            <a:spLocks noGrp="1"/>
          </p:cNvSpPr>
          <p:nvPr>
            <p:ph type="pic" idx="2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>
            <a:spLocks noGrp="1"/>
          </p:cNvSpPr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97"/>
          <p:cNvSpPr txBox="1">
            <a:spLocks noGrp="1"/>
          </p:cNvSpPr>
          <p:nvPr>
            <p:ph type="body" idx="1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2" name="Google Shape;372;p97"/>
          <p:cNvSpPr txBox="1">
            <a:spLocks noGrp="1"/>
          </p:cNvSpPr>
          <p:nvPr>
            <p:ph type="body" idx="3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title 1">
  <p:cSld name="blue_title 1">
    <p:bg>
      <p:bgPr>
        <a:solidFill>
          <a:srgbClr val="FDFAF5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endPara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avLst/>
                <a:gdLst/>
                <a:ahLst/>
                <a:cxnLst/>
                <a:rect l="l" t="t" r="r" b="b"/>
                <a:pathLst>
                  <a:path w="2096825" h="8421104" extrusionOk="0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endPara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>
            <a:spLocks noGrp="1"/>
          </p:cNvSpPr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53"/>
          <p:cNvSpPr txBox="1">
            <a:spLocks noGrp="1"/>
          </p:cNvSpPr>
          <p:nvPr>
            <p:ph type="body" idx="1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53"/>
          <p:cNvSpPr txBox="1">
            <a:spLocks noGrp="1"/>
          </p:cNvSpPr>
          <p:nvPr>
            <p:ph type="body" idx="2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image title speaker 1">
  <p:cSld name="red_image title speaker 1"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avLst/>
              <a:gdLst/>
              <a:ahLst/>
              <a:cxnLst/>
              <a:rect l="l" t="t" r="r" b="b"/>
              <a:pathLst>
                <a:path w="1966315" h="7877254" extrusionOk="0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0" tIns="45700" rIns="0" bIns="457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endParaRPr sz="5600" b="0" i="0" u="none" strike="noStrike" cap="non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>
            <a:spLocks noGrp="1"/>
          </p:cNvSpPr>
          <p:nvPr>
            <p:ph type="pic" idx="2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>
            <a:spLocks noGrp="1"/>
          </p:cNvSpPr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98"/>
          <p:cNvSpPr txBox="1">
            <a:spLocks noGrp="1"/>
          </p:cNvSpPr>
          <p:nvPr>
            <p:ph type="body" idx="1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1" name="Google Shape;381;p98"/>
          <p:cNvSpPr txBox="1">
            <a:spLocks noGrp="1"/>
          </p:cNvSpPr>
          <p:nvPr>
            <p:ph type="body" idx="3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image title speaker 1">
  <p:cSld name="blue_image title speaker 1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avLst/>
              <a:gdLst/>
              <a:ahLst/>
              <a:cxnLst/>
              <a:rect l="l" t="t" r="r" b="b"/>
              <a:pathLst>
                <a:path w="1966315" h="7877254" extrusionOk="0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0" tIns="45700" rIns="0" bIns="457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endParaRPr sz="5600" b="0" i="0" u="none" strike="noStrike" cap="non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>
            <a:spLocks noGrp="1"/>
          </p:cNvSpPr>
          <p:nvPr>
            <p:ph type="pic" idx="2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>
            <a:spLocks noGrp="1"/>
          </p:cNvSpPr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0" name="Google Shape;390;p99"/>
          <p:cNvSpPr txBox="1">
            <a:spLocks noGrp="1"/>
          </p:cNvSpPr>
          <p:nvPr>
            <p:ph type="body" idx="1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1" name="Google Shape;391;p99"/>
          <p:cNvSpPr txBox="1">
            <a:spLocks noGrp="1"/>
          </p:cNvSpPr>
          <p:nvPr>
            <p:ph type="body" idx="3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image title speaker 1">
  <p:cSld name="darkamber_image title speaker 1"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avLst/>
              <a:gdLst/>
              <a:ahLst/>
              <a:cxnLst/>
              <a:rect l="l" t="t" r="r" b="b"/>
              <a:pathLst>
                <a:path w="1966315" h="7877254" extrusionOk="0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45700" rIns="0" bIns="457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endParaRPr sz="5600" b="0" i="0" u="none" strike="noStrike" cap="non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>
            <a:spLocks noGrp="1"/>
          </p:cNvSpPr>
          <p:nvPr>
            <p:ph type="pic" idx="2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>
            <a:spLocks noGrp="1"/>
          </p:cNvSpPr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0" name="Google Shape;400;p100"/>
          <p:cNvSpPr txBox="1">
            <a:spLocks noGrp="1"/>
          </p:cNvSpPr>
          <p:nvPr>
            <p:ph type="body" idx="1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1" name="Google Shape;401;p100"/>
          <p:cNvSpPr txBox="1">
            <a:spLocks noGrp="1"/>
          </p:cNvSpPr>
          <p:nvPr>
            <p:ph type="body" idx="3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big quote 1">
  <p:cSld name="green_big quote 1"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avLst/>
              <a:gdLst/>
              <a:ahLst/>
              <a:cxnLst/>
              <a:rect l="l" t="t" r="r" b="b"/>
              <a:pathLst>
                <a:path w="24387176" h="13716000" extrusionOk="0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avLst/>
              <a:gdLst/>
              <a:ahLst/>
              <a:cxnLst/>
              <a:rect l="l" t="t" r="r" b="b"/>
              <a:pathLst>
                <a:path w="1488979" h="7343824" extrusionOk="0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>
            <a:spLocks noGrp="1"/>
          </p:cNvSpPr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0" name="Google Shape;410;p101"/>
          <p:cNvSpPr txBox="1">
            <a:spLocks noGrp="1"/>
          </p:cNvSpPr>
          <p:nvPr>
            <p:ph type="body" idx="1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 b="1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big quote 1">
  <p:cSld name="amber_big quote 1"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avLst/>
              <a:gdLst/>
              <a:ahLst/>
              <a:cxnLst/>
              <a:rect l="l" t="t" r="r" b="b"/>
              <a:pathLst>
                <a:path w="24387176" h="13716000" extrusionOk="0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avLst/>
              <a:gdLst/>
              <a:ahLst/>
              <a:cxnLst/>
              <a:rect l="l" t="t" r="r" b="b"/>
              <a:pathLst>
                <a:path w="1488979" h="7343824" extrusionOk="0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>
            <a:spLocks noGrp="1"/>
          </p:cNvSpPr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102"/>
          <p:cNvSpPr txBox="1">
            <a:spLocks noGrp="1"/>
          </p:cNvSpPr>
          <p:nvPr>
            <p:ph type="body" idx="1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 b="1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big quote 1">
  <p:cSld name="red_big quote 1"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avLst/>
              <a:gdLst/>
              <a:ahLst/>
              <a:cxnLst/>
              <a:rect l="l" t="t" r="r" b="b"/>
              <a:pathLst>
                <a:path w="24387176" h="13716000" extrusionOk="0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avLst/>
              <a:gdLst/>
              <a:ahLst/>
              <a:cxnLst/>
              <a:rect l="l" t="t" r="r" b="b"/>
              <a:pathLst>
                <a:path w="1488979" h="7343824" extrusionOk="0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>
            <a:spLocks noGrp="1"/>
          </p:cNvSpPr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6" name="Google Shape;426;p103"/>
          <p:cNvSpPr txBox="1">
            <a:spLocks noGrp="1"/>
          </p:cNvSpPr>
          <p:nvPr>
            <p:ph type="body" idx="1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 b="1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big quote 1">
  <p:cSld name="blue_big quote 1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avLst/>
              <a:gdLst/>
              <a:ahLst/>
              <a:cxnLst/>
              <a:rect l="l" t="t" r="r" b="b"/>
              <a:pathLst>
                <a:path w="24387176" h="13716000" extrusionOk="0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avLst/>
              <a:gdLst/>
              <a:ahLst/>
              <a:cxnLst/>
              <a:rect l="l" t="t" r="r" b="b"/>
              <a:pathLst>
                <a:path w="1488979" h="7343824" extrusionOk="0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>
            <a:spLocks noGrp="1"/>
          </p:cNvSpPr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104"/>
          <p:cNvSpPr txBox="1">
            <a:spLocks noGrp="1"/>
          </p:cNvSpPr>
          <p:nvPr>
            <p:ph type="body" idx="1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 b="1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big quote 1">
  <p:cSld name="darkamber_big quote 1"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avLst/>
              <a:gdLst/>
              <a:ahLst/>
              <a:cxnLst/>
              <a:rect l="l" t="t" r="r" b="b"/>
              <a:pathLst>
                <a:path w="24387176" h="13716000" extrusionOk="0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avLst/>
              <a:gdLst/>
              <a:ahLst/>
              <a:cxnLst/>
              <a:rect l="l" t="t" r="r" b="b"/>
              <a:pathLst>
                <a:path w="1488979" h="7343824" extrusionOk="0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>
            <a:spLocks noGrp="1"/>
          </p:cNvSpPr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2" name="Google Shape;442;p105"/>
          <p:cNvSpPr txBox="1">
            <a:spLocks noGrp="1"/>
          </p:cNvSpPr>
          <p:nvPr>
            <p:ph type="body" idx="1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 b="1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big idea 1">
  <p:cSld name="green_big idea 1"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avLst/>
              <a:gdLst/>
              <a:ahLst/>
              <a:cxnLst/>
              <a:rect l="l" t="t" r="r" b="b"/>
              <a:pathLst>
                <a:path w="4122581" h="11696316" extrusionOk="0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>
            <a:spLocks noGrp="1"/>
          </p:cNvSpPr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big idea 1">
  <p:cSld name="amber_big idea 1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avLst/>
              <a:gdLst/>
              <a:ahLst/>
              <a:cxnLst/>
              <a:rect l="l" t="t" r="r" b="b"/>
              <a:pathLst>
                <a:path w="4122581" h="11696316" extrusionOk="0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>
            <a:spLocks noGrp="1"/>
          </p:cNvSpPr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title 1">
  <p:cSld name="darkamber_title 1">
    <p:bg>
      <p:bgPr>
        <a:solidFill>
          <a:srgbClr val="FDFAF5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endPara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avLst/>
                <a:gdLst/>
                <a:ahLst/>
                <a:cxnLst/>
                <a:rect l="l" t="t" r="r" b="b"/>
                <a:pathLst>
                  <a:path w="2096825" h="8421104" extrusionOk="0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endParaRPr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>
            <a:spLocks noGrp="1"/>
          </p:cNvSpPr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54"/>
          <p:cNvSpPr txBox="1">
            <a:spLocks noGrp="1"/>
          </p:cNvSpPr>
          <p:nvPr>
            <p:ph type="body" idx="1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54"/>
          <p:cNvSpPr txBox="1">
            <a:spLocks noGrp="1"/>
          </p:cNvSpPr>
          <p:nvPr>
            <p:ph type="body" idx="2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big idea 1">
  <p:cSld name="red_big idea 1"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avLst/>
              <a:gdLst/>
              <a:ahLst/>
              <a:cxnLst/>
              <a:rect l="l" t="t" r="r" b="b"/>
              <a:pathLst>
                <a:path w="4122581" h="11696316" extrusionOk="0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>
            <a:spLocks noGrp="1"/>
          </p:cNvSpPr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big idea 1">
  <p:cSld name="blue_big idea 1"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avLst/>
              <a:gdLst/>
              <a:ahLst/>
              <a:cxnLst/>
              <a:rect l="l" t="t" r="r" b="b"/>
              <a:pathLst>
                <a:path w="4122581" h="11696316" extrusionOk="0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>
            <a:spLocks noGrp="1"/>
          </p:cNvSpPr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big idea 1">
  <p:cSld name="darkamber_big idea 1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avLst/>
              <a:gdLst/>
              <a:ahLst/>
              <a:cxnLst/>
              <a:rect l="l" t="t" r="r" b="b"/>
              <a:pathLst>
                <a:path w="4122581" h="11696316" extrusionOk="0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>
            <a:spLocks noGrp="1"/>
          </p:cNvSpPr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key words 1">
  <p:cSld name="green_key words 1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>
            <a:spLocks noGrp="1"/>
          </p:cNvSpPr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key words 1">
  <p:cSld name="amber_key words 1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>
            <a:spLocks noGrp="1"/>
          </p:cNvSpPr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key words 1">
  <p:cSld name="red_key words 1"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>
            <a:spLocks noGrp="1"/>
          </p:cNvSpPr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key words 1">
  <p:cSld name="blue_key words 1"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>
            <a:spLocks noGrp="1"/>
          </p:cNvSpPr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key words 1">
  <p:cSld name="darkamber_key words 1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>
            <a:spLocks noGrp="1"/>
          </p:cNvSpPr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large image title 1">
  <p:cSld name="green_large image title 1"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>
            <a:spLocks noGrp="1"/>
          </p:cNvSpPr>
          <p:nvPr>
            <p:ph type="pic" idx="2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>
            <a:spLocks noGrp="1"/>
          </p:cNvSpPr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6" name="Google Shape;506;p116"/>
          <p:cNvSpPr txBox="1">
            <a:spLocks noGrp="1"/>
          </p:cNvSpPr>
          <p:nvPr>
            <p:ph type="body" idx="1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7" name="Google Shape;507;p116"/>
          <p:cNvSpPr txBox="1">
            <a:spLocks noGrp="1"/>
          </p:cNvSpPr>
          <p:nvPr>
            <p:ph type="body" idx="3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large image title 1">
  <p:cSld name="amber_large image title 1">
    <p:bg>
      <p:bgPr>
        <a:solidFill>
          <a:srgbClr val="FDFAF5"/>
        </a:solidFill>
        <a:effectLst/>
      </p:bgPr>
    </p:bg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>
            <a:spLocks noGrp="1"/>
          </p:cNvSpPr>
          <p:nvPr>
            <p:ph type="pic" idx="2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>
            <a:spLocks noGrp="1"/>
          </p:cNvSpPr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2" name="Google Shape;512;p117"/>
          <p:cNvSpPr txBox="1">
            <a:spLocks noGrp="1"/>
          </p:cNvSpPr>
          <p:nvPr>
            <p:ph type="body" idx="1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3" name="Google Shape;513;p117"/>
          <p:cNvSpPr txBox="1">
            <a:spLocks noGrp="1"/>
          </p:cNvSpPr>
          <p:nvPr>
            <p:ph type="body" idx="3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title 2">
  <p:cSld name="green_title 2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>
            <a:spLocks noGrp="1"/>
          </p:cNvSpPr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55"/>
          <p:cNvSpPr txBox="1">
            <a:spLocks noGrp="1"/>
          </p:cNvSpPr>
          <p:nvPr>
            <p:ph type="body" idx="1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large image title 1">
  <p:cSld name="red_large image title 1"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>
            <a:spLocks noGrp="1"/>
          </p:cNvSpPr>
          <p:nvPr>
            <p:ph type="pic" idx="2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>
            <a:spLocks noGrp="1"/>
          </p:cNvSpPr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8" name="Google Shape;518;p118"/>
          <p:cNvSpPr txBox="1">
            <a:spLocks noGrp="1"/>
          </p:cNvSpPr>
          <p:nvPr>
            <p:ph type="body" idx="1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9" name="Google Shape;519;p118"/>
          <p:cNvSpPr txBox="1">
            <a:spLocks noGrp="1"/>
          </p:cNvSpPr>
          <p:nvPr>
            <p:ph type="body" idx="3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large image title 1">
  <p:cSld name="blue_large image title 1"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>
            <a:spLocks noGrp="1"/>
          </p:cNvSpPr>
          <p:nvPr>
            <p:ph type="pic" idx="2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>
            <a:spLocks noGrp="1"/>
          </p:cNvSpPr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4" name="Google Shape;524;p119"/>
          <p:cNvSpPr txBox="1">
            <a:spLocks noGrp="1"/>
          </p:cNvSpPr>
          <p:nvPr>
            <p:ph type="body" idx="1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5" name="Google Shape;525;p119"/>
          <p:cNvSpPr txBox="1">
            <a:spLocks noGrp="1"/>
          </p:cNvSpPr>
          <p:nvPr>
            <p:ph type="body" idx="3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large image title 1">
  <p:cSld name="darkamber_large image title 1"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>
            <a:spLocks noGrp="1"/>
          </p:cNvSpPr>
          <p:nvPr>
            <p:ph type="pic" idx="2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>
            <a:spLocks noGrp="1"/>
          </p:cNvSpPr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0" name="Google Shape;530;p120"/>
          <p:cNvSpPr txBox="1">
            <a:spLocks noGrp="1"/>
          </p:cNvSpPr>
          <p:nvPr>
            <p:ph type="body" idx="1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1" name="Google Shape;531;p120"/>
          <p:cNvSpPr txBox="1">
            <a:spLocks noGrp="1"/>
          </p:cNvSpPr>
          <p:nvPr>
            <p:ph type="body" idx="3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statement 1">
  <p:cSld name="green_statement 1">
    <p:bg>
      <p:bgPr>
        <a:solidFill>
          <a:srgbClr val="D7EBCE"/>
        </a:solidFill>
        <a:effectLst/>
      </p:bgPr>
    </p:bg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>
            <a:spLocks noGrp="1"/>
          </p:cNvSpPr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statement 1">
  <p:cSld name="amber_statement 1">
    <p:bg>
      <p:bgPr>
        <a:solidFill>
          <a:srgbClr val="FDE3BA"/>
        </a:solidFill>
        <a:effectLst/>
      </p:bgPr>
    </p:bg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>
            <a:spLocks noGrp="1"/>
          </p:cNvSpPr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statement 1">
  <p:cSld name="red_statement 1">
    <p:bg>
      <p:bgPr>
        <a:solidFill>
          <a:srgbClr val="FDE3BA"/>
        </a:solidFill>
        <a:effectLst/>
      </p:bgPr>
    </p:bg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>
            <a:spLocks noGrp="1"/>
          </p:cNvSpPr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statement 1">
  <p:cSld name="blue_statement 1">
    <p:bg>
      <p:bgPr>
        <a:solidFill>
          <a:srgbClr val="DCE6F1"/>
        </a:solidFill>
        <a:effectLst/>
      </p:bgPr>
    </p:bg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>
            <a:spLocks noGrp="1"/>
          </p:cNvSpPr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statement 1">
  <p:cSld name="darkamber_statement 1">
    <p:bg>
      <p:bgPr>
        <a:solidFill>
          <a:srgbClr val="FDE3BA"/>
        </a:solidFill>
        <a:effectLst/>
      </p:bgPr>
    </p:bg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>
            <a:spLocks noGrp="1"/>
          </p:cNvSpPr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description side by side">
  <p:cSld name="title description side by side"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>
            <a:spLocks noGrp="1"/>
          </p:cNvSpPr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1" name="Google Shape;551;p126"/>
          <p:cNvSpPr txBox="1">
            <a:spLocks noGrp="1"/>
          </p:cNvSpPr>
          <p:nvPr>
            <p:ph type="body" idx="1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3 topics">
  <p:cSld name="agenda 3 topics">
    <p:bg>
      <p:bgPr>
        <a:solidFill>
          <a:schemeClr val="lt1"/>
        </a:solidFill>
        <a:effectLst/>
      </p:bgPr>
    </p:bg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>
            <a:spLocks noGrp="1"/>
          </p:cNvSpPr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 b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lang="en-US" sz="115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lang="en-US" sz="115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lang="en-US" sz="115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>
            <a:spLocks noGrp="1"/>
          </p:cNvSpPr>
          <p:nvPr>
            <p:ph type="body" idx="1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9" name="Google Shape;559;p127"/>
          <p:cNvSpPr txBox="1">
            <a:spLocks noGrp="1"/>
          </p:cNvSpPr>
          <p:nvPr>
            <p:ph type="body" idx="2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0" name="Google Shape;560;p127"/>
          <p:cNvSpPr txBox="1">
            <a:spLocks noGrp="1"/>
          </p:cNvSpPr>
          <p:nvPr>
            <p:ph type="body" idx="3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title 2">
  <p:cSld name="amber_title 2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>
            <a:spLocks noGrp="1"/>
          </p:cNvSpPr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6"/>
          <p:cNvSpPr txBox="1">
            <a:spLocks noGrp="1"/>
          </p:cNvSpPr>
          <p:nvPr>
            <p:ph type="body" idx="1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4 topics">
  <p:cSld name="agenda 4 topics">
    <p:bg>
      <p:bgPr>
        <a:solidFill>
          <a:schemeClr val="lt1"/>
        </a:solidFill>
        <a:effectLst/>
      </p:bgPr>
    </p:bg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>
            <a:spLocks noGrp="1"/>
          </p:cNvSpPr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 b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4" name="Google Shape;564;p128"/>
          <p:cNvSpPr txBox="1">
            <a:spLocks noGrp="1"/>
          </p:cNvSpPr>
          <p:nvPr>
            <p:ph type="body" idx="1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5" name="Google Shape;565;p128"/>
          <p:cNvSpPr txBox="1">
            <a:spLocks noGrp="1"/>
          </p:cNvSpPr>
          <p:nvPr>
            <p:ph type="body" idx="2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6" name="Google Shape;566;p128"/>
          <p:cNvSpPr txBox="1">
            <a:spLocks noGrp="1"/>
          </p:cNvSpPr>
          <p:nvPr>
            <p:ph type="body" idx="3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7" name="Google Shape;567;p128"/>
          <p:cNvSpPr txBox="1">
            <a:spLocks noGrp="1"/>
          </p:cNvSpPr>
          <p:nvPr>
            <p:ph type="body" idx="4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5 topics">
  <p:cSld name="agenda 5 topics">
    <p:bg>
      <p:bgPr>
        <a:solidFill>
          <a:schemeClr val="lt1"/>
        </a:solidFill>
        <a:effectLst/>
      </p:bgPr>
    </p:bg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>
            <a:spLocks noGrp="1"/>
          </p:cNvSpPr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 b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lang="en-US" sz="115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lang="en-US" sz="115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lang="en-US" sz="115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lang="en-US" sz="115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>
            <a:spLocks noGrp="1"/>
          </p:cNvSpPr>
          <p:nvPr>
            <p:ph type="body" idx="1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6" name="Google Shape;576;p129"/>
          <p:cNvSpPr txBox="1">
            <a:spLocks noGrp="1"/>
          </p:cNvSpPr>
          <p:nvPr>
            <p:ph type="body" idx="2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7" name="Google Shape;577;p129"/>
          <p:cNvSpPr txBox="1">
            <a:spLocks noGrp="1"/>
          </p:cNvSpPr>
          <p:nvPr>
            <p:ph type="body" idx="3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8" name="Google Shape;578;p129"/>
          <p:cNvSpPr txBox="1">
            <a:spLocks noGrp="1"/>
          </p:cNvSpPr>
          <p:nvPr>
            <p:ph type="body" idx="4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lang="en-US" sz="115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>
            <a:spLocks noGrp="1"/>
          </p:cNvSpPr>
          <p:nvPr>
            <p:ph type="body" idx="5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for speakers 1">
  <p:cSld name="title for speakers 1"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avLst/>
              <a:gdLst/>
              <a:ahLst/>
              <a:cxnLst/>
              <a:rect l="l" t="t" r="r" b="b"/>
              <a:pathLst>
                <a:path w="20028138" h="13725655" extrusionOk="0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>
            <a:spLocks noGrp="1"/>
          </p:cNvSpPr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8" name="Google Shape;588;p130"/>
          <p:cNvSpPr txBox="1">
            <a:spLocks noGrp="1"/>
          </p:cNvSpPr>
          <p:nvPr>
            <p:ph type="body" idx="1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9" name="Google Shape;589;p130"/>
          <p:cNvSpPr>
            <a:spLocks noGrp="1"/>
          </p:cNvSpPr>
          <p:nvPr>
            <p:ph type="pic" idx="2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>
            <a:spLocks noGrp="1"/>
          </p:cNvSpPr>
          <p:nvPr>
            <p:ph type="body" idx="3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1" name="Google Shape;591;p130"/>
          <p:cNvSpPr txBox="1">
            <a:spLocks noGrp="1"/>
          </p:cNvSpPr>
          <p:nvPr>
            <p:ph type="body" idx="4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2" name="Google Shape;592;p130"/>
          <p:cNvSpPr>
            <a:spLocks noGrp="1"/>
          </p:cNvSpPr>
          <p:nvPr>
            <p:ph type="pic" idx="5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>
            <a:spLocks noGrp="1"/>
          </p:cNvSpPr>
          <p:nvPr>
            <p:ph type="body" idx="6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4" name="Google Shape;594;p130"/>
          <p:cNvSpPr txBox="1">
            <a:spLocks noGrp="1"/>
          </p:cNvSpPr>
          <p:nvPr>
            <p:ph type="body" idx="7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5" name="Google Shape;595;p130"/>
          <p:cNvSpPr>
            <a:spLocks noGrp="1"/>
          </p:cNvSpPr>
          <p:nvPr>
            <p:ph type="pic" idx="8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>
            <a:spLocks noGrp="1"/>
          </p:cNvSpPr>
          <p:nvPr>
            <p:ph type="body" idx="9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7" name="Google Shape;597;p130"/>
          <p:cNvSpPr txBox="1">
            <a:spLocks noGrp="1"/>
          </p:cNvSpPr>
          <p:nvPr>
            <p:ph type="body" idx="13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for speakers 2">
  <p:cSld name="title for speakers 2"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avLst/>
              <a:gdLst/>
              <a:ahLst/>
              <a:cxnLst/>
              <a:rect l="l" t="t" r="r" b="b"/>
              <a:pathLst>
                <a:path w="20028138" h="13725655" extrusionOk="0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endPara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>
            <a:spLocks noGrp="1"/>
          </p:cNvSpPr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5" name="Google Shape;605;p131"/>
          <p:cNvSpPr txBox="1">
            <a:spLocks noGrp="1"/>
          </p:cNvSpPr>
          <p:nvPr>
            <p:ph type="body" idx="1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6" name="Google Shape;606;p131"/>
          <p:cNvSpPr>
            <a:spLocks noGrp="1"/>
          </p:cNvSpPr>
          <p:nvPr>
            <p:ph type="pic" idx="2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>
            <a:spLocks noGrp="1"/>
          </p:cNvSpPr>
          <p:nvPr>
            <p:ph type="body" idx="3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8" name="Google Shape;608;p131"/>
          <p:cNvSpPr txBox="1">
            <a:spLocks noGrp="1"/>
          </p:cNvSpPr>
          <p:nvPr>
            <p:ph type="body" idx="4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9" name="Google Shape;609;p131"/>
          <p:cNvSpPr>
            <a:spLocks noGrp="1"/>
          </p:cNvSpPr>
          <p:nvPr>
            <p:ph type="pic" idx="5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>
            <a:spLocks noGrp="1"/>
          </p:cNvSpPr>
          <p:nvPr>
            <p:ph type="body" idx="6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1" name="Google Shape;611;p131"/>
          <p:cNvSpPr txBox="1">
            <a:spLocks noGrp="1"/>
          </p:cNvSpPr>
          <p:nvPr>
            <p:ph type="body" idx="7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2" name="Google Shape;612;p131"/>
          <p:cNvSpPr>
            <a:spLocks noGrp="1"/>
          </p:cNvSpPr>
          <p:nvPr>
            <p:ph type="pic" idx="8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>
            <a:spLocks noGrp="1"/>
          </p:cNvSpPr>
          <p:nvPr>
            <p:ph type="body" idx="9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4" name="Google Shape;614;p131"/>
          <p:cNvSpPr txBox="1">
            <a:spLocks noGrp="1"/>
          </p:cNvSpPr>
          <p:nvPr>
            <p:ph type="body" idx="13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g chart split">
  <p:cSld name="org chart split"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>
            <a:spLocks noGrp="1"/>
          </p:cNvSpPr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8" name="Google Shape;618;p132"/>
          <p:cNvSpPr txBox="1">
            <a:spLocks noGrp="1"/>
          </p:cNvSpPr>
          <p:nvPr>
            <p:ph type="body" idx="1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9" name="Google Shape;619;p132"/>
          <p:cNvSpPr>
            <a:spLocks noGrp="1"/>
          </p:cNvSpPr>
          <p:nvPr>
            <p:ph type="pic" idx="2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>
            <a:spLocks noGrp="1"/>
          </p:cNvSpPr>
          <p:nvPr>
            <p:ph type="body" idx="3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1" name="Google Shape;621;p132"/>
          <p:cNvSpPr txBox="1">
            <a:spLocks noGrp="1"/>
          </p:cNvSpPr>
          <p:nvPr>
            <p:ph type="body" idx="4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2" name="Google Shape;622;p132"/>
          <p:cNvSpPr txBox="1">
            <a:spLocks noGrp="1"/>
          </p:cNvSpPr>
          <p:nvPr>
            <p:ph type="body" idx="5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3" name="Google Shape;623;p132"/>
          <p:cNvSpPr txBox="1">
            <a:spLocks noGrp="1"/>
          </p:cNvSpPr>
          <p:nvPr>
            <p:ph type="body" idx="6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4" name="Google Shape;624;p132"/>
          <p:cNvSpPr txBox="1">
            <a:spLocks noGrp="1"/>
          </p:cNvSpPr>
          <p:nvPr>
            <p:ph type="body" idx="7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5" name="Google Shape;625;p132"/>
          <p:cNvSpPr txBox="1">
            <a:spLocks noGrp="1"/>
          </p:cNvSpPr>
          <p:nvPr>
            <p:ph type="body" idx="8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6" name="Google Shape;626;p132"/>
          <p:cNvSpPr txBox="1">
            <a:spLocks noGrp="1"/>
          </p:cNvSpPr>
          <p:nvPr>
            <p:ph type="body" idx="9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7" name="Google Shape;627;p132"/>
          <p:cNvSpPr txBox="1">
            <a:spLocks noGrp="1"/>
          </p:cNvSpPr>
          <p:nvPr>
            <p:ph type="body" idx="13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8" name="Google Shape;628;p132"/>
          <p:cNvSpPr txBox="1">
            <a:spLocks noGrp="1"/>
          </p:cNvSpPr>
          <p:nvPr>
            <p:ph type="body" idx="14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9" name="Google Shape;629;p132"/>
          <p:cNvSpPr txBox="1">
            <a:spLocks noGrp="1"/>
          </p:cNvSpPr>
          <p:nvPr>
            <p:ph type="body" idx="15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0" name="Google Shape;630;p132"/>
          <p:cNvSpPr txBox="1">
            <a:spLocks noGrp="1"/>
          </p:cNvSpPr>
          <p:nvPr>
            <p:ph type="body" idx="16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1" name="Google Shape;631;p132"/>
          <p:cNvSpPr txBox="1">
            <a:spLocks noGrp="1"/>
          </p:cNvSpPr>
          <p:nvPr>
            <p:ph type="body" idx="17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2" name="Google Shape;632;p132"/>
          <p:cNvSpPr txBox="1">
            <a:spLocks noGrp="1"/>
          </p:cNvSpPr>
          <p:nvPr>
            <p:ph type="body" idx="18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3" name="Google Shape;633;p132"/>
          <p:cNvSpPr txBox="1">
            <a:spLocks noGrp="1"/>
          </p:cNvSpPr>
          <p:nvPr>
            <p:ph type="body" idx="19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4" name="Google Shape;634;p132"/>
          <p:cNvSpPr txBox="1">
            <a:spLocks noGrp="1"/>
          </p:cNvSpPr>
          <p:nvPr>
            <p:ph type="body" idx="20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5" name="Google Shape;635;p132"/>
          <p:cNvSpPr txBox="1">
            <a:spLocks noGrp="1"/>
          </p:cNvSpPr>
          <p:nvPr>
            <p:ph type="body" idx="21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6" name="Google Shape;636;p132"/>
          <p:cNvSpPr>
            <a:spLocks noGrp="1"/>
          </p:cNvSpPr>
          <p:nvPr>
            <p:ph type="pic" idx="22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>
            <a:spLocks noGrp="1"/>
          </p:cNvSpPr>
          <p:nvPr>
            <p:ph type="pic" idx="23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>
            <a:spLocks noGrp="1"/>
          </p:cNvSpPr>
          <p:nvPr>
            <p:ph type="pic" idx="24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>
            <a:spLocks noGrp="1"/>
          </p:cNvSpPr>
          <p:nvPr>
            <p:ph type="pic" idx="25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>
            <a:spLocks noGrp="1"/>
          </p:cNvSpPr>
          <p:nvPr>
            <p:ph type="pic" idx="26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>
            <a:spLocks noGrp="1"/>
          </p:cNvSpPr>
          <p:nvPr>
            <p:ph type="pic" idx="27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>
            <a:spLocks noGrp="1"/>
          </p:cNvSpPr>
          <p:nvPr>
            <p:ph type="pic" idx="28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g chart split title">
  <p:cSld name="org chart split title"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>
            <a:spLocks noGrp="1"/>
          </p:cNvSpPr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5" name="Google Shape;645;p133"/>
          <p:cNvSpPr txBox="1">
            <a:spLocks noGrp="1"/>
          </p:cNvSpPr>
          <p:nvPr>
            <p:ph type="body" idx="1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>
            <a:spLocks noGrp="1"/>
          </p:cNvSpPr>
          <p:nvPr>
            <p:ph type="body" idx="2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8" name="Google Shape;648;p133"/>
          <p:cNvSpPr txBox="1">
            <a:spLocks noGrp="1"/>
          </p:cNvSpPr>
          <p:nvPr>
            <p:ph type="body" idx="3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9" name="Google Shape;649;p133"/>
          <p:cNvSpPr txBox="1">
            <a:spLocks noGrp="1"/>
          </p:cNvSpPr>
          <p:nvPr>
            <p:ph type="body" idx="4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0" name="Google Shape;650;p133"/>
          <p:cNvSpPr txBox="1">
            <a:spLocks noGrp="1"/>
          </p:cNvSpPr>
          <p:nvPr>
            <p:ph type="body" idx="5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1" name="Google Shape;651;p133"/>
          <p:cNvSpPr txBox="1">
            <a:spLocks noGrp="1"/>
          </p:cNvSpPr>
          <p:nvPr>
            <p:ph type="body" idx="6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2" name="Google Shape;652;p133"/>
          <p:cNvSpPr txBox="1">
            <a:spLocks noGrp="1"/>
          </p:cNvSpPr>
          <p:nvPr>
            <p:ph type="body" idx="7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3" name="Google Shape;653;p133"/>
          <p:cNvSpPr txBox="1">
            <a:spLocks noGrp="1"/>
          </p:cNvSpPr>
          <p:nvPr>
            <p:ph type="body" idx="8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4" name="Google Shape;654;p133"/>
          <p:cNvSpPr txBox="1">
            <a:spLocks noGrp="1"/>
          </p:cNvSpPr>
          <p:nvPr>
            <p:ph type="body" idx="9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5" name="Google Shape;655;p133"/>
          <p:cNvSpPr txBox="1">
            <a:spLocks noGrp="1"/>
          </p:cNvSpPr>
          <p:nvPr>
            <p:ph type="body" idx="13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6" name="Google Shape;656;p133"/>
          <p:cNvSpPr txBox="1">
            <a:spLocks noGrp="1"/>
          </p:cNvSpPr>
          <p:nvPr>
            <p:ph type="body" idx="14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7" name="Google Shape;657;p133"/>
          <p:cNvSpPr txBox="1">
            <a:spLocks noGrp="1"/>
          </p:cNvSpPr>
          <p:nvPr>
            <p:ph type="body" idx="15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8" name="Google Shape;658;p133"/>
          <p:cNvSpPr txBox="1">
            <a:spLocks noGrp="1"/>
          </p:cNvSpPr>
          <p:nvPr>
            <p:ph type="body" idx="16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9" name="Google Shape;659;p133"/>
          <p:cNvSpPr txBox="1">
            <a:spLocks noGrp="1"/>
          </p:cNvSpPr>
          <p:nvPr>
            <p:ph type="body" idx="17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0" name="Google Shape;660;p133"/>
          <p:cNvSpPr txBox="1">
            <a:spLocks noGrp="1"/>
          </p:cNvSpPr>
          <p:nvPr>
            <p:ph type="body" idx="18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1" name="Google Shape;661;p133"/>
          <p:cNvSpPr>
            <a:spLocks noGrp="1"/>
          </p:cNvSpPr>
          <p:nvPr>
            <p:ph type="pic" idx="19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>
            <a:spLocks noGrp="1"/>
          </p:cNvSpPr>
          <p:nvPr>
            <p:ph type="pic" idx="20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>
            <a:spLocks noGrp="1"/>
          </p:cNvSpPr>
          <p:nvPr>
            <p:ph type="pic" idx="21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>
            <a:spLocks noGrp="1"/>
          </p:cNvSpPr>
          <p:nvPr>
            <p:ph type="pic" idx="22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>
            <a:spLocks noGrp="1"/>
          </p:cNvSpPr>
          <p:nvPr>
            <p:ph type="pic" idx="23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>
            <a:spLocks noGrp="1"/>
          </p:cNvSpPr>
          <p:nvPr>
            <p:ph type="pic" idx="24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>
            <a:spLocks noGrp="1"/>
          </p:cNvSpPr>
          <p:nvPr>
            <p:ph type="pic" idx="25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g chart small">
  <p:cSld name="org chart small">
    <p:bg>
      <p:bgPr>
        <a:solidFill>
          <a:schemeClr val="lt1"/>
        </a:solidFill>
        <a:effectLst/>
      </p:bgPr>
    </p:bg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0" name="Google Shape;670;p134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1" name="Google Shape;671;p134"/>
          <p:cNvSpPr txBox="1">
            <a:spLocks noGrp="1"/>
          </p:cNvSpPr>
          <p:nvPr>
            <p:ph type="body" idx="2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2" name="Google Shape;672;p134"/>
          <p:cNvSpPr txBox="1">
            <a:spLocks noGrp="1"/>
          </p:cNvSpPr>
          <p:nvPr>
            <p:ph type="body" idx="3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3" name="Google Shape;673;p134"/>
          <p:cNvSpPr txBox="1">
            <a:spLocks noGrp="1"/>
          </p:cNvSpPr>
          <p:nvPr>
            <p:ph type="body" idx="4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4" name="Google Shape;674;p134"/>
          <p:cNvSpPr txBox="1">
            <a:spLocks noGrp="1"/>
          </p:cNvSpPr>
          <p:nvPr>
            <p:ph type="body" idx="5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5" name="Google Shape;675;p134"/>
          <p:cNvSpPr txBox="1">
            <a:spLocks noGrp="1"/>
          </p:cNvSpPr>
          <p:nvPr>
            <p:ph type="body" idx="6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6" name="Google Shape;676;p134"/>
          <p:cNvSpPr txBox="1">
            <a:spLocks noGrp="1"/>
          </p:cNvSpPr>
          <p:nvPr>
            <p:ph type="body" idx="7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7" name="Google Shape;677;p134"/>
          <p:cNvSpPr txBox="1">
            <a:spLocks noGrp="1"/>
          </p:cNvSpPr>
          <p:nvPr>
            <p:ph type="body" idx="8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8" name="Google Shape;678;p134"/>
          <p:cNvSpPr txBox="1">
            <a:spLocks noGrp="1"/>
          </p:cNvSpPr>
          <p:nvPr>
            <p:ph type="body" idx="9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9" name="Google Shape;679;p134"/>
          <p:cNvSpPr txBox="1">
            <a:spLocks noGrp="1"/>
          </p:cNvSpPr>
          <p:nvPr>
            <p:ph type="body" idx="13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0" name="Google Shape;680;p134"/>
          <p:cNvSpPr txBox="1">
            <a:spLocks noGrp="1"/>
          </p:cNvSpPr>
          <p:nvPr>
            <p:ph type="body" idx="14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87" name="Google Shape;687;p134"/>
          <p:cNvSpPr>
            <a:spLocks noGrp="1"/>
          </p:cNvSpPr>
          <p:nvPr>
            <p:ph type="pic" idx="15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>
            <a:spLocks noGrp="1"/>
          </p:cNvSpPr>
          <p:nvPr>
            <p:ph type="pic" idx="16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>
            <a:spLocks noGrp="1"/>
          </p:cNvSpPr>
          <p:nvPr>
            <p:ph type="pic" idx="17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>
            <a:spLocks noGrp="1"/>
          </p:cNvSpPr>
          <p:nvPr>
            <p:ph type="pic" idx="18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>
            <a:spLocks noGrp="1"/>
          </p:cNvSpPr>
          <p:nvPr>
            <p:ph type="pic" idx="19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g chart medium">
  <p:cSld name="org chart medium">
    <p:bg>
      <p:bgPr>
        <a:solidFill>
          <a:schemeClr val="lt1"/>
        </a:solidFill>
        <a:effectLst/>
      </p:bgPr>
    </p:bg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4" name="Google Shape;694;p135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5" name="Google Shape;695;p135"/>
          <p:cNvSpPr txBox="1">
            <a:spLocks noGrp="1"/>
          </p:cNvSpPr>
          <p:nvPr>
            <p:ph type="body" idx="2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6" name="Google Shape;696;p135"/>
          <p:cNvSpPr txBox="1">
            <a:spLocks noGrp="1"/>
          </p:cNvSpPr>
          <p:nvPr>
            <p:ph type="body" idx="3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7" name="Google Shape;697;p135"/>
          <p:cNvSpPr txBox="1">
            <a:spLocks noGrp="1"/>
          </p:cNvSpPr>
          <p:nvPr>
            <p:ph type="body" idx="4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8" name="Google Shape;698;p135"/>
          <p:cNvSpPr txBox="1">
            <a:spLocks noGrp="1"/>
          </p:cNvSpPr>
          <p:nvPr>
            <p:ph type="body" idx="5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9" name="Google Shape;699;p135"/>
          <p:cNvSpPr txBox="1">
            <a:spLocks noGrp="1"/>
          </p:cNvSpPr>
          <p:nvPr>
            <p:ph type="body" idx="6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0" name="Google Shape;700;p135"/>
          <p:cNvSpPr txBox="1">
            <a:spLocks noGrp="1"/>
          </p:cNvSpPr>
          <p:nvPr>
            <p:ph type="body" idx="7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1" name="Google Shape;701;p135"/>
          <p:cNvSpPr txBox="1">
            <a:spLocks noGrp="1"/>
          </p:cNvSpPr>
          <p:nvPr>
            <p:ph type="body" idx="8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2" name="Google Shape;702;p135"/>
          <p:cNvSpPr txBox="1">
            <a:spLocks noGrp="1"/>
          </p:cNvSpPr>
          <p:nvPr>
            <p:ph type="body" idx="9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3" name="Google Shape;703;p135"/>
          <p:cNvSpPr txBox="1">
            <a:spLocks noGrp="1"/>
          </p:cNvSpPr>
          <p:nvPr>
            <p:ph type="body" idx="13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4" name="Google Shape;704;p135"/>
          <p:cNvSpPr txBox="1">
            <a:spLocks noGrp="1"/>
          </p:cNvSpPr>
          <p:nvPr>
            <p:ph type="body" idx="14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5" name="Google Shape;705;p135"/>
          <p:cNvSpPr txBox="1">
            <a:spLocks noGrp="1"/>
          </p:cNvSpPr>
          <p:nvPr>
            <p:ph type="body" idx="15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6" name="Google Shape;706;p135"/>
          <p:cNvSpPr txBox="1">
            <a:spLocks noGrp="1"/>
          </p:cNvSpPr>
          <p:nvPr>
            <p:ph type="body" idx="16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7" name="Google Shape;707;p135"/>
          <p:cNvSpPr txBox="1">
            <a:spLocks noGrp="1"/>
          </p:cNvSpPr>
          <p:nvPr>
            <p:ph type="body" idx="17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8" name="Google Shape;708;p135"/>
          <p:cNvSpPr txBox="1">
            <a:spLocks noGrp="1"/>
          </p:cNvSpPr>
          <p:nvPr>
            <p:ph type="body" idx="18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15" name="Google Shape;715;p135"/>
          <p:cNvSpPr>
            <a:spLocks noGrp="1"/>
          </p:cNvSpPr>
          <p:nvPr>
            <p:ph type="pic" idx="19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>
            <a:spLocks noGrp="1"/>
          </p:cNvSpPr>
          <p:nvPr>
            <p:ph type="pic" idx="20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>
            <a:spLocks noGrp="1"/>
          </p:cNvSpPr>
          <p:nvPr>
            <p:ph type="pic" idx="21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>
            <a:spLocks noGrp="1"/>
          </p:cNvSpPr>
          <p:nvPr>
            <p:ph type="pic" idx="22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>
            <a:spLocks noGrp="1"/>
          </p:cNvSpPr>
          <p:nvPr>
            <p:ph type="pic" idx="23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>
            <a:spLocks noGrp="1"/>
          </p:cNvSpPr>
          <p:nvPr>
            <p:ph type="pic" idx="24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>
            <a:spLocks noGrp="1"/>
          </p:cNvSpPr>
          <p:nvPr>
            <p:ph type="pic" idx="25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g chart large">
  <p:cSld name="org chart large">
    <p:bg>
      <p:bgPr>
        <a:solidFill>
          <a:schemeClr val="lt1"/>
        </a:solidFill>
        <a:effectLst/>
      </p:bgPr>
    </p:bg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4" name="Google Shape;724;p136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5" name="Google Shape;725;p136"/>
          <p:cNvSpPr txBox="1">
            <a:spLocks noGrp="1"/>
          </p:cNvSpPr>
          <p:nvPr>
            <p:ph type="body" idx="2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6" name="Google Shape;726;p136"/>
          <p:cNvSpPr txBox="1">
            <a:spLocks noGrp="1"/>
          </p:cNvSpPr>
          <p:nvPr>
            <p:ph type="body" idx="3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7" name="Google Shape;727;p136"/>
          <p:cNvSpPr txBox="1">
            <a:spLocks noGrp="1"/>
          </p:cNvSpPr>
          <p:nvPr>
            <p:ph type="body" idx="4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8" name="Google Shape;728;p136"/>
          <p:cNvSpPr txBox="1">
            <a:spLocks noGrp="1"/>
          </p:cNvSpPr>
          <p:nvPr>
            <p:ph type="body" idx="5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9" name="Google Shape;729;p136"/>
          <p:cNvSpPr txBox="1">
            <a:spLocks noGrp="1"/>
          </p:cNvSpPr>
          <p:nvPr>
            <p:ph type="body" idx="6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0" name="Google Shape;730;p136"/>
          <p:cNvSpPr txBox="1">
            <a:spLocks noGrp="1"/>
          </p:cNvSpPr>
          <p:nvPr>
            <p:ph type="body" idx="7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1" name="Google Shape;731;p136"/>
          <p:cNvSpPr txBox="1">
            <a:spLocks noGrp="1"/>
          </p:cNvSpPr>
          <p:nvPr>
            <p:ph type="body" idx="8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2" name="Google Shape;732;p136"/>
          <p:cNvSpPr txBox="1">
            <a:spLocks noGrp="1"/>
          </p:cNvSpPr>
          <p:nvPr>
            <p:ph type="body" idx="9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3" name="Google Shape;733;p136"/>
          <p:cNvSpPr txBox="1">
            <a:spLocks noGrp="1"/>
          </p:cNvSpPr>
          <p:nvPr>
            <p:ph type="body" idx="13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4" name="Google Shape;734;p136"/>
          <p:cNvSpPr txBox="1">
            <a:spLocks noGrp="1"/>
          </p:cNvSpPr>
          <p:nvPr>
            <p:ph type="body" idx="14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5" name="Google Shape;735;p136"/>
          <p:cNvSpPr txBox="1">
            <a:spLocks noGrp="1"/>
          </p:cNvSpPr>
          <p:nvPr>
            <p:ph type="body" idx="15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6" name="Google Shape;736;p136"/>
          <p:cNvSpPr txBox="1">
            <a:spLocks noGrp="1"/>
          </p:cNvSpPr>
          <p:nvPr>
            <p:ph type="body" idx="16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7" name="Google Shape;737;p136"/>
          <p:cNvSpPr txBox="1">
            <a:spLocks noGrp="1"/>
          </p:cNvSpPr>
          <p:nvPr>
            <p:ph type="body" idx="17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8" name="Google Shape;738;p136"/>
          <p:cNvSpPr txBox="1">
            <a:spLocks noGrp="1"/>
          </p:cNvSpPr>
          <p:nvPr>
            <p:ph type="body" idx="18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9" name="Google Shape;739;p136"/>
          <p:cNvSpPr txBox="1">
            <a:spLocks noGrp="1"/>
          </p:cNvSpPr>
          <p:nvPr>
            <p:ph type="body" idx="19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0" name="Google Shape;740;p136"/>
          <p:cNvSpPr txBox="1">
            <a:spLocks noGrp="1"/>
          </p:cNvSpPr>
          <p:nvPr>
            <p:ph type="body" idx="20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1" name="Google Shape;741;p136"/>
          <p:cNvSpPr txBox="1">
            <a:spLocks noGrp="1"/>
          </p:cNvSpPr>
          <p:nvPr>
            <p:ph type="body" idx="21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2" name="Google Shape;742;p136"/>
          <p:cNvSpPr txBox="1">
            <a:spLocks noGrp="1"/>
          </p:cNvSpPr>
          <p:nvPr>
            <p:ph type="body" idx="22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49" name="Google Shape;749;p136"/>
          <p:cNvSpPr>
            <a:spLocks noGrp="1"/>
          </p:cNvSpPr>
          <p:nvPr>
            <p:ph type="pic" idx="23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>
            <a:spLocks noGrp="1"/>
          </p:cNvSpPr>
          <p:nvPr>
            <p:ph type="pic" idx="24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>
            <a:spLocks noGrp="1"/>
          </p:cNvSpPr>
          <p:nvPr>
            <p:ph type="pic" idx="25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>
            <a:spLocks noGrp="1"/>
          </p:cNvSpPr>
          <p:nvPr>
            <p:ph type="pic" idx="26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>
            <a:spLocks noGrp="1"/>
          </p:cNvSpPr>
          <p:nvPr>
            <p:ph type="pic" idx="27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>
            <a:spLocks noGrp="1"/>
          </p:cNvSpPr>
          <p:nvPr>
            <p:ph type="pic" idx="28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>
            <a:spLocks noGrp="1"/>
          </p:cNvSpPr>
          <p:nvPr>
            <p:ph type="pic" idx="29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>
            <a:spLocks noGrp="1"/>
          </p:cNvSpPr>
          <p:nvPr>
            <p:ph type="pic" idx="30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>
            <a:spLocks noGrp="1"/>
          </p:cNvSpPr>
          <p:nvPr>
            <p:ph type="pic" idx="31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bg>
      <p:bgPr>
        <a:solidFill>
          <a:srgbClr val="FEFAF5"/>
        </a:solidFill>
        <a:effectLst/>
      </p:bgPr>
    </p:bg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title 2">
  <p:cSld name="red_title 2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>
            <a:spLocks noGrp="1"/>
          </p:cNvSpPr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57"/>
          <p:cNvSpPr txBox="1">
            <a:spLocks noGrp="1"/>
          </p:cNvSpPr>
          <p:nvPr>
            <p:ph type="body" idx="1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2 topics side by side">
  <p:cSld name="titles 2 topics side by side">
    <p:bg>
      <p:bgPr>
        <a:solidFill>
          <a:schemeClr val="lt1"/>
        </a:solidFill>
        <a:effectLst/>
      </p:bgPr>
    </p:bg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rot="10800000" flipH="1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rot="10800000" flipH="1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6" name="Google Shape;766;p138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7" name="Google Shape;767;p138"/>
          <p:cNvSpPr txBox="1">
            <a:spLocks noGrp="1"/>
          </p:cNvSpPr>
          <p:nvPr>
            <p:ph type="body" idx="2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8" name="Google Shape;768;p138"/>
          <p:cNvSpPr txBox="1">
            <a:spLocks noGrp="1"/>
          </p:cNvSpPr>
          <p:nvPr>
            <p:ph type="body" idx="3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9" name="Google Shape;769;p138"/>
          <p:cNvSpPr txBox="1">
            <a:spLocks noGrp="1"/>
          </p:cNvSpPr>
          <p:nvPr>
            <p:ph type="body" idx="4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0" name="Google Shape;770;p138"/>
          <p:cNvSpPr txBox="1">
            <a:spLocks noGrp="1"/>
          </p:cNvSpPr>
          <p:nvPr>
            <p:ph type="body" idx="5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s 2 topics side by side">
  <p:cSld name="1_titles 2 topics side by side">
    <p:bg>
      <p:bgPr>
        <a:solidFill>
          <a:schemeClr val="lt1"/>
        </a:solidFill>
        <a:effectLst/>
      </p:bgPr>
    </p:bg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rot="10800000" flipH="1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6" name="Google Shape;776;p139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7" name="Google Shape;777;p139"/>
          <p:cNvSpPr txBox="1">
            <a:spLocks noGrp="1"/>
          </p:cNvSpPr>
          <p:nvPr>
            <p:ph type="body" idx="2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8" name="Google Shape;778;p139"/>
          <p:cNvSpPr txBox="1">
            <a:spLocks noGrp="1"/>
          </p:cNvSpPr>
          <p:nvPr>
            <p:ph type="body" idx="3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>
            <a:spLocks noGrp="1"/>
          </p:cNvSpPr>
          <p:nvPr>
            <p:ph type="pic" idx="4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s 2 topics side by side">
  <p:cSld name="2_titles 2 topics side by side">
    <p:bg>
      <p:bgPr>
        <a:solidFill>
          <a:schemeClr val="lt1"/>
        </a:solidFill>
        <a:effectLst/>
      </p:bgPr>
    </p:bg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rot="10800000" flipH="1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5" name="Google Shape;785;p140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6" name="Google Shape;786;p140"/>
          <p:cNvSpPr txBox="1">
            <a:spLocks noGrp="1"/>
          </p:cNvSpPr>
          <p:nvPr>
            <p:ph type="body" idx="2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7" name="Google Shape;787;p140"/>
          <p:cNvSpPr txBox="1">
            <a:spLocks noGrp="1"/>
          </p:cNvSpPr>
          <p:nvPr>
            <p:ph type="body" idx="3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>
            <a:spLocks noGrp="1"/>
          </p:cNvSpPr>
          <p:nvPr>
            <p:ph type="pic" idx="4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s 2 topics side by side">
  <p:cSld name="3_titles 2 topics side by side">
    <p:bg>
      <p:bgPr>
        <a:solidFill>
          <a:schemeClr val="lt1"/>
        </a:solidFill>
        <a:effectLst/>
      </p:bgPr>
    </p:bg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rot="10800000" flipH="1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5" name="Google Shape;795;p141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6" name="Google Shape;796;p141"/>
          <p:cNvSpPr txBox="1">
            <a:spLocks noGrp="1"/>
          </p:cNvSpPr>
          <p:nvPr>
            <p:ph type="body" idx="2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7" name="Google Shape;797;p141"/>
          <p:cNvSpPr txBox="1">
            <a:spLocks noGrp="1"/>
          </p:cNvSpPr>
          <p:nvPr>
            <p:ph type="body" idx="3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>
            <a:spLocks noGrp="1"/>
          </p:cNvSpPr>
          <p:nvPr>
            <p:ph type="pic" idx="4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s 2 topics side by side">
  <p:cSld name="4_titles 2 topics side by side">
    <p:bg>
      <p:bgPr>
        <a:solidFill>
          <a:schemeClr val="lt1"/>
        </a:solidFill>
        <a:effectLst/>
      </p:bgPr>
    </p:bg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>
            <a:spLocks noGrp="1"/>
          </p:cNvSpPr>
          <p:nvPr>
            <p:ph type="pic" idx="2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rot="10800000" flipH="1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6" name="Google Shape;806;p142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7" name="Google Shape;807;p142"/>
          <p:cNvSpPr txBox="1">
            <a:spLocks noGrp="1"/>
          </p:cNvSpPr>
          <p:nvPr>
            <p:ph type="body" idx="3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8" name="Google Shape;808;p142"/>
          <p:cNvSpPr txBox="1">
            <a:spLocks noGrp="1"/>
          </p:cNvSpPr>
          <p:nvPr>
            <p:ph type="body" idx="4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3 topics side by side">
  <p:cSld name="titles 3 topics side by side">
    <p:bg>
      <p:bgPr>
        <a:solidFill>
          <a:schemeClr val="lt1"/>
        </a:solidFill>
        <a:effectLst/>
      </p:bgPr>
    </p:bg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rot="10800000" flipH="1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rot="10800000" flipH="1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rot="10800000" flipH="1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7" name="Google Shape;817;p143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8" name="Google Shape;818;p143"/>
          <p:cNvSpPr txBox="1">
            <a:spLocks noGrp="1"/>
          </p:cNvSpPr>
          <p:nvPr>
            <p:ph type="body" idx="2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9" name="Google Shape;819;p143"/>
          <p:cNvSpPr txBox="1">
            <a:spLocks noGrp="1"/>
          </p:cNvSpPr>
          <p:nvPr>
            <p:ph type="body" idx="3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0" name="Google Shape;820;p143"/>
          <p:cNvSpPr txBox="1">
            <a:spLocks noGrp="1"/>
          </p:cNvSpPr>
          <p:nvPr>
            <p:ph type="body" idx="4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1" name="Google Shape;821;p143"/>
          <p:cNvSpPr txBox="1">
            <a:spLocks noGrp="1"/>
          </p:cNvSpPr>
          <p:nvPr>
            <p:ph type="body" idx="5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2" name="Google Shape;822;p143"/>
          <p:cNvSpPr txBox="1">
            <a:spLocks noGrp="1"/>
          </p:cNvSpPr>
          <p:nvPr>
            <p:ph type="body" idx="6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3" name="Google Shape;823;p143"/>
          <p:cNvSpPr txBox="1">
            <a:spLocks noGrp="1"/>
          </p:cNvSpPr>
          <p:nvPr>
            <p:ph type="body" idx="7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4 topics side by side">
  <p:cSld name="titles 4 topics side by side">
    <p:bg>
      <p:bgPr>
        <a:solidFill>
          <a:schemeClr val="lt1"/>
        </a:solidFill>
        <a:effectLst/>
      </p:bgPr>
    </p:bg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6" name="Google Shape;826;p144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 b="0" i="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rot="10800000" flipH="1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>
            <a:spLocks noGrp="1"/>
          </p:cNvSpPr>
          <p:nvPr>
            <p:ph type="body" idx="2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3" name="Google Shape;833;p144"/>
          <p:cNvSpPr txBox="1">
            <a:spLocks noGrp="1"/>
          </p:cNvSpPr>
          <p:nvPr>
            <p:ph type="body" idx="3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4" name="Google Shape;834;p144"/>
          <p:cNvSpPr txBox="1">
            <a:spLocks noGrp="1"/>
          </p:cNvSpPr>
          <p:nvPr>
            <p:ph type="body" idx="4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5" name="Google Shape;835;p144"/>
          <p:cNvSpPr txBox="1">
            <a:spLocks noGrp="1"/>
          </p:cNvSpPr>
          <p:nvPr>
            <p:ph type="body" idx="5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6" name="Google Shape;836;p144"/>
          <p:cNvSpPr txBox="1">
            <a:spLocks noGrp="1"/>
          </p:cNvSpPr>
          <p:nvPr>
            <p:ph type="body" idx="6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7" name="Google Shape;837;p144"/>
          <p:cNvSpPr txBox="1">
            <a:spLocks noGrp="1"/>
          </p:cNvSpPr>
          <p:nvPr>
            <p:ph type="body" idx="7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8" name="Google Shape;838;p144"/>
          <p:cNvSpPr txBox="1">
            <a:spLocks noGrp="1"/>
          </p:cNvSpPr>
          <p:nvPr>
            <p:ph type="body" idx="8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9" name="Google Shape;839;p144"/>
          <p:cNvSpPr txBox="1">
            <a:spLocks noGrp="1"/>
          </p:cNvSpPr>
          <p:nvPr>
            <p:ph type="body" idx="9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5 topics side by side">
  <p:cSld name="titles 5 topics side by side">
    <p:bg>
      <p:bgPr>
        <a:solidFill>
          <a:schemeClr val="lt1"/>
        </a:solidFill>
        <a:effectLst/>
      </p:bgPr>
    </p:bg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3" name="Google Shape;843;p145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4" name="Google Shape;844;p145"/>
          <p:cNvSpPr/>
          <p:nvPr/>
        </p:nvSpPr>
        <p:spPr>
          <a:xfrm rot="10800000" flipH="1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>
            <a:spLocks noGrp="1"/>
          </p:cNvSpPr>
          <p:nvPr>
            <p:ph type="body" idx="2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6" name="Google Shape;846;p145"/>
          <p:cNvSpPr txBox="1">
            <a:spLocks noGrp="1"/>
          </p:cNvSpPr>
          <p:nvPr>
            <p:ph type="body" idx="3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7" name="Google Shape;847;p145"/>
          <p:cNvSpPr/>
          <p:nvPr/>
        </p:nvSpPr>
        <p:spPr>
          <a:xfrm rot="10800000" flipH="1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>
            <a:spLocks noGrp="1"/>
          </p:cNvSpPr>
          <p:nvPr>
            <p:ph type="body" idx="4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9" name="Google Shape;849;p145"/>
          <p:cNvSpPr txBox="1">
            <a:spLocks noGrp="1"/>
          </p:cNvSpPr>
          <p:nvPr>
            <p:ph type="body" idx="5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0" name="Google Shape;850;p145"/>
          <p:cNvSpPr/>
          <p:nvPr/>
        </p:nvSpPr>
        <p:spPr>
          <a:xfrm rot="10800000" flipH="1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>
            <a:spLocks noGrp="1"/>
          </p:cNvSpPr>
          <p:nvPr>
            <p:ph type="body" idx="6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2" name="Google Shape;852;p145"/>
          <p:cNvSpPr txBox="1">
            <a:spLocks noGrp="1"/>
          </p:cNvSpPr>
          <p:nvPr>
            <p:ph type="body" idx="7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3" name="Google Shape;853;p145"/>
          <p:cNvSpPr/>
          <p:nvPr/>
        </p:nvSpPr>
        <p:spPr>
          <a:xfrm rot="10800000" flipH="1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>
            <a:spLocks noGrp="1"/>
          </p:cNvSpPr>
          <p:nvPr>
            <p:ph type="body" idx="8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5" name="Google Shape;855;p145"/>
          <p:cNvSpPr txBox="1">
            <a:spLocks noGrp="1"/>
          </p:cNvSpPr>
          <p:nvPr>
            <p:ph type="body" idx="9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6" name="Google Shape;856;p145"/>
          <p:cNvSpPr/>
          <p:nvPr/>
        </p:nvSpPr>
        <p:spPr>
          <a:xfrm rot="10800000" flipH="1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>
            <a:spLocks noGrp="1"/>
          </p:cNvSpPr>
          <p:nvPr>
            <p:ph type="body" idx="13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8" name="Google Shape;858;p145"/>
          <p:cNvSpPr txBox="1">
            <a:spLocks noGrp="1"/>
          </p:cNvSpPr>
          <p:nvPr>
            <p:ph type="body" idx="14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main thought 2 topics">
  <p:cSld name="titles main thought 2 topics">
    <p:bg>
      <p:bgPr>
        <a:solidFill>
          <a:schemeClr val="lt1"/>
        </a:solidFill>
        <a:effectLst/>
      </p:bgPr>
    </p:bg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rot="10800000" flipH="1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rot="10800000" flipH="1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>
            <a:spLocks noGrp="1"/>
          </p:cNvSpPr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6" name="Google Shape;866;p146"/>
          <p:cNvSpPr txBox="1">
            <a:spLocks noGrp="1"/>
          </p:cNvSpPr>
          <p:nvPr>
            <p:ph type="body" idx="1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7" name="Google Shape;867;p146"/>
          <p:cNvSpPr txBox="1">
            <a:spLocks noGrp="1"/>
          </p:cNvSpPr>
          <p:nvPr>
            <p:ph type="body" idx="2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00" tIns="45700" rIns="457200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sz="6600" b="1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8" name="Google Shape;868;p146"/>
          <p:cNvSpPr txBox="1">
            <a:spLocks noGrp="1"/>
          </p:cNvSpPr>
          <p:nvPr>
            <p:ph type="body" idx="3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00" tIns="457200" rIns="457200" bIns="4570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9" name="Google Shape;869;p146"/>
          <p:cNvSpPr txBox="1">
            <a:spLocks noGrp="1"/>
          </p:cNvSpPr>
          <p:nvPr>
            <p:ph type="body" idx="4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0" name="Google Shape;870;p146"/>
          <p:cNvSpPr txBox="1">
            <a:spLocks noGrp="1"/>
          </p:cNvSpPr>
          <p:nvPr>
            <p:ph type="body" idx="5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1" name="Google Shape;871;p146"/>
          <p:cNvSpPr txBox="1">
            <a:spLocks noGrp="1"/>
          </p:cNvSpPr>
          <p:nvPr>
            <p:ph type="body" idx="6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2" name="Google Shape;872;p146"/>
          <p:cNvSpPr txBox="1">
            <a:spLocks noGrp="1"/>
          </p:cNvSpPr>
          <p:nvPr>
            <p:ph type="body" idx="7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thought 2 topics">
  <p:cSld name="main thought 2 topics">
    <p:bg>
      <p:bgPr>
        <a:solidFill>
          <a:schemeClr val="lt1"/>
        </a:solidFill>
        <a:effectLst/>
      </p:bgPr>
    </p:bg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rot="10800000" flipH="1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rot="10800000" flipH="1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>
            <a:spLocks noGrp="1"/>
          </p:cNvSpPr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00" tIns="45700" rIns="457200" bIns="4570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0" name="Google Shape;880;p147"/>
          <p:cNvSpPr txBox="1">
            <a:spLocks noGrp="1"/>
          </p:cNvSpPr>
          <p:nvPr>
            <p:ph type="body" idx="1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00" tIns="457200" rIns="457200" bIns="4570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sz="44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1" name="Google Shape;881;p147"/>
          <p:cNvSpPr txBox="1">
            <a:spLocks noGrp="1"/>
          </p:cNvSpPr>
          <p:nvPr>
            <p:ph type="body" idx="2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2" name="Google Shape;882;p147"/>
          <p:cNvSpPr txBox="1">
            <a:spLocks noGrp="1"/>
          </p:cNvSpPr>
          <p:nvPr>
            <p:ph type="body" idx="3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3" name="Google Shape;883;p147"/>
          <p:cNvSpPr txBox="1">
            <a:spLocks noGrp="1"/>
          </p:cNvSpPr>
          <p:nvPr>
            <p:ph type="body" idx="4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4" name="Google Shape;884;p147"/>
          <p:cNvSpPr txBox="1">
            <a:spLocks noGrp="1"/>
          </p:cNvSpPr>
          <p:nvPr>
            <p:ph type="body" idx="5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17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63" Type="http://schemas.openxmlformats.org/officeDocument/2006/relationships/slideLayout" Target="../slideLayouts/slideLayout63.xml"/><Relationship Id="rId84" Type="http://schemas.openxmlformats.org/officeDocument/2006/relationships/slideLayout" Target="../slideLayouts/slideLayout84.xml"/><Relationship Id="rId138" Type="http://schemas.openxmlformats.org/officeDocument/2006/relationships/slideLayout" Target="../slideLayouts/slideLayout138.xml"/><Relationship Id="rId159" Type="http://schemas.openxmlformats.org/officeDocument/2006/relationships/slideLayout" Target="../slideLayouts/slideLayout159.xml"/><Relationship Id="rId170" Type="http://schemas.openxmlformats.org/officeDocument/2006/relationships/slideLayout" Target="../slideLayouts/slideLayout170.xml"/><Relationship Id="rId191" Type="http://schemas.openxmlformats.org/officeDocument/2006/relationships/slideLayout" Target="../slideLayouts/slideLayout191.xml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53" Type="http://schemas.openxmlformats.org/officeDocument/2006/relationships/slideLayout" Target="../slideLayouts/slideLayout53.xml"/><Relationship Id="rId74" Type="http://schemas.openxmlformats.org/officeDocument/2006/relationships/slideLayout" Target="../slideLayouts/slideLayout74.xml"/><Relationship Id="rId128" Type="http://schemas.openxmlformats.org/officeDocument/2006/relationships/slideLayout" Target="../slideLayouts/slideLayout128.xml"/><Relationship Id="rId149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5.xml"/><Relationship Id="rId95" Type="http://schemas.openxmlformats.org/officeDocument/2006/relationships/slideLayout" Target="../slideLayouts/slideLayout95.xml"/><Relationship Id="rId160" Type="http://schemas.openxmlformats.org/officeDocument/2006/relationships/slideLayout" Target="../slideLayouts/slideLayout160.xml"/><Relationship Id="rId181" Type="http://schemas.openxmlformats.org/officeDocument/2006/relationships/slideLayout" Target="../slideLayouts/slideLayout181.xml"/><Relationship Id="rId22" Type="http://schemas.openxmlformats.org/officeDocument/2006/relationships/slideLayout" Target="../slideLayouts/slideLayout22.xml"/><Relationship Id="rId43" Type="http://schemas.openxmlformats.org/officeDocument/2006/relationships/slideLayout" Target="../slideLayouts/slideLayout43.xml"/><Relationship Id="rId64" Type="http://schemas.openxmlformats.org/officeDocument/2006/relationships/slideLayout" Target="../slideLayouts/slideLayout64.xml"/><Relationship Id="rId118" Type="http://schemas.openxmlformats.org/officeDocument/2006/relationships/slideLayout" Target="../slideLayouts/slideLayout118.xml"/><Relationship Id="rId139" Type="http://schemas.openxmlformats.org/officeDocument/2006/relationships/slideLayout" Target="../slideLayouts/slideLayout139.xml"/><Relationship Id="rId85" Type="http://schemas.openxmlformats.org/officeDocument/2006/relationships/slideLayout" Target="../slideLayouts/slideLayout85.xml"/><Relationship Id="rId150" Type="http://schemas.openxmlformats.org/officeDocument/2006/relationships/slideLayout" Target="../slideLayouts/slideLayout150.xml"/><Relationship Id="rId171" Type="http://schemas.openxmlformats.org/officeDocument/2006/relationships/slideLayout" Target="../slideLayouts/slideLayout171.xml"/><Relationship Id="rId192" Type="http://schemas.openxmlformats.org/officeDocument/2006/relationships/slideLayout" Target="../slideLayouts/slideLayout192.xml"/><Relationship Id="rId12" Type="http://schemas.openxmlformats.org/officeDocument/2006/relationships/slideLayout" Target="../slideLayouts/slideLayout12.xml"/><Relationship Id="rId33" Type="http://schemas.openxmlformats.org/officeDocument/2006/relationships/slideLayout" Target="../slideLayouts/slideLayout33.xml"/><Relationship Id="rId108" Type="http://schemas.openxmlformats.org/officeDocument/2006/relationships/slideLayout" Target="../slideLayouts/slideLayout108.xml"/><Relationship Id="rId129" Type="http://schemas.openxmlformats.org/officeDocument/2006/relationships/slideLayout" Target="../slideLayouts/slideLayout129.xml"/><Relationship Id="rId54" Type="http://schemas.openxmlformats.org/officeDocument/2006/relationships/slideLayout" Target="../slideLayouts/slideLayout54.xml"/><Relationship Id="rId75" Type="http://schemas.openxmlformats.org/officeDocument/2006/relationships/slideLayout" Target="../slideLayouts/slideLayout75.xml"/><Relationship Id="rId96" Type="http://schemas.openxmlformats.org/officeDocument/2006/relationships/slideLayout" Target="../slideLayouts/slideLayout96.xml"/><Relationship Id="rId140" Type="http://schemas.openxmlformats.org/officeDocument/2006/relationships/slideLayout" Target="../slideLayouts/slideLayout140.xml"/><Relationship Id="rId161" Type="http://schemas.openxmlformats.org/officeDocument/2006/relationships/slideLayout" Target="../slideLayouts/slideLayout161.xml"/><Relationship Id="rId182" Type="http://schemas.openxmlformats.org/officeDocument/2006/relationships/slideLayout" Target="../slideLayouts/slideLayout182.xml"/><Relationship Id="rId6" Type="http://schemas.openxmlformats.org/officeDocument/2006/relationships/slideLayout" Target="../slideLayouts/slideLayout6.xml"/><Relationship Id="rId23" Type="http://schemas.openxmlformats.org/officeDocument/2006/relationships/slideLayout" Target="../slideLayouts/slideLayout23.xml"/><Relationship Id="rId119" Type="http://schemas.openxmlformats.org/officeDocument/2006/relationships/slideLayout" Target="../slideLayouts/slideLayout119.xml"/><Relationship Id="rId44" Type="http://schemas.openxmlformats.org/officeDocument/2006/relationships/slideLayout" Target="../slideLayouts/slideLayout44.xml"/><Relationship Id="rId65" Type="http://schemas.openxmlformats.org/officeDocument/2006/relationships/slideLayout" Target="../slideLayouts/slideLayout65.xml"/><Relationship Id="rId86" Type="http://schemas.openxmlformats.org/officeDocument/2006/relationships/slideLayout" Target="../slideLayouts/slideLayout86.xml"/><Relationship Id="rId130" Type="http://schemas.openxmlformats.org/officeDocument/2006/relationships/slideLayout" Target="../slideLayouts/slideLayout130.xml"/><Relationship Id="rId151" Type="http://schemas.openxmlformats.org/officeDocument/2006/relationships/slideLayout" Target="../slideLayouts/slideLayout151.xml"/><Relationship Id="rId172" Type="http://schemas.openxmlformats.org/officeDocument/2006/relationships/slideLayout" Target="../slideLayouts/slideLayout172.xml"/><Relationship Id="rId193" Type="http://schemas.openxmlformats.org/officeDocument/2006/relationships/slideLayout" Target="../slideLayouts/slideLayout193.xml"/><Relationship Id="rId13" Type="http://schemas.openxmlformats.org/officeDocument/2006/relationships/slideLayout" Target="../slideLayouts/slideLayout13.xml"/><Relationship Id="rId109" Type="http://schemas.openxmlformats.org/officeDocument/2006/relationships/slideLayout" Target="../slideLayouts/slideLayout109.xml"/><Relationship Id="rId34" Type="http://schemas.openxmlformats.org/officeDocument/2006/relationships/slideLayout" Target="../slideLayouts/slideLayout34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20" Type="http://schemas.openxmlformats.org/officeDocument/2006/relationships/slideLayout" Target="../slideLayouts/slideLayout120.xml"/><Relationship Id="rId141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162" Type="http://schemas.openxmlformats.org/officeDocument/2006/relationships/slideLayout" Target="../slideLayouts/slideLayout162.xml"/><Relationship Id="rId183" Type="http://schemas.openxmlformats.org/officeDocument/2006/relationships/slideLayout" Target="../slideLayouts/slideLayout183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115" Type="http://schemas.openxmlformats.org/officeDocument/2006/relationships/slideLayout" Target="../slideLayouts/slideLayout115.xml"/><Relationship Id="rId131" Type="http://schemas.openxmlformats.org/officeDocument/2006/relationships/slideLayout" Target="../slideLayouts/slideLayout131.xml"/><Relationship Id="rId136" Type="http://schemas.openxmlformats.org/officeDocument/2006/relationships/slideLayout" Target="../slideLayouts/slideLayout136.xml"/><Relationship Id="rId157" Type="http://schemas.openxmlformats.org/officeDocument/2006/relationships/slideLayout" Target="../slideLayouts/slideLayout157.xml"/><Relationship Id="rId178" Type="http://schemas.openxmlformats.org/officeDocument/2006/relationships/slideLayout" Target="../slideLayouts/slideLayout178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52" Type="http://schemas.openxmlformats.org/officeDocument/2006/relationships/slideLayout" Target="../slideLayouts/slideLayout152.xml"/><Relationship Id="rId173" Type="http://schemas.openxmlformats.org/officeDocument/2006/relationships/slideLayout" Target="../slideLayouts/slideLayout173.xml"/><Relationship Id="rId194" Type="http://schemas.openxmlformats.org/officeDocument/2006/relationships/slideLayout" Target="../slideLayouts/slideLayout194.xml"/><Relationship Id="rId199" Type="http://schemas.openxmlformats.org/officeDocument/2006/relationships/theme" Target="../theme/theme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126" Type="http://schemas.openxmlformats.org/officeDocument/2006/relationships/slideLayout" Target="../slideLayouts/slideLayout126.xml"/><Relationship Id="rId147" Type="http://schemas.openxmlformats.org/officeDocument/2006/relationships/slideLayout" Target="../slideLayouts/slideLayout147.xml"/><Relationship Id="rId168" Type="http://schemas.openxmlformats.org/officeDocument/2006/relationships/slideLayout" Target="../slideLayouts/slideLayout16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121" Type="http://schemas.openxmlformats.org/officeDocument/2006/relationships/slideLayout" Target="../slideLayouts/slideLayout121.xml"/><Relationship Id="rId142" Type="http://schemas.openxmlformats.org/officeDocument/2006/relationships/slideLayout" Target="../slideLayouts/slideLayout142.xml"/><Relationship Id="rId163" Type="http://schemas.openxmlformats.org/officeDocument/2006/relationships/slideLayout" Target="../slideLayouts/slideLayout163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Relationship Id="rId116" Type="http://schemas.openxmlformats.org/officeDocument/2006/relationships/slideLayout" Target="../slideLayouts/slideLayout116.xml"/><Relationship Id="rId137" Type="http://schemas.openxmlformats.org/officeDocument/2006/relationships/slideLayout" Target="../slideLayouts/slideLayout137.xml"/><Relationship Id="rId158" Type="http://schemas.openxmlformats.org/officeDocument/2006/relationships/slideLayout" Target="../slideLayouts/slideLayout15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Relationship Id="rId132" Type="http://schemas.openxmlformats.org/officeDocument/2006/relationships/slideLayout" Target="../slideLayouts/slideLayout132.xml"/><Relationship Id="rId153" Type="http://schemas.openxmlformats.org/officeDocument/2006/relationships/slideLayout" Target="../slideLayouts/slideLayout153.xml"/><Relationship Id="rId174" Type="http://schemas.openxmlformats.org/officeDocument/2006/relationships/slideLayout" Target="../slideLayouts/slideLayout174.xml"/><Relationship Id="rId179" Type="http://schemas.openxmlformats.org/officeDocument/2006/relationships/slideLayout" Target="../slideLayouts/slideLayout179.xml"/><Relationship Id="rId195" Type="http://schemas.openxmlformats.org/officeDocument/2006/relationships/slideLayout" Target="../slideLayouts/slideLayout195.xml"/><Relationship Id="rId190" Type="http://schemas.openxmlformats.org/officeDocument/2006/relationships/slideLayout" Target="../slideLayouts/slideLayout190.xml"/><Relationship Id="rId15" Type="http://schemas.openxmlformats.org/officeDocument/2006/relationships/slideLayout" Target="../slideLayouts/slideLayout15.xml"/><Relationship Id="rId36" Type="http://schemas.openxmlformats.org/officeDocument/2006/relationships/slideLayout" Target="../slideLayouts/slideLayout36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27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52" Type="http://schemas.openxmlformats.org/officeDocument/2006/relationships/slideLayout" Target="../slideLayouts/slideLayout52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122" Type="http://schemas.openxmlformats.org/officeDocument/2006/relationships/slideLayout" Target="../slideLayouts/slideLayout122.xml"/><Relationship Id="rId143" Type="http://schemas.openxmlformats.org/officeDocument/2006/relationships/slideLayout" Target="../slideLayouts/slideLayout143.xml"/><Relationship Id="rId148" Type="http://schemas.openxmlformats.org/officeDocument/2006/relationships/slideLayout" Target="../slideLayouts/slideLayout148.xml"/><Relationship Id="rId164" Type="http://schemas.openxmlformats.org/officeDocument/2006/relationships/slideLayout" Target="../slideLayouts/slideLayout164.xml"/><Relationship Id="rId169" Type="http://schemas.openxmlformats.org/officeDocument/2006/relationships/slideLayout" Target="../slideLayouts/slideLayout169.xml"/><Relationship Id="rId185" Type="http://schemas.openxmlformats.org/officeDocument/2006/relationships/slideLayout" Target="../slideLayouts/slideLayout18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80" Type="http://schemas.openxmlformats.org/officeDocument/2006/relationships/slideLayout" Target="../slideLayouts/slideLayout180.xml"/><Relationship Id="rId26" Type="http://schemas.openxmlformats.org/officeDocument/2006/relationships/slideLayout" Target="../slideLayouts/slideLayout26.xml"/><Relationship Id="rId47" Type="http://schemas.openxmlformats.org/officeDocument/2006/relationships/slideLayout" Target="../slideLayouts/slideLayout47.xml"/><Relationship Id="rId68" Type="http://schemas.openxmlformats.org/officeDocument/2006/relationships/slideLayout" Target="../slideLayouts/slideLayout68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33" Type="http://schemas.openxmlformats.org/officeDocument/2006/relationships/slideLayout" Target="../slideLayouts/slideLayout133.xml"/><Relationship Id="rId154" Type="http://schemas.openxmlformats.org/officeDocument/2006/relationships/slideLayout" Target="../slideLayouts/slideLayout154.xml"/><Relationship Id="rId175" Type="http://schemas.openxmlformats.org/officeDocument/2006/relationships/slideLayout" Target="../slideLayouts/slideLayout175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37" Type="http://schemas.openxmlformats.org/officeDocument/2006/relationships/slideLayout" Target="../slideLayouts/slideLayout37.xml"/><Relationship Id="rId58" Type="http://schemas.openxmlformats.org/officeDocument/2006/relationships/slideLayout" Target="../slideLayouts/slideLayout58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123" Type="http://schemas.openxmlformats.org/officeDocument/2006/relationships/slideLayout" Target="../slideLayouts/slideLayout123.xml"/><Relationship Id="rId144" Type="http://schemas.openxmlformats.org/officeDocument/2006/relationships/slideLayout" Target="../slideLayouts/slideLayout144.xml"/><Relationship Id="rId90" Type="http://schemas.openxmlformats.org/officeDocument/2006/relationships/slideLayout" Target="../slideLayouts/slideLayout90.xml"/><Relationship Id="rId165" Type="http://schemas.openxmlformats.org/officeDocument/2006/relationships/slideLayout" Target="../slideLayouts/slideLayout165.xml"/><Relationship Id="rId186" Type="http://schemas.openxmlformats.org/officeDocument/2006/relationships/slideLayout" Target="../slideLayouts/slideLayout186.xml"/><Relationship Id="rId27" Type="http://schemas.openxmlformats.org/officeDocument/2006/relationships/slideLayout" Target="../slideLayouts/slideLayout27.xml"/><Relationship Id="rId48" Type="http://schemas.openxmlformats.org/officeDocument/2006/relationships/slideLayout" Target="../slideLayouts/slideLayout48.xml"/><Relationship Id="rId69" Type="http://schemas.openxmlformats.org/officeDocument/2006/relationships/slideLayout" Target="../slideLayouts/slideLayout69.xml"/><Relationship Id="rId113" Type="http://schemas.openxmlformats.org/officeDocument/2006/relationships/slideLayout" Target="../slideLayouts/slideLayout113.xml"/><Relationship Id="rId134" Type="http://schemas.openxmlformats.org/officeDocument/2006/relationships/slideLayout" Target="../slideLayouts/slideLayout134.xml"/><Relationship Id="rId80" Type="http://schemas.openxmlformats.org/officeDocument/2006/relationships/slideLayout" Target="../slideLayouts/slideLayout80.xml"/><Relationship Id="rId155" Type="http://schemas.openxmlformats.org/officeDocument/2006/relationships/slideLayout" Target="../slideLayouts/slideLayout155.xml"/><Relationship Id="rId176" Type="http://schemas.openxmlformats.org/officeDocument/2006/relationships/slideLayout" Target="../slideLayouts/slideLayout176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24" Type="http://schemas.openxmlformats.org/officeDocument/2006/relationships/slideLayout" Target="../slideLayouts/slideLayout124.xml"/><Relationship Id="rId70" Type="http://schemas.openxmlformats.org/officeDocument/2006/relationships/slideLayout" Target="../slideLayouts/slideLayout70.xml"/><Relationship Id="rId91" Type="http://schemas.openxmlformats.org/officeDocument/2006/relationships/slideLayout" Target="../slideLayouts/slideLayout91.xml"/><Relationship Id="rId145" Type="http://schemas.openxmlformats.org/officeDocument/2006/relationships/slideLayout" Target="../slideLayouts/slideLayout145.xml"/><Relationship Id="rId166" Type="http://schemas.openxmlformats.org/officeDocument/2006/relationships/slideLayout" Target="../slideLayouts/slideLayout166.xml"/><Relationship Id="rId187" Type="http://schemas.openxmlformats.org/officeDocument/2006/relationships/slideLayout" Target="../slideLayouts/slideLayout187.xml"/><Relationship Id="rId1" Type="http://schemas.openxmlformats.org/officeDocument/2006/relationships/slideLayout" Target="../slideLayouts/slideLayout1.xml"/><Relationship Id="rId28" Type="http://schemas.openxmlformats.org/officeDocument/2006/relationships/slideLayout" Target="../slideLayouts/slideLayout28.xml"/><Relationship Id="rId49" Type="http://schemas.openxmlformats.org/officeDocument/2006/relationships/slideLayout" Target="../slideLayouts/slideLayout49.xml"/><Relationship Id="rId114" Type="http://schemas.openxmlformats.org/officeDocument/2006/relationships/slideLayout" Target="../slideLayouts/slideLayout114.xml"/><Relationship Id="rId60" Type="http://schemas.openxmlformats.org/officeDocument/2006/relationships/slideLayout" Target="../slideLayouts/slideLayout60.xml"/><Relationship Id="rId81" Type="http://schemas.openxmlformats.org/officeDocument/2006/relationships/slideLayout" Target="../slideLayouts/slideLayout81.xml"/><Relationship Id="rId135" Type="http://schemas.openxmlformats.org/officeDocument/2006/relationships/slideLayout" Target="../slideLayouts/slideLayout135.xml"/><Relationship Id="rId156" Type="http://schemas.openxmlformats.org/officeDocument/2006/relationships/slideLayout" Target="../slideLayouts/slideLayout156.xml"/><Relationship Id="rId177" Type="http://schemas.openxmlformats.org/officeDocument/2006/relationships/slideLayout" Target="../slideLayouts/slideLayout177.xml"/><Relationship Id="rId198" Type="http://schemas.openxmlformats.org/officeDocument/2006/relationships/slideLayout" Target="../slideLayouts/slideLayout198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50" Type="http://schemas.openxmlformats.org/officeDocument/2006/relationships/slideLayout" Target="../slideLayouts/slideLayout50.xml"/><Relationship Id="rId104" Type="http://schemas.openxmlformats.org/officeDocument/2006/relationships/slideLayout" Target="../slideLayouts/slideLayout104.xml"/><Relationship Id="rId125" Type="http://schemas.openxmlformats.org/officeDocument/2006/relationships/slideLayout" Target="../slideLayouts/slideLayout125.xml"/><Relationship Id="rId146" Type="http://schemas.openxmlformats.org/officeDocument/2006/relationships/slideLayout" Target="../slideLayouts/slideLayout146.xml"/><Relationship Id="rId167" Type="http://schemas.openxmlformats.org/officeDocument/2006/relationships/slideLayout" Target="../slideLayouts/slideLayout167.xml"/><Relationship Id="rId188" Type="http://schemas.openxmlformats.org/officeDocument/2006/relationships/slideLayout" Target="../slideLayouts/slideLayout1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F5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>
            <a:spLocks noGrp="1"/>
          </p:cNvSpPr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 b="0" i="0" u="none" strike="noStrike" cap="non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43"/>
          <p:cNvSpPr txBox="1">
            <a:spLocks noGrp="1"/>
          </p:cNvSpPr>
          <p:nvPr>
            <p:ph type="body" idx="1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sz="5600" b="0" i="0" u="none" strike="noStrike" cap="non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43"/>
          <p:cNvSpPr txBox="1">
            <a:spLocks noGrp="1"/>
          </p:cNvSpPr>
          <p:nvPr>
            <p:ph type="dt" idx="10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43"/>
          <p:cNvSpPr txBox="1">
            <a:spLocks noGrp="1"/>
          </p:cNvSpPr>
          <p:nvPr>
            <p:ph type="ftr" idx="11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43"/>
          <p:cNvSpPr txBox="1">
            <a:spLocks noGrp="1"/>
          </p:cNvSpPr>
          <p:nvPr>
            <p:ph type="sldNum" idx="12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learning/como-superar-o-luto-e-gerenciar-o-impacto-da-perda-e-da-mudanca-no-trabalho/os-oito-sentimentos-desagradaveis?trk=learnermappingfile" TargetMode="External"/><Relationship Id="rId13" Type="http://schemas.openxmlformats.org/officeDocument/2006/relationships/hyperlink" Target="https://www.linkedin.com/learning/como-lidar-com-o-estresse-no-trabalho/como-gerenciar-as-interacoes-no-trabalho?trk=learnermappingfile" TargetMode="External"/><Relationship Id="rId18" Type="http://schemas.openxmlformats.org/officeDocument/2006/relationships/hyperlink" Target="https://www.linkedin.com/learning/como-criar-um-ambiente-de-trabalho-positivo-e-saudavel/crie-um-comite-de-cultura-positiva?trk=learnermappingfile" TargetMode="External"/><Relationship Id="rId3" Type="http://schemas.openxmlformats.org/officeDocument/2006/relationships/image" Target="../media/image10.png"/><Relationship Id="rId21" Type="http://schemas.openxmlformats.org/officeDocument/2006/relationships/hyperlink" Target="https://www.linkedin.com/learning/como-desenvolver-sua-inteligencia-emocional-24603637/produtividade-saudavel?trk=learnermappingfile" TargetMode="External"/><Relationship Id="rId7" Type="http://schemas.openxmlformats.org/officeDocument/2006/relationships/hyperlink" Target="https://www.linkedin.com/learning/como-enfrentar-a-ansiedade-no-trabalho/saude-e-ansiedade?trk=learnermappingfile" TargetMode="External"/><Relationship Id="rId12" Type="http://schemas.openxmlformats.org/officeDocument/2006/relationships/hyperlink" Target="https://www.linkedin.com/learning/como-gerenciar-o-estresse-para-promover-mudancas-positivas/o-cerebro-sob-estresse?trk=learnermappingfile" TargetMode="External"/><Relationship Id="rId17" Type="http://schemas.openxmlformats.org/officeDocument/2006/relationships/hyperlink" Target="https://www.linkedin.com/learning/como-superar-o-luto-e-gerenciar-o-impacto-da-perda-e-da-mudanca-no-trabalho/a-funcao-da-vulnerabilidade?trk=learnermappingfile" TargetMode="External"/><Relationship Id="rId2" Type="http://schemas.openxmlformats.org/officeDocument/2006/relationships/notesSlide" Target="../notesSlides/notesSlide1.xml"/><Relationship Id="rId16" Type="http://schemas.openxmlformats.org/officeDocument/2006/relationships/hyperlink" Target="https://www.linkedin.com/learning/como-tomar-decisoes-eficazes-sob-estresse/como-tomar-decisoes-para-outras-pessoas-em-situacoes-estressantes?trk=learnermappingfile" TargetMode="External"/><Relationship Id="rId20" Type="http://schemas.openxmlformats.org/officeDocument/2006/relationships/hyperlink" Target="https://www.linkedin.com/learning/como-adequar-suas-competencias-comportamentais-ao-trabalho-em-home-office/como-o-trabalho-e-as-atividades-pessoais-podem-coexistir-de-forma-saudavel?trk=learnermappingfile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linkedin.com/learning/fundamentos-do-trabalho-remoto/saude-e-bem-estar?trk=learnermappingfile" TargetMode="External"/><Relationship Id="rId11" Type="http://schemas.openxmlformats.org/officeDocument/2006/relationships/hyperlink" Target="https://www.linkedin.com/learning/como-gerenciar-o-estresse-para-promover-mudancas-positivas/formula-para-controle-do-estresse?trk=learnermappingfile" TargetMode="External"/><Relationship Id="rId24" Type="http://schemas.openxmlformats.org/officeDocument/2006/relationships/image" Target="../media/image11.png"/><Relationship Id="rId5" Type="http://schemas.openxmlformats.org/officeDocument/2006/relationships/hyperlink" Target="https://www.linkedin.com/learning/como-enfrentar-a-ansiedade-no-trabalho/expectativas-e-anseios-sobre-a-propria-carreira?trk=learnermappingfile" TargetMode="External"/><Relationship Id="rId15" Type="http://schemas.openxmlformats.org/officeDocument/2006/relationships/hyperlink" Target="https://www.linkedin.com/learning/como-tomar-decisoes-eficazes-sob-estresse/como-diferenciar-estresse-elevado-e-pressao-elevada?trk=learnermappingfile" TargetMode="External"/><Relationship Id="rId23" Type="http://schemas.openxmlformats.org/officeDocument/2006/relationships/hyperlink" Target="https://www.linkedin.com/learning/como-liderar-com-estabilidade-em-tempos-de-mudanca-e-disrupcao/ultrapassando-as-fronteiras-da-resiliencia?trk=learnermappingfile" TargetMode="External"/><Relationship Id="rId10" Type="http://schemas.openxmlformats.org/officeDocument/2006/relationships/hyperlink" Target="https://www.linkedin.com/learning/saude-mental-no-trabalho-remoto-como-manter-uma-rotina-saudavel/o-isolamento-no-trabalho-remoto?trk=learnermappingfile" TargetMode="External"/><Relationship Id="rId19" Type="http://schemas.openxmlformats.org/officeDocument/2006/relationships/hyperlink" Target="https://www.linkedin.com/learning/mvp3-title-2/liderando-com-o-coracao-no-estabelecimento-de-metas-com-seu-time?trk=learnermappingfile" TargetMode="External"/><Relationship Id="rId4" Type="http://schemas.openxmlformats.org/officeDocument/2006/relationships/hyperlink" Target="https://www.linkedin.com/learning/como-enfrentar-a-ansiedade-no-trabalho/em-busca-de-um-futuro-com-menos-ansiedade?trk=learnermappingfile" TargetMode="External"/><Relationship Id="rId9" Type="http://schemas.openxmlformats.org/officeDocument/2006/relationships/hyperlink" Target="https://www.linkedin.com/learning/saude-mental-no-trabalho-remoto-como-manter-uma-rotina-saudavel/saude-mental-no-trabalho-remoto-como-manter-uma-rotina-saudavel?trk=learnermappingfile" TargetMode="External"/><Relationship Id="rId14" Type="http://schemas.openxmlformats.org/officeDocument/2006/relationships/hyperlink" Target="https://www.linkedin.com/learning/como-lidar-com-o-estresse-no-trabalho/como-gerenciar-o-tempo-no-trabalho?trk=learnermappingfile" TargetMode="External"/><Relationship Id="rId22" Type="http://schemas.openxmlformats.org/officeDocument/2006/relationships/hyperlink" Target="https://www.linkedin.com/learning/como-liderar-com-estabilidade-em-tempos-de-mudanca-e-disrupcao/lideranca-disruptiva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" name="Google Shape;1525;g2835fa9c753_0_0" descr="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835fa9c753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835fa9c753_0_0"/>
          <p:cNvSpPr txBox="1"/>
          <p:nvPr/>
        </p:nvSpPr>
        <p:spPr>
          <a:xfrm>
            <a:off x="755175" y="546650"/>
            <a:ext cx="17207400" cy="21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/>
          <a:p>
            <a:pPr lvl="0">
              <a:lnSpc>
                <a:spcPct val="90000"/>
              </a:lnSpc>
              <a:buSzPts val="6000"/>
            </a:pPr>
            <a:r>
              <a:rPr lang="en-US" sz="4000" dirty="0">
                <a:solidFill>
                  <a:schemeClr val="dk1"/>
                </a:solidFill>
              </a:rPr>
              <a:t>Liderar Pessoas Começa por Dentro: A saúde mental e o bem-estar são importantes</a:t>
            </a:r>
            <a:endParaRPr sz="4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  <a:buSzPts val="3000"/>
            </a:pPr>
            <a:r>
              <a:rPr lang="en-US" sz="2800" dirty="0">
                <a:solidFill>
                  <a:schemeClr val="accent6"/>
                </a:solidFill>
              </a:rPr>
              <a:t>Descubra a importância da saúde mental e do bem-estar para uma liderança eficaz. Saiba como o seu estado mental e o seu bem-estar geral podem promover um ambiente de trabalho mais saudável para todos.</a:t>
            </a:r>
            <a:endParaRPr sz="2800" b="0" i="0" u="none" strike="noStrike" cap="none" dirty="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835fa9c753_0_0"/>
          <p:cNvGraphicFramePr/>
          <p:nvPr>
            <p:extLst>
              <p:ext uri="{D42A27DB-BD31-4B8C-83A1-F6EECF244321}">
                <p14:modId xmlns:p14="http://schemas.microsoft.com/office/powerpoint/2010/main" val="2762922061"/>
              </p:ext>
            </p:extLst>
          </p:nvPr>
        </p:nvGraphicFramePr>
        <p:xfrm>
          <a:off x="755180" y="2842053"/>
          <a:ext cx="22876875" cy="10146550"/>
        </p:xfrm>
        <a:graphic>
          <a:graphicData uri="http://schemas.openxmlformats.org/drawingml/2006/table">
            <a:tbl>
              <a:tblPr firstRow="1" bandRow="1">
                <a:noFill/>
                <a:tableStyleId>{6F7F57FD-F1A5-4890-94BA-1C411E0C8F53}</a:tableStyleId>
              </a:tblPr>
              <a:tblGrid>
                <a:gridCol w="4544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6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5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5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53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05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b="0" u="none" strike="noStrike" cap="none"/>
                        <a:t>Segunda-feira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82875" marB="182875" anchor="ctr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b="0" u="none" strike="noStrike" cap="none"/>
                        <a:t>Terça-feira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82875" marB="18287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b="0" u="none" strike="noStrike" cap="none"/>
                        <a:t>Quarta-feira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82875" marB="18287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b="0" u="none" strike="noStrike" cap="none"/>
                        <a:t>Quinta-feira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82875" marB="18287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b="0" u="none" strike="noStrike" cap="none"/>
                        <a:t>Sexta-feira</a:t>
                      </a:r>
                      <a:endParaRPr sz="1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82875" marB="18287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1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453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 dirty="0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Dia 1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4"/>
                        </a:rPr>
                        <a:t>Em busca de um futuro com menos ansiedade</a:t>
                      </a:r>
                      <a:endParaRPr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(3m 09s)</a:t>
                      </a:r>
                      <a:endParaRPr sz="2000" b="1" u="none" strike="noStrike" cap="none" dirty="0">
                        <a:solidFill>
                          <a:srgbClr val="3C4345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 dirty="0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2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5"/>
                        </a:rPr>
                        <a:t>Expectativas e anseios sobre a própria carreira</a:t>
                      </a:r>
                      <a:endParaRPr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(6m 59s)</a:t>
                      </a:r>
                      <a:endParaRPr sz="2000" u="sng" strike="noStrike" cap="none" dirty="0">
                        <a:solidFill>
                          <a:schemeClr val="hlink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0" i="0" u="none" strike="noStrike" cap="none" dirty="0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3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6"/>
                        </a:rPr>
                        <a:t>Saúde e bem-estar</a:t>
                      </a:r>
                      <a:endParaRPr lang="en-US"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(3m 06s)</a:t>
                      </a:r>
                      <a:endParaRPr sz="2000" u="none" strike="noStrike" cap="none" dirty="0">
                        <a:solidFill>
                          <a:srgbClr val="3C4345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0" i="0" u="none" strike="noStrike" cap="none" dirty="0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4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7"/>
                        </a:rPr>
                        <a:t>Saúde e ansiedade</a:t>
                      </a:r>
                      <a:endParaRPr lang="en-US"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(6m 48s)</a:t>
                      </a:r>
                      <a:endParaRPr sz="2000" u="none" strike="noStrike" cap="none" dirty="0">
                        <a:solidFill>
                          <a:srgbClr val="3C4345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5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8"/>
                        </a:rPr>
                        <a:t>Os oito sentimentos desagradáveis</a:t>
                      </a:r>
                      <a:endParaRPr lang="en-US"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(2m 46s)</a:t>
                      </a:r>
                      <a:b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</a:br>
                      <a:endParaRPr sz="20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9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9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 dirty="0"/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6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9"/>
                        </a:rPr>
                        <a:t>Saúde Mental no Trabalho Remoto: Como Manter uma Rotina Saudável</a:t>
                      </a:r>
                      <a:endParaRPr lang="en-US"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(1m 24s)</a:t>
                      </a:r>
                      <a:endParaRPr sz="2000" u="none" strike="noStrike" cap="none" dirty="0">
                        <a:solidFill>
                          <a:srgbClr val="3C4345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0" i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7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10"/>
                        </a:rPr>
                        <a:t>O isolamento no trabalho remoto</a:t>
                      </a:r>
                      <a:endParaRPr lang="en-US"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(1m 57s)</a:t>
                      </a:r>
                      <a:endParaRPr sz="2000" u="none" strike="noStrike" cap="none" dirty="0">
                        <a:solidFill>
                          <a:srgbClr val="3C4345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0" i="0" u="none" strike="noStrike" cap="none" dirty="0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8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11"/>
                        </a:rPr>
                        <a:t>Fórmula para controle do estresse</a:t>
                      </a:r>
                      <a:endParaRPr lang="en-US"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(2m 38s)</a:t>
                      </a:r>
                      <a:endParaRPr sz="2000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 dirty="0">
                        <a:solidFill>
                          <a:srgbClr val="3C4345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0" i="0" u="none" strike="noStrike" cap="none" dirty="0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9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12"/>
                        </a:rPr>
                        <a:t>O cérebro sob estresse</a:t>
                      </a:r>
                      <a:endParaRPr lang="en-US"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(4m 23s)</a:t>
                      </a:r>
                      <a:endParaRPr sz="2000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 dirty="0">
                        <a:solidFill>
                          <a:srgbClr val="3C4345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10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13"/>
                        </a:rPr>
                        <a:t>Como gerenciar as interações no trabalho</a:t>
                      </a:r>
                      <a:endParaRPr lang="en-US"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(3m 21s)</a:t>
                      </a:r>
                      <a:b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</a:br>
                      <a:endParaRPr sz="20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E6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9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0" i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11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14"/>
                        </a:rPr>
                        <a:t>Como gerenciar o tempo no trabalho</a:t>
                      </a:r>
                      <a:endParaRPr lang="en-US"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(2m 51s)</a:t>
                      </a:r>
                      <a:endParaRPr sz="2000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 dirty="0"/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0" i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12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15"/>
                        </a:rPr>
                        <a:t>Como diferenciar estresse elevado e pressão elevada</a:t>
                      </a:r>
                      <a:endParaRPr lang="en-US"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(2m 22s)</a:t>
                      </a:r>
                      <a:endParaRPr sz="2000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 dirty="0"/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0" i="0" u="none" strike="noStrike" cap="none" dirty="0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13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16"/>
                        </a:rPr>
                        <a:t>Como tomar decisões para outras pessoas em situações estressantes</a:t>
                      </a:r>
                      <a:endParaRPr lang="en-US"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(3m 32s)</a:t>
                      </a:r>
                      <a:endParaRPr sz="2000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 dirty="0">
                        <a:solidFill>
                          <a:srgbClr val="3C4345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0" i="0" u="none" strike="noStrike" cap="none" dirty="0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14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17"/>
                        </a:rPr>
                        <a:t>A função da vulnerabilidade</a:t>
                      </a:r>
                      <a:endParaRPr lang="en-US"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(4m 40s)</a:t>
                      </a:r>
                      <a:endParaRPr sz="2000" u="none" strike="noStrike" cap="none" dirty="0">
                        <a:solidFill>
                          <a:srgbClr val="3C4345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15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18"/>
                        </a:rPr>
                        <a:t>Crie um comitê de cultura positiva</a:t>
                      </a:r>
                      <a:endParaRPr lang="en-US"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(4m 19s)</a:t>
                      </a:r>
                      <a:endParaRPr sz="2000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9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363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0" i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16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19"/>
                        </a:rPr>
                        <a:t>Liderando com o coração no estabelecimento de metas com seu time</a:t>
                      </a:r>
                      <a:endParaRPr lang="en-US"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(5m 25s)</a:t>
                      </a:r>
                      <a:endParaRPr sz="2000" u="sng" strike="noStrike" cap="none" dirty="0">
                        <a:solidFill>
                          <a:schemeClr val="hlink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0" i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17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20"/>
                        </a:rPr>
                        <a:t>Como o trabalho e as atividades pessoais podem coexistir de forma saudável?</a:t>
                      </a:r>
                      <a:endParaRPr lang="en-US"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(3m 01s)</a:t>
                      </a:r>
                      <a:endParaRPr sz="2000" u="none" strike="noStrike" cap="none" dirty="0">
                        <a:solidFill>
                          <a:srgbClr val="3C4345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0" i="0" u="none" strike="noStrike" cap="none" dirty="0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18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21"/>
                        </a:rPr>
                        <a:t>Produtividade saudável</a:t>
                      </a:r>
                      <a:endParaRPr lang="en-US"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(4s 28s)</a:t>
                      </a:r>
                      <a:endParaRPr sz="2000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 dirty="0">
                        <a:solidFill>
                          <a:srgbClr val="3C4345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0" i="0" u="none" strike="noStrike" cap="none" dirty="0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19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22"/>
                        </a:rPr>
                        <a:t>Liderança disruptiva</a:t>
                      </a:r>
                      <a:endParaRPr lang="en-US"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(3m 23s)</a:t>
                      </a:r>
                      <a:endParaRPr sz="2000" u="none" strike="noStrike" cap="none" dirty="0">
                        <a:solidFill>
                          <a:srgbClr val="3C4345"/>
                        </a:solidFill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 dirty="0"/>
                        <a:t>Dia</a:t>
                      </a:r>
                      <a:r>
                        <a:rPr lang="en-US" sz="2000" b="1" u="none" strike="noStrike" cap="none" dirty="0">
                          <a:solidFill>
                            <a:srgbClr val="3C4345"/>
                          </a:solidFill>
                        </a:rPr>
                        <a:t> 20</a:t>
                      </a: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dirty="0">
                          <a:hlinkClick r:id="rId23"/>
                        </a:rPr>
                        <a:t>Ultrapassando as fronteiras da resiliência</a:t>
                      </a:r>
                      <a:endParaRPr lang="en-US" sz="2000" b="1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3C4345"/>
                          </a:solidFill>
                        </a:rPr>
                        <a:t>(3m 19s)</a:t>
                      </a:r>
                      <a:endParaRPr sz="2000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E6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529" name="Google Shape;1529;g2835fa9c753_0_0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17695950" y="1257850"/>
            <a:ext cx="2111574" cy="158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301</Words>
  <Application>Microsoft Macintosh PowerPoint</Application>
  <PresentationFormat>Custom</PresentationFormat>
  <Paragraphs>90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OTIS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Azelia Maynard</dc:creator>
  <cp:lastModifiedBy>Laura DiPietro (LinkedIn Supplier)</cp:lastModifiedBy>
  <cp:revision>3</cp:revision>
  <dcterms:created xsi:type="dcterms:W3CDTF">2020-01-21T01:09:54Z</dcterms:created>
  <dcterms:modified xsi:type="dcterms:W3CDTF">2025-04-18T22:06:34Z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