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7" r:id="rId5"/>
    <p:sldMasterId id="2147483858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B585DF8-AAA5-488A-988D-F246E082A858}">
  <a:tblStyle styleId="{CB585DF8-AAA5-488A-988D-F246E082A85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283665db1c5_0_1521:notes"/>
          <p:cNvSpPr/>
          <p:nvPr>
            <p:ph idx="2" type="sldImg"/>
          </p:nvPr>
        </p:nvSpPr>
        <p:spPr>
          <a:xfrm>
            <a:off x="686157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3" name="Google Shape;1563;g283665db1c5_0_15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g283665db1c5_0_15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2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3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03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3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3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7" name="Google Shape;807;p10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8" name="Google Shape;808;p103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3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3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3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4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4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7" name="Google Shape;817;p10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10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0" name="Google Shape;820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04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5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5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6" name="Google Shape;826;p10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7" name="Google Shape;827;p105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5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9" name="Google Shape;829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105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6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06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6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6" name="Google Shape;836;p10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7" name="Google Shape;837;p106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6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9" name="Google Shape;839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106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07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3" name="Google Shape;843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07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5" name="Google Shape;845;p107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0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7" name="Google Shape;847;p10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107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7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8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08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8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8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8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8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8" name="Google Shape;858;p10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9" name="Google Shape;859;p108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8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8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8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8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8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7" name="Google Shape;867;p10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9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09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09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9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9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9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4" name="Google Shape;874;p109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09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09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9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9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9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9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10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1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5" name="Google Shape;885;p110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10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7" name="Google Shape;887;p110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0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10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10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0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10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3" name="Google Shape;893;p110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0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10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6" name="Google Shape;896;p110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0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10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9" name="Google Shape;899;p110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1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11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1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1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1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7" name="Google Shape;907;p11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8" name="Google Shape;908;p111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1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1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1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1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1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2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12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2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2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2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2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2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2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2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2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2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13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3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3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3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1" name="Google Shape;931;p1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14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4" name="Google Shape;934;p114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5" name="Google Shape;935;p11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5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8" name="Google Shape;938;p115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9" name="Google Shape;939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16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2" name="Google Shape;942;p116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3" name="Google Shape;943;p116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17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6" name="Google Shape;946;p117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7" name="Google Shape;947;p117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18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0" name="Google Shape;950;p118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1" name="Google Shape;951;p118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9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4" name="Google Shape;954;p119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5" name="Google Shape;955;p119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20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8" name="Google Shape;958;p120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9" name="Google Shape;959;p120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21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21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3" name="Google Shape;963;p121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22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6" name="Google Shape;966;p122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7" name="Google Shape;967;p122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8" name="Google Shape;968;p122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2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3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23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3" name="Google Shape;973;p123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4" name="Google Shape;974;p123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5" name="Google Shape;975;p123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3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3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3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3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3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3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3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24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5" name="Google Shape;985;p124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6" name="Google Shape;986;p124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7" name="Google Shape;987;p124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4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4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2" name="Google Shape;992;p12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3" name="Google Shape;993;p125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4" name="Google Shape;994;p125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26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7" name="Google Shape;997;p126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8" name="Google Shape;998;p126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27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27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28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8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29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9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30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30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13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5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59" name="Google Shape;59;p15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" name="Google Shape;60;p15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5" name="Google Shape;1015;p132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6" name="Google Shape;1016;p132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33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9" name="Google Shape;1019;p133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0" name="Google Shape;1020;p133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3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3" name="Google Shape;1023;p134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4" name="Google Shape;1024;p134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7" name="Google Shape;1027;p135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8" name="Google Shape;1028;p135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35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36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2" name="Google Shape;1032;p136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6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6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6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6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6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6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6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6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6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6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6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6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6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37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8" name="Google Shape;1048;p137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7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7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7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7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7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7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7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7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7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7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7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7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7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38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4" name="Google Shape;1064;p138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8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8" name="Google Shape;1068;p139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39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39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39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39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9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39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39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40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9" name="Google Shape;1079;p140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40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0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41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4" name="Google Shape;1084;p141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5" name="Google Shape;1085;p141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1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1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1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69" name="Google Shape;69;p1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70;p1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71" name="Google Shape;71;p1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4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42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42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2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2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4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43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8" name="Google Shape;1098;p143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3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3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4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3" name="Google Shape;1103;p14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44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4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4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44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4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4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4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2" name="Google Shape;1112;p14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3" name="Google Shape;1113;p145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5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5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5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5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5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14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1" name="Google Shape;1121;p14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2" name="Google Shape;1122;p146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6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6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6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46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6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6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6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6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4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3" name="Google Shape;1133;p14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4" name="Google Shape;1134;p147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7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7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7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47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7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7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8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3" name="Google Shape;1143;p148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4" name="Google Shape;1144;p148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8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8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8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8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8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8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1" name="Google Shape;1151;p148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8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9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5" name="Google Shape;1155;p149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56" name="Google Shape;1156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7" name="Google Shape;1157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49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49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2" name="Google Shape;1182;p15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5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50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5" name="Google Shape;1185;p150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51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51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9" name="Google Shape;1189;p151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79" name="Google Shape;79;p1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" name="Google Shape;80;p1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81" name="Google Shape;81;p1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5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15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3" name="Google Shape;1193;p15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5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15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7" name="Google Shape;1197;p15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5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5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1" name="Google Shape;1201;p15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55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155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5" name="Google Shape;1205;p155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56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57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58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59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60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61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89" name="Google Shape;89;p1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" name="Google Shape;90;p1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91" name="Google Shape;91;p1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62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0" name="Google Shape;1220;p16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163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3" name="Google Shape;1223;p16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64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64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7" name="Google Shape;1227;p164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6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65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65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65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5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5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5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5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5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6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66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1" name="Google Shape;1241;p166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6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166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6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166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6" name="Google Shape;1246;p166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166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8" name="Google Shape;1248;p166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6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6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66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6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66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4" name="Google Shape;1254;p166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66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6" name="Google Shape;1256;p166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166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7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0" name="Google Shape;1260;p167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1" name="Google Shape;1261;p16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67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68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5" name="Google Shape;1265;p168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6" name="Google Shape;1266;p16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68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69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69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1" name="Google Shape;1271;p169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2" name="Google Shape;1272;p169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70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170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6" name="Google Shape;1276;p170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7" name="Google Shape;1277;p170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71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171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1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3" name="Google Shape;1283;p17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4" name="Google Shape;1284;p171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1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1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1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1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1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9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99" name="Google Shape;99;p19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" name="Google Shape;100;p19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01" name="Google Shape;101;p19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72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2" name="Google Shape;1292;p172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72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2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5" name="Google Shape;1295;p172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2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2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73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0" name="Google Shape;1300;p173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173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2" name="Google Shape;1302;p173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74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5" name="Google Shape;1305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p174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7" name="Google Shape;1307;p174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8" name="Google Shape;1308;p174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9" name="Google Shape;1309;p174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0" name="Google Shape;1310;p174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7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3" name="Google Shape;1313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7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5" name="Google Shape;1315;p17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6" name="Google Shape;1316;p175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7" name="Google Shape;1317;p175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8" name="Google Shape;1318;p175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5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75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1" name="Google Shape;1321;p175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76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4" name="Google Shape;132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17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6" name="Google Shape;1326;p17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7" name="Google Shape;1327;p176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76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6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6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1" name="Google Shape;1331;p176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6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6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6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6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77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8" name="Google Shape;133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77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0" name="Google Shape;1340;p177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1" name="Google Shape;1341;p177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2" name="Google Shape;1342;p177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7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7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7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6" name="Google Shape;1346;p177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7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7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7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7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7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7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78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8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6" name="Google Shape;1356;p178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79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79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0" name="Google Shape;1360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9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2" name="Google Shape;1362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3" name="Google Shape;1363;p1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179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5" name="Google Shape;1365;p179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6" name="Google Shape;1366;p1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8" name="Google Shape;1368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80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18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1" name="Google Shape;1371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180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3" name="Google Shape;1373;p180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4" name="Google Shape;137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8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18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8" name="Google Shape;1378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81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81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2" name="Google Shape;1382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82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182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6" name="Google Shape;1386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82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8" name="Google Shape;1388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82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0" name="Google Shape;1390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18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183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4" name="Google Shape;1394;p18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5" name="Google Shape;1395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183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8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0" name="Google Shape;1400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85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8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4" name="Google Shape;1404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5" name="Google Shape;1405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185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8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186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0" name="Google Shape;1410;p18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1" name="Google Shape;1411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186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87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5" name="Google Shape;1415;p18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6" name="Google Shape;1416;p18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187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88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1" name="Google Shape;1421;p18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2" name="Google Shape;1422;p18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3" name="Google Shape;1423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188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5" name="Google Shape;1425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188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89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9" name="Google Shape;1429;p18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0" name="Google Shape;1430;p18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1" name="Google Shape;1431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189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3" name="Google Shape;1433;p189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9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6" name="Google Shape;1436;p19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7" name="Google Shape;1437;p19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8" name="Google Shape;1438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190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0" name="Google Shape;1440;p19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91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3" name="Google Shape;1443;p19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4" name="Google Shape;1444;p19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5" name="Google Shape;1445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191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92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0" name="Google Shape;1450;p19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1" name="Google Shape;1451;p19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2" name="Google Shape;1452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92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93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6" name="Google Shape;1456;p19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7" name="Google Shape;1457;p19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8" name="Google Shape;1458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93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0" name="Google Shape;1460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93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94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4" name="Google Shape;1464;p19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5" name="Google Shape;1465;p19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6" name="Google Shape;1466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94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8" name="Google Shape;1468;p194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9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1" name="Google Shape;1471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472;p195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3" name="Google Shape;1473;p19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4" name="Google Shape;1474;p195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9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196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9" name="Google Shape;1479;p19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0" name="Google Shape;1480;p196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97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197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4" name="Google Shape;1484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6" name="Google Shape;1486;p197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9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9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0" name="Google Shape;1490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Google Shape;1491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9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9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6" name="Google Shape;1496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19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20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20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2" name="Google Shape;1502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p20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01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01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8" name="Google Shape;1508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0" name="Google Shape;1510;p201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0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202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2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5" name="Google Shape;1515;p202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202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2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8" name="Google Shape;1518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0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3" name="Google Shape;1523;p20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0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6" name="Google Shape;1526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0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1" name="Google Shape;1531;p20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0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4" name="Google Shape;1534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05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0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9" name="Google Shape;1539;p20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0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2" name="Google Shape;1542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06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06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6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7" name="Google Shape;1547;p206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06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6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4" name="Google Shape;1554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" name="Google Shape;1556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10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211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4" name="Google Shape;134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" name="Google Shape;146;p25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8" name="Google Shape;148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6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" name="Google Shape;153;p2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7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9" name="Google Shape;159;p2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5" name="Google Shape;165;p2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9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0" name="Google Shape;170;p29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1" name="Google Shape;171;p2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" name="Google Shape;173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0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7" name="Google Shape;177;p30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8" name="Google Shape;178;p30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0" name="Google Shape;180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4" name="Google Shape;184;p31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5" name="Google Shape;185;p3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7" name="Google Shape;18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2" name="Google Shape;192;p3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4" name="Google Shape;194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8" name="Google Shape;198;p33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9" name="Google Shape;199;p3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1" name="Google Shape;201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5" name="Google Shape;205;p34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6" name="Google Shape;206;p34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8" name="Google Shape;20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2" name="Google Shape;212;p35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3" name="Google Shape;213;p35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5" name="Google Shape;215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6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2" name="Google Shape;22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7" name="Google Shape;227;p3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9" name="Google Shape;22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8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3" name="Google Shape;233;p38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4" name="Google Shape;234;p3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6" name="Google Shape;236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9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0" name="Google Shape;240;p39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1" name="Google Shape;241;p39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3" name="Google Shape;243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0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" name="Google Shape;247;p40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0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40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41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53" name="Google Shape;253;p41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1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4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4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4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8" name="Google Shape;25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1" name="Google Shape;261;p4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4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4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4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6" name="Google Shape;266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4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9" name="Google Shape;269;p4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4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2" name="Google Shape;272;p4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3" name="Google Shape;273;p43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5" name="Google Shape;275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44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8" name="Google Shape;278;p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44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1" name="Google Shape;281;p44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2" name="Google Shape;282;p44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" name="Google Shape;28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5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7" name="Google Shape;287;p45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8" name="Google Shape;288;p4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9" name="Google Shape;289;p45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6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4" name="Google Shape;294;p4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6" name="Google Shape;296;p4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7" name="Google Shape;297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1" name="Google Shape;301;p4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2" name="Google Shape;302;p4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4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9" name="Google Shape;309;p4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0" name="Google Shape;310;p4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2" name="Google Shape;312;p4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6" name="Google Shape;316;p4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7" name="Google Shape;317;p4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19" name="Google Shape;31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0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0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3" name="Google Shape;323;p50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4" name="Google Shape;324;p50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50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6" name="Google Shape;32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9" name="Google Shape;329;p51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0" name="Google Shape;330;p51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1" name="Google Shape;331;p51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1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6" name="Google Shape;336;p5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7" name="Google Shape;337;p5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8" name="Google Shape;338;p5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3" name="Google Shape;343;p5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4" name="Google Shape;344;p5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5" name="Google Shape;345;p5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0" name="Google Shape;350;p5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1" name="Google Shape;351;p5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2" name="Google Shape;352;p5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5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7" name="Google Shape;357;p55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8" name="Google Shape;358;p55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p55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5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6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4" name="Google Shape;364;p56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5" name="Google Shape;365;p56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6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6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8" name="Google Shape;368;p56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1" name="Google Shape;371;p5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2" name="Google Shape;372;p5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8" name="Google Shape;378;p5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9" name="Google Shape;379;p5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5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5" name="Google Shape;385;p5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6" name="Google Shape;386;p5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5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2" name="Google Shape;392;p60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3" name="Google Shape;393;p60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0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60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6" name="Google Shape;396;p60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61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99" name="Google Shape;399;p61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6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61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" name="Google Shape;402;p61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3" name="Google Shape;403;p61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4" name="Google Shape;404;p61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5" name="Google Shape;405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6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8" name="Google Shape;408;p6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6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1" name="Google Shape;411;p6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2" name="Google Shape;412;p6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3" name="Google Shape;413;p6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4" name="Google Shape;414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63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17" name="Google Shape;417;p6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p6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0" name="Google Shape;420;p6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1" name="Google Shape;421;p6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2" name="Google Shape;422;p6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3" name="Google Shape;423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4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64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427" name="Google Shape;427;p64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6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0" name="Google Shape;430;p6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1" name="Google Shape;431;p6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2" name="Google Shape;432;p6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4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65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37" name="Google Shape;437;p6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65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0" name="Google Shape;440;p65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1" name="Google Shape;441;p65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2" name="Google Shape;442;p65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3" name="Google Shape;443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66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46" name="Google Shape;446;p66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66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6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6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66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1" name="Google Shape;451;p66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67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54" name="Google Shape;454;p6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6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9" name="Google Shape;459;p6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68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62" name="Google Shape;462;p6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6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7" name="Google Shape;467;p6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9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0" name="Google Shape;470;p6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5" name="Google Shape;475;p6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70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8" name="Google Shape;478;p70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0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0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0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70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3" name="Google Shape;483;p70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1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6" name="Google Shape;486;p71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87" name="Google Shape;487;p7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7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71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" name="Google Shape;492;p7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3" name="Google Shape;493;p7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7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" name="Google Shape;498;p7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9" name="Google Shape;499;p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1" name="Google Shape;501;p7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7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5" name="Google Shape;505;p7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Google Shape;507;p7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5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75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11" name="Google Shape;511;p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75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76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16" name="Google Shape;516;p76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76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6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76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7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2" name="Google Shape;522;p7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7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7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7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8" name="Google Shape;528;p7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7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7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7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34" name="Google Shape;534;p7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7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7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7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80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40" name="Google Shape;540;p80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0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0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80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1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6" name="Google Shape;546;p81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1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8" name="Google Shape;548;p81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49" name="Google Shape;549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2" name="Google Shape;552;p8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3" name="Google Shape;553;p8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4" name="Google Shape;554;p8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5" name="Google Shape;555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8" name="Google Shape;558;p8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9" name="Google Shape;559;p8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0" name="Google Shape;560;p8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1" name="Google Shape;561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4" name="Google Shape;564;p8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5" name="Google Shape;565;p8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6" name="Google Shape;566;p8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7" name="Google Shape;567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5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0" name="Google Shape;570;p85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1" name="Google Shape;571;p85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5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3" name="Google Shape;573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6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6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8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8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8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90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1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1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2" name="Google Shape;592;p91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2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2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6" name="Google Shape;596;p92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2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2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2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0" name="Google Shape;600;p92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2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9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5" name="Google Shape;605;p93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6" name="Google Shape;606;p93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3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3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4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94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2" name="Google Shape;612;p94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94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4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4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4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94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4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4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4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94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95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24" name="Google Shape;624;p95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5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95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7" name="Google Shape;627;p9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8" name="Google Shape;628;p95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29" name="Google Shape;629;p95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95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1" name="Google Shape;631;p95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95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5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95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5" name="Google Shape;635;p95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5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95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8" name="Google Shape;638;p95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96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41" name="Google Shape;641;p9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4" name="Google Shape;644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96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6" name="Google Shape;646;p96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96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8" name="Google Shape;648;p96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96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6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1" name="Google Shape;651;p96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96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6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4" name="Google Shape;654;p96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96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7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97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9" name="Google Shape;659;p97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0" name="Google Shape;660;p97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97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2" name="Google Shape;662;p97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7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7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7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7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7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7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7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7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7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7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7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7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7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7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7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8" name="Google Shape;678;p97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7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7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7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7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7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8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6" name="Google Shape;686;p98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7" name="Google Shape;687;p98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98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9" name="Google Shape;689;p98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8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8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8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8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8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8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8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8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8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8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8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8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8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3" name="Google Shape;703;p98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8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8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8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8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8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1" name="Google Shape;711;p9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2" name="Google Shape;712;p99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99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99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99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99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99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99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99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99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9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2" name="Google Shape;722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8" name="Google Shape;728;p99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9" name="Google Shape;729;p99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99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99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99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5" name="Google Shape;735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100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0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0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0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0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0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0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0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0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0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0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0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0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0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0" name="Google Shape;750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1" name="Google Shape;751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6" name="Google Shape;756;p100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00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0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0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0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0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0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5" name="Google Shape;765;p10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101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1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1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1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1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1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1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1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1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1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1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1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1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1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1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1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1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1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4" name="Google Shape;784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5" name="Google Shape;785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0" name="Google Shape;790;p101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1" name="Google Shape;791;p101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1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1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1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1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1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1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1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190" Type="http://schemas.openxmlformats.org/officeDocument/2006/relationships/slideLayout" Target="../slideLayouts/slideLayout20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194" Type="http://schemas.openxmlformats.org/officeDocument/2006/relationships/slideLayout" Target="../slideLayouts/slideLayout205.xml"/><Relationship Id="rId43" Type="http://schemas.openxmlformats.org/officeDocument/2006/relationships/slideLayout" Target="../slideLayouts/slideLayout54.xml"/><Relationship Id="rId193" Type="http://schemas.openxmlformats.org/officeDocument/2006/relationships/slideLayout" Target="../slideLayouts/slideLayout204.xml"/><Relationship Id="rId46" Type="http://schemas.openxmlformats.org/officeDocument/2006/relationships/slideLayout" Target="../slideLayouts/slideLayout57.xml"/><Relationship Id="rId192" Type="http://schemas.openxmlformats.org/officeDocument/2006/relationships/slideLayout" Target="../slideLayouts/slideLayout203.xml"/><Relationship Id="rId45" Type="http://schemas.openxmlformats.org/officeDocument/2006/relationships/slideLayout" Target="../slideLayouts/slideLayout56.xml"/><Relationship Id="rId191" Type="http://schemas.openxmlformats.org/officeDocument/2006/relationships/slideLayout" Target="../slideLayouts/slideLayout202.xml"/><Relationship Id="rId48" Type="http://schemas.openxmlformats.org/officeDocument/2006/relationships/slideLayout" Target="../slideLayouts/slideLayout59.xml"/><Relationship Id="rId187" Type="http://schemas.openxmlformats.org/officeDocument/2006/relationships/slideLayout" Target="../slideLayouts/slideLayout198.xml"/><Relationship Id="rId47" Type="http://schemas.openxmlformats.org/officeDocument/2006/relationships/slideLayout" Target="../slideLayouts/slideLayout58.xml"/><Relationship Id="rId186" Type="http://schemas.openxmlformats.org/officeDocument/2006/relationships/slideLayout" Target="../slideLayouts/slideLayout197.xml"/><Relationship Id="rId185" Type="http://schemas.openxmlformats.org/officeDocument/2006/relationships/slideLayout" Target="../slideLayouts/slideLayout196.xml"/><Relationship Id="rId49" Type="http://schemas.openxmlformats.org/officeDocument/2006/relationships/slideLayout" Target="../slideLayouts/slideLayout60.xml"/><Relationship Id="rId184" Type="http://schemas.openxmlformats.org/officeDocument/2006/relationships/slideLayout" Target="../slideLayouts/slideLayout195.xml"/><Relationship Id="rId189" Type="http://schemas.openxmlformats.org/officeDocument/2006/relationships/slideLayout" Target="../slideLayouts/slideLayout200.xml"/><Relationship Id="rId188" Type="http://schemas.openxmlformats.org/officeDocument/2006/relationships/slideLayout" Target="../slideLayouts/slideLayout19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183" Type="http://schemas.openxmlformats.org/officeDocument/2006/relationships/slideLayout" Target="../slideLayouts/slideLayout194.xml"/><Relationship Id="rId32" Type="http://schemas.openxmlformats.org/officeDocument/2006/relationships/slideLayout" Target="../slideLayouts/slideLayout43.xml"/><Relationship Id="rId182" Type="http://schemas.openxmlformats.org/officeDocument/2006/relationships/slideLayout" Target="../slideLayouts/slideLayout193.xml"/><Relationship Id="rId35" Type="http://schemas.openxmlformats.org/officeDocument/2006/relationships/slideLayout" Target="../slideLayouts/slideLayout46.xml"/><Relationship Id="rId181" Type="http://schemas.openxmlformats.org/officeDocument/2006/relationships/slideLayout" Target="../slideLayouts/slideLayout192.xml"/><Relationship Id="rId34" Type="http://schemas.openxmlformats.org/officeDocument/2006/relationships/slideLayout" Target="../slideLayouts/slideLayout45.xml"/><Relationship Id="rId180" Type="http://schemas.openxmlformats.org/officeDocument/2006/relationships/slideLayout" Target="../slideLayouts/slideLayout191.xml"/><Relationship Id="rId37" Type="http://schemas.openxmlformats.org/officeDocument/2006/relationships/slideLayout" Target="../slideLayouts/slideLayout48.xml"/><Relationship Id="rId176" Type="http://schemas.openxmlformats.org/officeDocument/2006/relationships/slideLayout" Target="../slideLayouts/slideLayout187.xml"/><Relationship Id="rId36" Type="http://schemas.openxmlformats.org/officeDocument/2006/relationships/slideLayout" Target="../slideLayouts/slideLayout47.xml"/><Relationship Id="rId175" Type="http://schemas.openxmlformats.org/officeDocument/2006/relationships/slideLayout" Target="../slideLayouts/slideLayout186.xml"/><Relationship Id="rId39" Type="http://schemas.openxmlformats.org/officeDocument/2006/relationships/slideLayout" Target="../slideLayouts/slideLayout50.xml"/><Relationship Id="rId174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49.xml"/><Relationship Id="rId173" Type="http://schemas.openxmlformats.org/officeDocument/2006/relationships/slideLayout" Target="../slideLayouts/slideLayout184.xml"/><Relationship Id="rId179" Type="http://schemas.openxmlformats.org/officeDocument/2006/relationships/slideLayout" Target="../slideLayouts/slideLayout190.xml"/><Relationship Id="rId178" Type="http://schemas.openxmlformats.org/officeDocument/2006/relationships/slideLayout" Target="../slideLayouts/slideLayout189.xml"/><Relationship Id="rId177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98" Type="http://schemas.openxmlformats.org/officeDocument/2006/relationships/slideLayout" Target="../slideLayouts/slideLayout209.xml"/><Relationship Id="rId14" Type="http://schemas.openxmlformats.org/officeDocument/2006/relationships/slideLayout" Target="../slideLayouts/slideLayout25.xml"/><Relationship Id="rId197" Type="http://schemas.openxmlformats.org/officeDocument/2006/relationships/slideLayout" Target="../slideLayouts/slideLayout208.xml"/><Relationship Id="rId17" Type="http://schemas.openxmlformats.org/officeDocument/2006/relationships/slideLayout" Target="../slideLayouts/slideLayout28.xml"/><Relationship Id="rId196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7.xml"/><Relationship Id="rId195" Type="http://schemas.openxmlformats.org/officeDocument/2006/relationships/slideLayout" Target="../slideLayouts/slideLayout206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95.xml"/><Relationship Id="rId83" Type="http://schemas.openxmlformats.org/officeDocument/2006/relationships/slideLayout" Target="../slideLayouts/slideLayout94.xml"/><Relationship Id="rId86" Type="http://schemas.openxmlformats.org/officeDocument/2006/relationships/slideLayout" Target="../slideLayouts/slideLayout97.xml"/><Relationship Id="rId85" Type="http://schemas.openxmlformats.org/officeDocument/2006/relationships/slideLayout" Target="../slideLayouts/slideLayout96.xml"/><Relationship Id="rId88" Type="http://schemas.openxmlformats.org/officeDocument/2006/relationships/slideLayout" Target="../slideLayouts/slideLayout99.xml"/><Relationship Id="rId150" Type="http://schemas.openxmlformats.org/officeDocument/2006/relationships/slideLayout" Target="../slideLayouts/slideLayout161.xml"/><Relationship Id="rId87" Type="http://schemas.openxmlformats.org/officeDocument/2006/relationships/slideLayout" Target="../slideLayouts/slideLayout98.xml"/><Relationship Id="rId89" Type="http://schemas.openxmlformats.org/officeDocument/2006/relationships/slideLayout" Target="../slideLayouts/slideLayout100.xml"/><Relationship Id="rId80" Type="http://schemas.openxmlformats.org/officeDocument/2006/relationships/slideLayout" Target="../slideLayouts/slideLayout91.xml"/><Relationship Id="rId82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149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.xml"/><Relationship Id="rId148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20.xml"/><Relationship Id="rId143" Type="http://schemas.openxmlformats.org/officeDocument/2006/relationships/slideLayout" Target="../slideLayouts/slideLayout154.xml"/><Relationship Id="rId142" Type="http://schemas.openxmlformats.org/officeDocument/2006/relationships/slideLayout" Target="../slideLayouts/slideLayout153.xml"/><Relationship Id="rId141" Type="http://schemas.openxmlformats.org/officeDocument/2006/relationships/slideLayout" Target="../slideLayouts/slideLayout152.xml"/><Relationship Id="rId140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6.xml"/><Relationship Id="rId147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7.xml"/><Relationship Id="rId146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8.xml"/><Relationship Id="rId145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9.xml"/><Relationship Id="rId144" Type="http://schemas.openxmlformats.org/officeDocument/2006/relationships/slideLayout" Target="../slideLayouts/slideLayout155.xml"/><Relationship Id="rId73" Type="http://schemas.openxmlformats.org/officeDocument/2006/relationships/slideLayout" Target="../slideLayouts/slideLayout84.xml"/><Relationship Id="rId72" Type="http://schemas.openxmlformats.org/officeDocument/2006/relationships/slideLayout" Target="../slideLayouts/slideLayout83.xml"/><Relationship Id="rId75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85.xml"/><Relationship Id="rId77" Type="http://schemas.openxmlformats.org/officeDocument/2006/relationships/slideLayout" Target="../slideLayouts/slideLayout88.xml"/><Relationship Id="rId76" Type="http://schemas.openxmlformats.org/officeDocument/2006/relationships/slideLayout" Target="../slideLayouts/slideLayout87.xml"/><Relationship Id="rId79" Type="http://schemas.openxmlformats.org/officeDocument/2006/relationships/slideLayout" Target="../slideLayouts/slideLayout90.xml"/><Relationship Id="rId78" Type="http://schemas.openxmlformats.org/officeDocument/2006/relationships/slideLayout" Target="../slideLayouts/slideLayout89.xml"/><Relationship Id="rId71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81.xml"/><Relationship Id="rId139" Type="http://schemas.openxmlformats.org/officeDocument/2006/relationships/slideLayout" Target="../slideLayouts/slideLayout150.xml"/><Relationship Id="rId138" Type="http://schemas.openxmlformats.org/officeDocument/2006/relationships/slideLayout" Target="../slideLayouts/slideLayout149.xml"/><Relationship Id="rId137" Type="http://schemas.openxmlformats.org/officeDocument/2006/relationships/slideLayout" Target="../slideLayouts/slideLayout148.xml"/><Relationship Id="rId132" Type="http://schemas.openxmlformats.org/officeDocument/2006/relationships/slideLayout" Target="../slideLayouts/slideLayout143.xml"/><Relationship Id="rId131" Type="http://schemas.openxmlformats.org/officeDocument/2006/relationships/slideLayout" Target="../slideLayouts/slideLayout142.xml"/><Relationship Id="rId130" Type="http://schemas.openxmlformats.org/officeDocument/2006/relationships/slideLayout" Target="../slideLayouts/slideLayout141.xml"/><Relationship Id="rId136" Type="http://schemas.openxmlformats.org/officeDocument/2006/relationships/slideLayout" Target="../slideLayouts/slideLayout147.xml"/><Relationship Id="rId135" Type="http://schemas.openxmlformats.org/officeDocument/2006/relationships/slideLayout" Target="../slideLayouts/slideLayout146.xml"/><Relationship Id="rId134" Type="http://schemas.openxmlformats.org/officeDocument/2006/relationships/slideLayout" Target="../slideLayouts/slideLayout145.xml"/><Relationship Id="rId133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73.xml"/><Relationship Id="rId61" Type="http://schemas.openxmlformats.org/officeDocument/2006/relationships/slideLayout" Target="../slideLayouts/slideLayout72.xml"/><Relationship Id="rId64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74.xml"/><Relationship Id="rId66" Type="http://schemas.openxmlformats.org/officeDocument/2006/relationships/slideLayout" Target="../slideLayouts/slideLayout77.xml"/><Relationship Id="rId172" Type="http://schemas.openxmlformats.org/officeDocument/2006/relationships/slideLayout" Target="../slideLayouts/slideLayout183.xml"/><Relationship Id="rId65" Type="http://schemas.openxmlformats.org/officeDocument/2006/relationships/slideLayout" Target="../slideLayouts/slideLayout76.xml"/><Relationship Id="rId171" Type="http://schemas.openxmlformats.org/officeDocument/2006/relationships/slideLayout" Target="../slideLayouts/slideLayout182.xml"/><Relationship Id="rId68" Type="http://schemas.openxmlformats.org/officeDocument/2006/relationships/slideLayout" Target="../slideLayouts/slideLayout79.xml"/><Relationship Id="rId170" Type="http://schemas.openxmlformats.org/officeDocument/2006/relationships/slideLayout" Target="../slideLayouts/slideLayout181.xml"/><Relationship Id="rId67" Type="http://schemas.openxmlformats.org/officeDocument/2006/relationships/slideLayout" Target="../slideLayouts/slideLayout78.xml"/><Relationship Id="rId60" Type="http://schemas.openxmlformats.org/officeDocument/2006/relationships/slideLayout" Target="../slideLayouts/slideLayout71.xml"/><Relationship Id="rId165" Type="http://schemas.openxmlformats.org/officeDocument/2006/relationships/slideLayout" Target="../slideLayouts/slideLayout176.xml"/><Relationship Id="rId69" Type="http://schemas.openxmlformats.org/officeDocument/2006/relationships/slideLayout" Target="../slideLayouts/slideLayout80.xml"/><Relationship Id="rId164" Type="http://schemas.openxmlformats.org/officeDocument/2006/relationships/slideLayout" Target="../slideLayouts/slideLayout175.xml"/><Relationship Id="rId163" Type="http://schemas.openxmlformats.org/officeDocument/2006/relationships/slideLayout" Target="../slideLayouts/slideLayout174.xml"/><Relationship Id="rId162" Type="http://schemas.openxmlformats.org/officeDocument/2006/relationships/slideLayout" Target="../slideLayouts/slideLayout173.xml"/><Relationship Id="rId169" Type="http://schemas.openxmlformats.org/officeDocument/2006/relationships/slideLayout" Target="../slideLayouts/slideLayout180.xml"/><Relationship Id="rId168" Type="http://schemas.openxmlformats.org/officeDocument/2006/relationships/slideLayout" Target="../slideLayouts/slideLayout179.xml"/><Relationship Id="rId167" Type="http://schemas.openxmlformats.org/officeDocument/2006/relationships/slideLayout" Target="../slideLayouts/slideLayout178.xml"/><Relationship Id="rId166" Type="http://schemas.openxmlformats.org/officeDocument/2006/relationships/slideLayout" Target="../slideLayouts/slideLayout177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6.xml"/><Relationship Id="rId161" Type="http://schemas.openxmlformats.org/officeDocument/2006/relationships/slideLayout" Target="../slideLayouts/slideLayout172.xml"/><Relationship Id="rId54" Type="http://schemas.openxmlformats.org/officeDocument/2006/relationships/slideLayout" Target="../slideLayouts/slideLayout65.xml"/><Relationship Id="rId160" Type="http://schemas.openxmlformats.org/officeDocument/2006/relationships/slideLayout" Target="../slideLayouts/slideLayout171.xml"/><Relationship Id="rId57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67.xml"/><Relationship Id="rId159" Type="http://schemas.openxmlformats.org/officeDocument/2006/relationships/slideLayout" Target="../slideLayouts/slideLayout170.xml"/><Relationship Id="rId59" Type="http://schemas.openxmlformats.org/officeDocument/2006/relationships/slideLayout" Target="../slideLayouts/slideLayout70.xml"/><Relationship Id="rId154" Type="http://schemas.openxmlformats.org/officeDocument/2006/relationships/slideLayout" Target="../slideLayouts/slideLayout165.xml"/><Relationship Id="rId58" Type="http://schemas.openxmlformats.org/officeDocument/2006/relationships/slideLayout" Target="../slideLayouts/slideLayout69.xml"/><Relationship Id="rId153" Type="http://schemas.openxmlformats.org/officeDocument/2006/relationships/slideLayout" Target="../slideLayouts/slideLayout164.xml"/><Relationship Id="rId152" Type="http://schemas.openxmlformats.org/officeDocument/2006/relationships/slideLayout" Target="../slideLayouts/slideLayout163.xml"/><Relationship Id="rId151" Type="http://schemas.openxmlformats.org/officeDocument/2006/relationships/slideLayout" Target="../slideLayouts/slideLayout162.xml"/><Relationship Id="rId158" Type="http://schemas.openxmlformats.org/officeDocument/2006/relationships/slideLayout" Target="../slideLayouts/slideLayout169.xml"/><Relationship Id="rId157" Type="http://schemas.openxmlformats.org/officeDocument/2006/relationships/slideLayout" Target="../slideLayouts/slideLayout168.xml"/><Relationship Id="rId156" Type="http://schemas.openxmlformats.org/officeDocument/2006/relationships/slideLayout" Target="../slideLayouts/slideLayout167.xml"/><Relationship Id="rId155" Type="http://schemas.openxmlformats.org/officeDocument/2006/relationships/slideLayout" Target="../slideLayouts/slideLayout166.xml"/><Relationship Id="rId107" Type="http://schemas.openxmlformats.org/officeDocument/2006/relationships/slideLayout" Target="../slideLayouts/slideLayout118.xml"/><Relationship Id="rId106" Type="http://schemas.openxmlformats.org/officeDocument/2006/relationships/slideLayout" Target="../slideLayouts/slideLayout117.xml"/><Relationship Id="rId105" Type="http://schemas.openxmlformats.org/officeDocument/2006/relationships/slideLayout" Target="../slideLayouts/slideLayout116.xml"/><Relationship Id="rId104" Type="http://schemas.openxmlformats.org/officeDocument/2006/relationships/slideLayout" Target="../slideLayouts/slideLayout115.xml"/><Relationship Id="rId109" Type="http://schemas.openxmlformats.org/officeDocument/2006/relationships/slideLayout" Target="../slideLayouts/slideLayout120.xml"/><Relationship Id="rId108" Type="http://schemas.openxmlformats.org/officeDocument/2006/relationships/slideLayout" Target="../slideLayouts/slideLayout119.xml"/><Relationship Id="rId103" Type="http://schemas.openxmlformats.org/officeDocument/2006/relationships/slideLayout" Target="../slideLayouts/slideLayout114.xml"/><Relationship Id="rId102" Type="http://schemas.openxmlformats.org/officeDocument/2006/relationships/slideLayout" Target="../slideLayouts/slideLayout113.xml"/><Relationship Id="rId101" Type="http://schemas.openxmlformats.org/officeDocument/2006/relationships/slideLayout" Target="../slideLayouts/slideLayout112.xml"/><Relationship Id="rId100" Type="http://schemas.openxmlformats.org/officeDocument/2006/relationships/slideLayout" Target="../slideLayouts/slideLayout111.xml"/><Relationship Id="rId129" Type="http://schemas.openxmlformats.org/officeDocument/2006/relationships/slideLayout" Target="../slideLayouts/slideLayout140.xml"/><Relationship Id="rId128" Type="http://schemas.openxmlformats.org/officeDocument/2006/relationships/slideLayout" Target="../slideLayouts/slideLayout139.xml"/><Relationship Id="rId127" Type="http://schemas.openxmlformats.org/officeDocument/2006/relationships/slideLayout" Target="../slideLayouts/slideLayout138.xml"/><Relationship Id="rId126" Type="http://schemas.openxmlformats.org/officeDocument/2006/relationships/slideLayout" Target="../slideLayouts/slideLayout137.xml"/><Relationship Id="rId121" Type="http://schemas.openxmlformats.org/officeDocument/2006/relationships/slideLayout" Target="../slideLayouts/slideLayout132.xml"/><Relationship Id="rId120" Type="http://schemas.openxmlformats.org/officeDocument/2006/relationships/slideLayout" Target="../slideLayouts/slideLayout131.xml"/><Relationship Id="rId125" Type="http://schemas.openxmlformats.org/officeDocument/2006/relationships/slideLayout" Target="../slideLayouts/slideLayout136.xml"/><Relationship Id="rId124" Type="http://schemas.openxmlformats.org/officeDocument/2006/relationships/slideLayout" Target="../slideLayouts/slideLayout135.xml"/><Relationship Id="rId123" Type="http://schemas.openxmlformats.org/officeDocument/2006/relationships/slideLayout" Target="../slideLayouts/slideLayout134.xml"/><Relationship Id="rId122" Type="http://schemas.openxmlformats.org/officeDocument/2006/relationships/slideLayout" Target="../slideLayouts/slideLayout133.xml"/><Relationship Id="rId95" Type="http://schemas.openxmlformats.org/officeDocument/2006/relationships/slideLayout" Target="../slideLayouts/slideLayout106.xml"/><Relationship Id="rId94" Type="http://schemas.openxmlformats.org/officeDocument/2006/relationships/slideLayout" Target="../slideLayouts/slideLayout105.xml"/><Relationship Id="rId97" Type="http://schemas.openxmlformats.org/officeDocument/2006/relationships/slideLayout" Target="../slideLayouts/slideLayout108.xml"/><Relationship Id="rId96" Type="http://schemas.openxmlformats.org/officeDocument/2006/relationships/slideLayout" Target="../slideLayouts/slideLayout107.xml"/><Relationship Id="rId99" Type="http://schemas.openxmlformats.org/officeDocument/2006/relationships/slideLayout" Target="../slideLayouts/slideLayout110.xml"/><Relationship Id="rId98" Type="http://schemas.openxmlformats.org/officeDocument/2006/relationships/slideLayout" Target="../slideLayouts/slideLayout109.xml"/><Relationship Id="rId91" Type="http://schemas.openxmlformats.org/officeDocument/2006/relationships/slideLayout" Target="../slideLayouts/slideLayout102.xml"/><Relationship Id="rId90" Type="http://schemas.openxmlformats.org/officeDocument/2006/relationships/slideLayout" Target="../slideLayouts/slideLayout101.xml"/><Relationship Id="rId93" Type="http://schemas.openxmlformats.org/officeDocument/2006/relationships/slideLayout" Target="../slideLayouts/slideLayout104.xml"/><Relationship Id="rId92" Type="http://schemas.openxmlformats.org/officeDocument/2006/relationships/slideLayout" Target="../slideLayouts/slideLayout103.xml"/><Relationship Id="rId118" Type="http://schemas.openxmlformats.org/officeDocument/2006/relationships/slideLayout" Target="../slideLayouts/slideLayout129.xml"/><Relationship Id="rId117" Type="http://schemas.openxmlformats.org/officeDocument/2006/relationships/slideLayout" Target="../slideLayouts/slideLayout128.xml"/><Relationship Id="rId116" Type="http://schemas.openxmlformats.org/officeDocument/2006/relationships/slideLayout" Target="../slideLayouts/slideLayout127.xml"/><Relationship Id="rId115" Type="http://schemas.openxmlformats.org/officeDocument/2006/relationships/slideLayout" Target="../slideLayouts/slideLayout126.xml"/><Relationship Id="rId119" Type="http://schemas.openxmlformats.org/officeDocument/2006/relationships/slideLayout" Target="../slideLayouts/slideLayout130.xml"/><Relationship Id="rId110" Type="http://schemas.openxmlformats.org/officeDocument/2006/relationships/slideLayout" Target="../slideLayouts/slideLayout121.xml"/><Relationship Id="rId114" Type="http://schemas.openxmlformats.org/officeDocument/2006/relationships/slideLayout" Target="../slideLayouts/slideLayout125.xml"/><Relationship Id="rId113" Type="http://schemas.openxmlformats.org/officeDocument/2006/relationships/slideLayout" Target="../slideLayouts/slideLayout124.xml"/><Relationship Id="rId112" Type="http://schemas.openxmlformats.org/officeDocument/2006/relationships/slideLayout" Target="../slideLayouts/slideLayout123.xml"/><Relationship Id="rId111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  <p:sldLayoutId id="2147483730" r:id="rId72"/>
    <p:sldLayoutId id="2147483731" r:id="rId73"/>
    <p:sldLayoutId id="2147483732" r:id="rId74"/>
    <p:sldLayoutId id="2147483733" r:id="rId75"/>
    <p:sldLayoutId id="2147483734" r:id="rId76"/>
    <p:sldLayoutId id="2147483735" r:id="rId77"/>
    <p:sldLayoutId id="2147483736" r:id="rId78"/>
    <p:sldLayoutId id="2147483737" r:id="rId79"/>
    <p:sldLayoutId id="2147483738" r:id="rId80"/>
    <p:sldLayoutId id="2147483739" r:id="rId81"/>
    <p:sldLayoutId id="2147483740" r:id="rId82"/>
    <p:sldLayoutId id="2147483741" r:id="rId83"/>
    <p:sldLayoutId id="2147483742" r:id="rId84"/>
    <p:sldLayoutId id="2147483743" r:id="rId85"/>
    <p:sldLayoutId id="2147483744" r:id="rId86"/>
    <p:sldLayoutId id="2147483745" r:id="rId87"/>
    <p:sldLayoutId id="2147483746" r:id="rId88"/>
    <p:sldLayoutId id="2147483747" r:id="rId89"/>
    <p:sldLayoutId id="2147483748" r:id="rId90"/>
    <p:sldLayoutId id="2147483749" r:id="rId91"/>
    <p:sldLayoutId id="2147483750" r:id="rId92"/>
    <p:sldLayoutId id="2147483751" r:id="rId93"/>
    <p:sldLayoutId id="2147483752" r:id="rId94"/>
    <p:sldLayoutId id="2147483753" r:id="rId95"/>
    <p:sldLayoutId id="2147483754" r:id="rId96"/>
    <p:sldLayoutId id="2147483755" r:id="rId97"/>
    <p:sldLayoutId id="2147483756" r:id="rId98"/>
    <p:sldLayoutId id="2147483757" r:id="rId99"/>
    <p:sldLayoutId id="2147483758" r:id="rId100"/>
    <p:sldLayoutId id="2147483759" r:id="rId101"/>
    <p:sldLayoutId id="2147483760" r:id="rId102"/>
    <p:sldLayoutId id="2147483761" r:id="rId103"/>
    <p:sldLayoutId id="2147483762" r:id="rId104"/>
    <p:sldLayoutId id="2147483763" r:id="rId105"/>
    <p:sldLayoutId id="2147483764" r:id="rId106"/>
    <p:sldLayoutId id="2147483765" r:id="rId107"/>
    <p:sldLayoutId id="2147483766" r:id="rId108"/>
    <p:sldLayoutId id="2147483767" r:id="rId109"/>
    <p:sldLayoutId id="2147483768" r:id="rId110"/>
    <p:sldLayoutId id="2147483769" r:id="rId111"/>
    <p:sldLayoutId id="2147483770" r:id="rId112"/>
    <p:sldLayoutId id="2147483771" r:id="rId113"/>
    <p:sldLayoutId id="2147483772" r:id="rId114"/>
    <p:sldLayoutId id="2147483773" r:id="rId115"/>
    <p:sldLayoutId id="2147483774" r:id="rId116"/>
    <p:sldLayoutId id="2147483775" r:id="rId117"/>
    <p:sldLayoutId id="2147483776" r:id="rId118"/>
    <p:sldLayoutId id="2147483777" r:id="rId119"/>
    <p:sldLayoutId id="2147483778" r:id="rId120"/>
    <p:sldLayoutId id="2147483779" r:id="rId121"/>
    <p:sldLayoutId id="2147483780" r:id="rId122"/>
    <p:sldLayoutId id="2147483781" r:id="rId123"/>
    <p:sldLayoutId id="2147483782" r:id="rId124"/>
    <p:sldLayoutId id="2147483783" r:id="rId125"/>
    <p:sldLayoutId id="2147483784" r:id="rId126"/>
    <p:sldLayoutId id="2147483785" r:id="rId127"/>
    <p:sldLayoutId id="2147483786" r:id="rId128"/>
    <p:sldLayoutId id="2147483787" r:id="rId129"/>
    <p:sldLayoutId id="2147483788" r:id="rId130"/>
    <p:sldLayoutId id="2147483789" r:id="rId131"/>
    <p:sldLayoutId id="2147483790" r:id="rId132"/>
    <p:sldLayoutId id="2147483791" r:id="rId133"/>
    <p:sldLayoutId id="2147483792" r:id="rId134"/>
    <p:sldLayoutId id="2147483793" r:id="rId135"/>
    <p:sldLayoutId id="2147483794" r:id="rId136"/>
    <p:sldLayoutId id="2147483795" r:id="rId137"/>
    <p:sldLayoutId id="2147483796" r:id="rId138"/>
    <p:sldLayoutId id="2147483797" r:id="rId139"/>
    <p:sldLayoutId id="2147483798" r:id="rId140"/>
    <p:sldLayoutId id="2147483799" r:id="rId141"/>
    <p:sldLayoutId id="2147483800" r:id="rId142"/>
    <p:sldLayoutId id="2147483801" r:id="rId143"/>
    <p:sldLayoutId id="2147483802" r:id="rId144"/>
    <p:sldLayoutId id="2147483803" r:id="rId145"/>
    <p:sldLayoutId id="2147483804" r:id="rId146"/>
    <p:sldLayoutId id="2147483805" r:id="rId147"/>
    <p:sldLayoutId id="2147483806" r:id="rId148"/>
    <p:sldLayoutId id="2147483807" r:id="rId149"/>
    <p:sldLayoutId id="2147483808" r:id="rId150"/>
    <p:sldLayoutId id="2147483809" r:id="rId151"/>
    <p:sldLayoutId id="2147483810" r:id="rId152"/>
    <p:sldLayoutId id="2147483811" r:id="rId153"/>
    <p:sldLayoutId id="2147483812" r:id="rId154"/>
    <p:sldLayoutId id="2147483813" r:id="rId155"/>
    <p:sldLayoutId id="2147483814" r:id="rId156"/>
    <p:sldLayoutId id="2147483815" r:id="rId157"/>
    <p:sldLayoutId id="2147483816" r:id="rId158"/>
    <p:sldLayoutId id="2147483817" r:id="rId159"/>
    <p:sldLayoutId id="2147483818" r:id="rId160"/>
    <p:sldLayoutId id="2147483819" r:id="rId161"/>
    <p:sldLayoutId id="2147483820" r:id="rId162"/>
    <p:sldLayoutId id="2147483821" r:id="rId163"/>
    <p:sldLayoutId id="2147483822" r:id="rId164"/>
    <p:sldLayoutId id="2147483823" r:id="rId165"/>
    <p:sldLayoutId id="2147483824" r:id="rId166"/>
    <p:sldLayoutId id="2147483825" r:id="rId167"/>
    <p:sldLayoutId id="2147483826" r:id="rId168"/>
    <p:sldLayoutId id="2147483827" r:id="rId169"/>
    <p:sldLayoutId id="2147483828" r:id="rId170"/>
    <p:sldLayoutId id="2147483829" r:id="rId171"/>
    <p:sldLayoutId id="2147483830" r:id="rId172"/>
    <p:sldLayoutId id="2147483831" r:id="rId173"/>
    <p:sldLayoutId id="2147483832" r:id="rId174"/>
    <p:sldLayoutId id="2147483833" r:id="rId175"/>
    <p:sldLayoutId id="2147483834" r:id="rId176"/>
    <p:sldLayoutId id="2147483835" r:id="rId177"/>
    <p:sldLayoutId id="2147483836" r:id="rId178"/>
    <p:sldLayoutId id="2147483837" r:id="rId179"/>
    <p:sldLayoutId id="2147483838" r:id="rId180"/>
    <p:sldLayoutId id="2147483839" r:id="rId181"/>
    <p:sldLayoutId id="2147483840" r:id="rId182"/>
    <p:sldLayoutId id="2147483841" r:id="rId183"/>
    <p:sldLayoutId id="2147483842" r:id="rId184"/>
    <p:sldLayoutId id="2147483843" r:id="rId185"/>
    <p:sldLayoutId id="2147483844" r:id="rId186"/>
    <p:sldLayoutId id="2147483845" r:id="rId187"/>
    <p:sldLayoutId id="2147483846" r:id="rId188"/>
    <p:sldLayoutId id="2147483847" r:id="rId189"/>
    <p:sldLayoutId id="2147483848" r:id="rId190"/>
    <p:sldLayoutId id="2147483849" r:id="rId191"/>
    <p:sldLayoutId id="2147483850" r:id="rId192"/>
    <p:sldLayoutId id="2147483851" r:id="rId193"/>
    <p:sldLayoutId id="2147483852" r:id="rId194"/>
    <p:sldLayoutId id="2147483853" r:id="rId195"/>
    <p:sldLayoutId id="2147483854" r:id="rId196"/>
    <p:sldLayoutId id="2147483855" r:id="rId197"/>
    <p:sldLayoutId id="214748385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como-melhorar-o-desempenho-dos-colaboradores/gerenciamento-do-tempo?trk=learnermappingfile" TargetMode="External"/><Relationship Id="rId10" Type="http://schemas.openxmlformats.org/officeDocument/2006/relationships/hyperlink" Target="https://www.linkedin.com/learning/o-futuro-da-gestao-de-desempenho/como-otimizar-o-desempenho?trk=learnermappingfile" TargetMode="External"/><Relationship Id="rId13" Type="http://schemas.openxmlformats.org/officeDocument/2006/relationships/hyperlink" Target="https://www.linkedin.com/learning/como-desenvolver-a-autolideranca/faca-uma-autoavaliacao-de-desempenho-sincera?trk=learnermappingfile" TargetMode="External"/><Relationship Id="rId12" Type="http://schemas.openxmlformats.org/officeDocument/2006/relationships/hyperlink" Target="https://www.linkedin.com/learning/tecnicas-para-lidar-com-o-trabalho-sob-pressao/como-gerenciar-expectativas?trk=learnermappingfile" TargetMode="External"/><Relationship Id="rId15" Type="http://schemas.openxmlformats.org/officeDocument/2006/relationships/hyperlink" Target="https://www.linkedin.com/learning/como-manter-o-foco-e-evitar-distracoes/como-reservar-tempo-para-a-tracao?trk=learnermappingfile" TargetMode="External"/><Relationship Id="rId14" Type="http://schemas.openxmlformats.org/officeDocument/2006/relationships/hyperlink" Target="https://www.linkedin.com/learning/fundamentos-de-gestao-de-operacoes/a-importancia-da-produtividade?trk=learnermappingfile" TargetMode="External"/><Relationship Id="rId17" Type="http://schemas.openxmlformats.org/officeDocument/2006/relationships/image" Target="../media/image13.png"/><Relationship Id="rId16" Type="http://schemas.openxmlformats.org/officeDocument/2006/relationships/image" Target="../media/image11.png"/><Relationship Id="rId18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gestao-agil-no-trabalho-como-tornar-as-reunioes-ageis-mais-produtivas/como-manter-o-ritmo-da-reuniao?trk=learnermappingfile" TargetMode="External"/><Relationship Id="rId9" Type="http://schemas.openxmlformats.org/officeDocument/2006/relationships/hyperlink" Target="https://www.linkedin.com/learning/como-colaborar-de-forma-eficaz-com-sua-equipe/seja-uma-pessoa-proativa-em-relacao-aos-projetos-da-equipe?trk=learnermappingfile" TargetMode="External"/><Relationship Id="rId5" Type="http://schemas.openxmlformats.org/officeDocument/2006/relationships/hyperlink" Target="https://www.linkedin.com/learning/como-conduzir-reunioes-produtivas/como-determinar-se-a-reuniao-e-necessaria?trk=learnermappingfile" TargetMode="External"/><Relationship Id="rId6" Type="http://schemas.openxmlformats.org/officeDocument/2006/relationships/hyperlink" Target="https://www.linkedin.com/learning/tecnicas-de-gestao-de-tempo-para-gerentes/por-que-e-como-delegar-tarefas-2?trk=learnermappingfile" TargetMode="External"/><Relationship Id="rId7" Type="http://schemas.openxmlformats.org/officeDocument/2006/relationships/hyperlink" Target="https://www.linkedin.com/learning/produtividade-no-trabalho-remoto-como-fazer-uma-boa-gestao-do-tempo/crie-um-espaco-de-trabalho-produtivo?trk=learnermappingfile" TargetMode="External"/><Relationship Id="rId8" Type="http://schemas.openxmlformats.org/officeDocument/2006/relationships/hyperlink" Target="https://www.linkedin.com/learning/como-conciliar-o-trabalho-remoto-com-a-vida-familiar-em-tempos-de-crise/como-minimizar-distracoes-e-interrupcoes-agregando-flexibilidade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6" name="Google Shape;1566;p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212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12"/>
          <p:cNvSpPr txBox="1"/>
          <p:nvPr/>
        </p:nvSpPr>
        <p:spPr>
          <a:xfrm>
            <a:off x="283154" y="204994"/>
            <a:ext cx="4755600" cy="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2200">
                <a:solidFill>
                  <a:schemeClr val="dk1"/>
                </a:solidFill>
              </a:rPr>
              <a:t>Indicadores de produtividade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000">
                <a:solidFill>
                  <a:schemeClr val="accent6"/>
                </a:solidFill>
              </a:rPr>
              <a:t>Descubra novas lições todos os dias que podem ser completadas em cerca de 5-10 minutos. Não se preocupe se perder um dia - pode sempre recuperar amanhã.</a:t>
            </a:r>
            <a:endParaRPr sz="1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9" name="Google Shape;1569;p212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{CB585DF8-AAA5-488A-988D-F246E082A858}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Segunda-feira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Terça-feira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Quarta-feira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Quinta-feira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Sexta-feira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42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" sz="1000"/>
                        <a:t>O desafio começa amanhã!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Como manter o ritmo da reunião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11s)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Como determinar se a reunião é necessária</a:t>
                      </a:r>
                      <a:endParaRPr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6"/>
                        </a:rPr>
                        <a:t>Por que e como delegar tarefas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31s)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Reflexão:</a:t>
                      </a:r>
                      <a:r>
                        <a:rPr lang="en" sz="800"/>
                        <a:t> 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Quais são as suas conclusões favoritas dos vídeos que explorou?</a:t>
                      </a:r>
                      <a:endParaRPr sz="800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70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Atividade:</a:t>
                      </a:r>
                      <a:r>
                        <a:rPr lang="en" sz="800"/>
                        <a:t> 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Defina uma intenção para esta semana que o mantenha concentrado.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Crie um espaço de trabalho produtivo</a:t>
                      </a:r>
                      <a:endParaRPr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42s)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Como minimizar distrações e interrupções agregando flexibilidade</a:t>
                      </a:r>
                      <a:br>
                        <a:rPr lang="en" sz="800"/>
                      </a:br>
                      <a:r>
                        <a:rPr lang="en" sz="800"/>
                        <a:t>(4m 22s)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Seja uma pessoa proativa em relação aos projetos da equipe</a:t>
                      </a:r>
                      <a:endParaRPr sz="8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46s)</a:t>
                      </a:r>
                      <a:br>
                        <a:rPr lang="en" sz="800">
                          <a:solidFill>
                            <a:srgbClr val="3C4345"/>
                          </a:solidFill>
                        </a:rPr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76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Como otimizar o desempenho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28s)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Gerenciamento do tempo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14s)</a:t>
                      </a:r>
                      <a:endParaRPr sz="800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Como gerenciar expectativas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12s)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Desafio:</a:t>
                      </a:r>
                      <a:r>
                        <a:rPr lang="en" sz="800">
                          <a:solidFill>
                            <a:srgbClr val="3C4345"/>
                          </a:solidFill>
                        </a:rPr>
                        <a:t> 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Pense numa forma de investir em si próprio este mês.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Faça uma autoavaliação de desempenho sincera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49s)</a:t>
                      </a:r>
                      <a:endParaRPr sz="800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4"/>
                        </a:rPr>
                        <a:t>A importância da produtividade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21s)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Como reservar tempo para a tração</a:t>
                      </a:r>
                      <a:endParaRPr b="1"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21s)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Desafio:</a:t>
                      </a:r>
                      <a:r>
                        <a:rPr lang="en" sz="800">
                          <a:solidFill>
                            <a:srgbClr val="3C4345"/>
                          </a:solidFill>
                        </a:rPr>
                        <a:t> 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Reserve algum tempo para escrever como vai implementar a sua aprendizagem.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70" name="Google Shape;1570;p21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429800" y="4013675"/>
            <a:ext cx="3431050" cy="95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1" name="Google Shape;1571;p21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78975" y="2604075"/>
            <a:ext cx="685784" cy="51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2" name="Google Shape;1572;p212"/>
          <p:cNvPicPr preferRelativeResize="0"/>
          <p:nvPr/>
        </p:nvPicPr>
        <p:blipFill rotWithShape="1">
          <a:blip r:embed="rId18">
            <a:alphaModFix/>
          </a:blip>
          <a:srcRect b="0" l="2410" r="-2410" t="0"/>
          <a:stretch/>
        </p:blipFill>
        <p:spPr>
          <a:xfrm>
            <a:off x="5405522" y="1"/>
            <a:ext cx="2135100" cy="108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