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8" roundtripDataSignature="AMtx7miTWvzXVnbMllw5yKhNEKfK8hDG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81CCC7F-4035-4DB9-806A-AF3EA1850430}">
  <a:tblStyle styleId="{981CCC7F-4035-4DB9-806A-AF3EA1850430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8" name="Google Shape;1518;p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9" name="Google Shape;1519;p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2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/>
          <p:nvPr/>
        </p:nvSpPr>
        <p:spPr>
          <a:xfrm>
            <a:off x="839761" y="58840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2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2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2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" name="Google Shape;88;p12"/>
          <p:cNvSpPr txBox="1"/>
          <p:nvPr>
            <p:ph idx="1" type="body"/>
          </p:nvPr>
        </p:nvSpPr>
        <p:spPr>
          <a:xfrm>
            <a:off x="2204155" y="2586025"/>
            <a:ext cx="33387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9" name="Google Shape;89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02"/>
          <p:cNvSpPr txBox="1"/>
          <p:nvPr>
            <p:ph type="title"/>
          </p:nvPr>
        </p:nvSpPr>
        <p:spPr>
          <a:xfrm>
            <a:off x="3887881" y="1048600"/>
            <a:ext cx="41694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3" name="Google Shape;883;p102"/>
          <p:cNvSpPr txBox="1"/>
          <p:nvPr>
            <p:ph idx="1" type="body"/>
          </p:nvPr>
        </p:nvSpPr>
        <p:spPr>
          <a:xfrm>
            <a:off x="3887881" y="2932726"/>
            <a:ext cx="25944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4" name="Google Shape;884;p102"/>
          <p:cNvSpPr txBox="1"/>
          <p:nvPr>
            <p:ph idx="2" type="body"/>
          </p:nvPr>
        </p:nvSpPr>
        <p:spPr>
          <a:xfrm>
            <a:off x="3887881" y="3744613"/>
            <a:ext cx="2489100" cy="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5" name="Google Shape;885;p102"/>
          <p:cNvSpPr/>
          <p:nvPr>
            <p:ph idx="3" type="pic"/>
          </p:nvPr>
        </p:nvSpPr>
        <p:spPr>
          <a:xfrm>
            <a:off x="-2469313" y="-554568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86" name="Google Shape;886;p1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103"/>
          <p:cNvSpPr txBox="1"/>
          <p:nvPr>
            <p:ph type="title"/>
          </p:nvPr>
        </p:nvSpPr>
        <p:spPr>
          <a:xfrm>
            <a:off x="5689858" y="1236547"/>
            <a:ext cx="2631300" cy="95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8050" lIns="18050" spcFirstLastPara="1" rIns="18050" wrap="square" tIns="1805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b="0"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9" name="Google Shape;889;p103"/>
          <p:cNvSpPr txBox="1"/>
          <p:nvPr>
            <p:ph idx="1" type="body"/>
          </p:nvPr>
        </p:nvSpPr>
        <p:spPr>
          <a:xfrm>
            <a:off x="5696994" y="2312865"/>
            <a:ext cx="2568000" cy="17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0" name="Google Shape;890;p103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04"/>
          <p:cNvSpPr txBox="1"/>
          <p:nvPr>
            <p:ph type="title"/>
          </p:nvPr>
        </p:nvSpPr>
        <p:spPr>
          <a:xfrm>
            <a:off x="4946363" y="523374"/>
            <a:ext cx="36057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93" name="Google Shape;893;p104"/>
          <p:cNvSpPr txBox="1"/>
          <p:nvPr>
            <p:ph idx="1" type="body"/>
          </p:nvPr>
        </p:nvSpPr>
        <p:spPr>
          <a:xfrm>
            <a:off x="4946363" y="1210958"/>
            <a:ext cx="3605700" cy="326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7125" lIns="34275" spcFirstLastPara="1" rIns="34275" wrap="square" tIns="17125">
            <a:normAutofit/>
          </a:bodyPr>
          <a:lstStyle>
            <a:lvl1pPr indent="-3619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•"/>
              <a:defRPr b="0" i="0" sz="21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4" name="Google Shape;894;p10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05"/>
          <p:cNvSpPr txBox="1"/>
          <p:nvPr>
            <p:ph type="title"/>
          </p:nvPr>
        </p:nvSpPr>
        <p:spPr>
          <a:xfrm>
            <a:off x="4644024" y="1629636"/>
            <a:ext cx="32694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97" name="Google Shape;897;p105"/>
          <p:cNvSpPr txBox="1"/>
          <p:nvPr>
            <p:ph idx="1" type="body"/>
          </p:nvPr>
        </p:nvSpPr>
        <p:spPr>
          <a:xfrm>
            <a:off x="4644024" y="2617688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8" name="Google Shape;898;p105"/>
          <p:cNvSpPr/>
          <p:nvPr>
            <p:ph idx="2" type="pic"/>
          </p:nvPr>
        </p:nvSpPr>
        <p:spPr>
          <a:xfrm>
            <a:off x="0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06"/>
          <p:cNvSpPr txBox="1"/>
          <p:nvPr>
            <p:ph type="title"/>
          </p:nvPr>
        </p:nvSpPr>
        <p:spPr>
          <a:xfrm>
            <a:off x="1394528" y="1658895"/>
            <a:ext cx="3275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1" name="Google Shape;901;p106"/>
          <p:cNvSpPr txBox="1"/>
          <p:nvPr>
            <p:ph idx="1" type="body"/>
          </p:nvPr>
        </p:nvSpPr>
        <p:spPr>
          <a:xfrm>
            <a:off x="1394528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2" name="Google Shape;902;p106"/>
          <p:cNvSpPr/>
          <p:nvPr>
            <p:ph idx="2" type="pic"/>
          </p:nvPr>
        </p:nvSpPr>
        <p:spPr>
          <a:xfrm>
            <a:off x="6057707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07"/>
          <p:cNvSpPr txBox="1"/>
          <p:nvPr>
            <p:ph type="title"/>
          </p:nvPr>
        </p:nvSpPr>
        <p:spPr>
          <a:xfrm>
            <a:off x="6057707" y="1218240"/>
            <a:ext cx="25995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5" name="Google Shape;905;p107"/>
          <p:cNvSpPr txBox="1"/>
          <p:nvPr>
            <p:ph idx="1" type="body"/>
          </p:nvPr>
        </p:nvSpPr>
        <p:spPr>
          <a:xfrm>
            <a:off x="6077349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6" name="Google Shape;906;p107"/>
          <p:cNvSpPr/>
          <p:nvPr>
            <p:ph idx="2" type="pic"/>
          </p:nvPr>
        </p:nvSpPr>
        <p:spPr>
          <a:xfrm>
            <a:off x="0" y="0"/>
            <a:ext cx="5814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08"/>
          <p:cNvSpPr txBox="1"/>
          <p:nvPr>
            <p:ph type="title"/>
          </p:nvPr>
        </p:nvSpPr>
        <p:spPr>
          <a:xfrm>
            <a:off x="582225" y="1218240"/>
            <a:ext cx="25893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9" name="Google Shape;909;p108"/>
          <p:cNvSpPr txBox="1"/>
          <p:nvPr>
            <p:ph idx="1" type="body"/>
          </p:nvPr>
        </p:nvSpPr>
        <p:spPr>
          <a:xfrm>
            <a:off x="590005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0" name="Google Shape;910;p108"/>
          <p:cNvSpPr/>
          <p:nvPr>
            <p:ph idx="2" type="pic"/>
          </p:nvPr>
        </p:nvSpPr>
        <p:spPr>
          <a:xfrm>
            <a:off x="3314864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09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13" name="Google Shape;913;p109"/>
          <p:cNvSpPr txBox="1"/>
          <p:nvPr>
            <p:ph idx="1" type="body"/>
          </p:nvPr>
        </p:nvSpPr>
        <p:spPr>
          <a:xfrm>
            <a:off x="540566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4" name="Google Shape;914;p109"/>
          <p:cNvSpPr/>
          <p:nvPr>
            <p:ph idx="2" type="pic"/>
          </p:nvPr>
        </p:nvSpPr>
        <p:spPr>
          <a:xfrm>
            <a:off x="3314864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10"/>
          <p:cNvSpPr/>
          <p:nvPr>
            <p:ph idx="2" type="pic"/>
          </p:nvPr>
        </p:nvSpPr>
        <p:spPr>
          <a:xfrm>
            <a:off x="0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17" name="Google Shape;917;p110"/>
          <p:cNvSpPr txBox="1"/>
          <p:nvPr>
            <p:ph type="title"/>
          </p:nvPr>
        </p:nvSpPr>
        <p:spPr>
          <a:xfrm>
            <a:off x="6060076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18" name="Google Shape;918;p110"/>
          <p:cNvSpPr txBox="1"/>
          <p:nvPr>
            <p:ph idx="1" type="body"/>
          </p:nvPr>
        </p:nvSpPr>
        <p:spPr>
          <a:xfrm>
            <a:off x="6057707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11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1" name="Google Shape;921;p111"/>
          <p:cNvSpPr txBox="1"/>
          <p:nvPr>
            <p:ph idx="1" type="body"/>
          </p:nvPr>
        </p:nvSpPr>
        <p:spPr>
          <a:xfrm>
            <a:off x="540566" y="2019914"/>
            <a:ext cx="2529000" cy="21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2" name="Google Shape;922;p111"/>
          <p:cNvSpPr/>
          <p:nvPr>
            <p:ph idx="2" type="pic"/>
          </p:nvPr>
        </p:nvSpPr>
        <p:spPr>
          <a:xfrm>
            <a:off x="3314864" y="571500"/>
            <a:ext cx="27429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3" name="Google Shape;923;p111"/>
          <p:cNvSpPr/>
          <p:nvPr>
            <p:ph idx="3" type="pic"/>
          </p:nvPr>
        </p:nvSpPr>
        <p:spPr>
          <a:xfrm>
            <a:off x="6187343" y="571500"/>
            <a:ext cx="2356200" cy="117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4" name="Google Shape;924;p111"/>
          <p:cNvSpPr/>
          <p:nvPr>
            <p:ph idx="4" type="pic"/>
          </p:nvPr>
        </p:nvSpPr>
        <p:spPr>
          <a:xfrm>
            <a:off x="6187343" y="1862211"/>
            <a:ext cx="2356200" cy="2709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3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" name="Google Shape;95;p13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96" name="Google Shape;96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112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112"/>
          <p:cNvSpPr txBox="1"/>
          <p:nvPr>
            <p:ph type="title"/>
          </p:nvPr>
        </p:nvSpPr>
        <p:spPr>
          <a:xfrm>
            <a:off x="533927" y="1779373"/>
            <a:ext cx="28335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8" name="Google Shape;928;p112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9" name="Google Shape;929;p112"/>
          <p:cNvSpPr/>
          <p:nvPr>
            <p:ph idx="2" type="pic"/>
          </p:nvPr>
        </p:nvSpPr>
        <p:spPr>
          <a:xfrm>
            <a:off x="4019820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0" name="Google Shape;930;p112"/>
          <p:cNvSpPr/>
          <p:nvPr>
            <p:ph idx="3" type="pic"/>
          </p:nvPr>
        </p:nvSpPr>
        <p:spPr>
          <a:xfrm>
            <a:off x="5566167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1" name="Google Shape;931;p112"/>
          <p:cNvSpPr/>
          <p:nvPr>
            <p:ph idx="4" type="pic"/>
          </p:nvPr>
        </p:nvSpPr>
        <p:spPr>
          <a:xfrm>
            <a:off x="712048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2" name="Google Shape;932;p112"/>
          <p:cNvSpPr/>
          <p:nvPr>
            <p:ph idx="5" type="pic"/>
          </p:nvPr>
        </p:nvSpPr>
        <p:spPr>
          <a:xfrm>
            <a:off x="401982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3" name="Google Shape;933;p112"/>
          <p:cNvSpPr/>
          <p:nvPr>
            <p:ph idx="6" type="pic"/>
          </p:nvPr>
        </p:nvSpPr>
        <p:spPr>
          <a:xfrm>
            <a:off x="557414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12"/>
          <p:cNvSpPr/>
          <p:nvPr>
            <p:ph idx="7" type="pic"/>
          </p:nvPr>
        </p:nvSpPr>
        <p:spPr>
          <a:xfrm>
            <a:off x="712846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12"/>
          <p:cNvSpPr/>
          <p:nvPr>
            <p:ph idx="8" type="pic"/>
          </p:nvPr>
        </p:nvSpPr>
        <p:spPr>
          <a:xfrm>
            <a:off x="401982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12"/>
          <p:cNvSpPr/>
          <p:nvPr>
            <p:ph idx="9" type="pic"/>
          </p:nvPr>
        </p:nvSpPr>
        <p:spPr>
          <a:xfrm>
            <a:off x="557414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12"/>
          <p:cNvSpPr/>
          <p:nvPr>
            <p:ph idx="13" type="pic"/>
          </p:nvPr>
        </p:nvSpPr>
        <p:spPr>
          <a:xfrm>
            <a:off x="712846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113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0" name="Google Shape;940;p113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1" name="Google Shape;941;p113"/>
          <p:cNvSpPr/>
          <p:nvPr>
            <p:ph idx="2" type="pic"/>
          </p:nvPr>
        </p:nvSpPr>
        <p:spPr>
          <a:xfrm>
            <a:off x="3314864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2" name="Google Shape;942;p113"/>
          <p:cNvSpPr/>
          <p:nvPr>
            <p:ph idx="3" type="pic"/>
          </p:nvPr>
        </p:nvSpPr>
        <p:spPr>
          <a:xfrm>
            <a:off x="3314864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3" name="Google Shape;943;p113"/>
          <p:cNvSpPr/>
          <p:nvPr>
            <p:ph idx="4" type="pic"/>
          </p:nvPr>
        </p:nvSpPr>
        <p:spPr>
          <a:xfrm>
            <a:off x="6687603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4" name="Google Shape;944;p113"/>
          <p:cNvSpPr/>
          <p:nvPr>
            <p:ph idx="5" type="pic"/>
          </p:nvPr>
        </p:nvSpPr>
        <p:spPr>
          <a:xfrm>
            <a:off x="6687603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114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7" name="Google Shape;947;p114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8" name="Google Shape;948;p114"/>
          <p:cNvSpPr/>
          <p:nvPr>
            <p:ph idx="2" type="pic"/>
          </p:nvPr>
        </p:nvSpPr>
        <p:spPr>
          <a:xfrm>
            <a:off x="3314864" y="571501"/>
            <a:ext cx="24999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9" name="Google Shape;949;p114"/>
          <p:cNvSpPr/>
          <p:nvPr>
            <p:ph idx="3" type="pic"/>
          </p:nvPr>
        </p:nvSpPr>
        <p:spPr>
          <a:xfrm>
            <a:off x="6058302" y="571501"/>
            <a:ext cx="24852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115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2" name="Google Shape;952;p115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3" name="Google Shape;953;p115"/>
          <p:cNvSpPr/>
          <p:nvPr>
            <p:ph idx="2" type="pic"/>
          </p:nvPr>
        </p:nvSpPr>
        <p:spPr>
          <a:xfrm>
            <a:off x="3914860" y="571501"/>
            <a:ext cx="4001100" cy="3999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16"/>
          <p:cNvSpPr/>
          <p:nvPr>
            <p:ph idx="2" type="pic"/>
          </p:nvPr>
        </p:nvSpPr>
        <p:spPr>
          <a:xfrm>
            <a:off x="-11842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56" name="Google Shape;956;p116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117"/>
          <p:cNvSpPr/>
          <p:nvPr>
            <p:ph idx="2" type="pic"/>
          </p:nvPr>
        </p:nvSpPr>
        <p:spPr>
          <a:xfrm>
            <a:off x="-11842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59" name="Google Shape;959;p117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18"/>
          <p:cNvSpPr/>
          <p:nvPr>
            <p:ph idx="2" type="pic"/>
          </p:nvPr>
        </p:nvSpPr>
        <p:spPr>
          <a:xfrm>
            <a:off x="3321457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2" name="Google Shape;962;p118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119"/>
          <p:cNvSpPr/>
          <p:nvPr>
            <p:ph idx="2" type="pic"/>
          </p:nvPr>
        </p:nvSpPr>
        <p:spPr>
          <a:xfrm>
            <a:off x="3321457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5" name="Google Shape;965;p119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120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121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0" name="Google Shape;970;p121"/>
          <p:cNvSpPr txBox="1"/>
          <p:nvPr>
            <p:ph type="title"/>
          </p:nvPr>
        </p:nvSpPr>
        <p:spPr>
          <a:xfrm>
            <a:off x="1362843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1" name="Google Shape;971;p121"/>
          <p:cNvSpPr txBox="1"/>
          <p:nvPr>
            <p:ph idx="1" type="body"/>
          </p:nvPr>
        </p:nvSpPr>
        <p:spPr>
          <a:xfrm flipH="1">
            <a:off x="138413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0" name="Google Shape;100;p14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1" name="Google Shape;101;p14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4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3" name="Google Shape;103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22"/>
          <p:cNvSpPr/>
          <p:nvPr>
            <p:ph idx="2" type="pic"/>
          </p:nvPr>
        </p:nvSpPr>
        <p:spPr>
          <a:xfrm flipH="1"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22"/>
          <p:cNvSpPr txBox="1"/>
          <p:nvPr>
            <p:ph type="title"/>
          </p:nvPr>
        </p:nvSpPr>
        <p:spPr>
          <a:xfrm>
            <a:off x="5469814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5" name="Google Shape;975;p122"/>
          <p:cNvSpPr txBox="1"/>
          <p:nvPr>
            <p:ph idx="1" type="body"/>
          </p:nvPr>
        </p:nvSpPr>
        <p:spPr>
          <a:xfrm flipH="1">
            <a:off x="549110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23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23"/>
          <p:cNvSpPr txBox="1"/>
          <p:nvPr>
            <p:ph type="title"/>
          </p:nvPr>
        </p:nvSpPr>
        <p:spPr>
          <a:xfrm>
            <a:off x="1223162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9" name="Google Shape;979;p123"/>
          <p:cNvSpPr txBox="1"/>
          <p:nvPr>
            <p:ph idx="1" type="body"/>
          </p:nvPr>
        </p:nvSpPr>
        <p:spPr>
          <a:xfrm flipH="1">
            <a:off x="1244567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24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24"/>
          <p:cNvSpPr txBox="1"/>
          <p:nvPr>
            <p:ph type="title"/>
          </p:nvPr>
        </p:nvSpPr>
        <p:spPr>
          <a:xfrm>
            <a:off x="5795161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83" name="Google Shape;983;p124"/>
          <p:cNvSpPr txBox="1"/>
          <p:nvPr>
            <p:ph idx="1" type="body"/>
          </p:nvPr>
        </p:nvSpPr>
        <p:spPr>
          <a:xfrm flipH="1">
            <a:off x="5816566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84" name="Google Shape;984;p124"/>
          <p:cNvSpPr txBox="1"/>
          <p:nvPr/>
        </p:nvSpPr>
        <p:spPr>
          <a:xfrm>
            <a:off x="1055834" y="1612557"/>
            <a:ext cx="2323800" cy="21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 fontScale="92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8108"/>
              <a:buFont typeface="Arial"/>
              <a:buNone/>
            </a:pPr>
            <a:r>
              <a:rPr b="0" i="0" lang="en" sz="3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125"/>
          <p:cNvSpPr/>
          <p:nvPr>
            <p:ph idx="2" type="pic"/>
          </p:nvPr>
        </p:nvSpPr>
        <p:spPr>
          <a:xfrm>
            <a:off x="386635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7" name="Google Shape;987;p125"/>
          <p:cNvSpPr/>
          <p:nvPr>
            <p:ph idx="3" type="pic"/>
          </p:nvPr>
        </p:nvSpPr>
        <p:spPr>
          <a:xfrm>
            <a:off x="541270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8" name="Google Shape;988;p125"/>
          <p:cNvSpPr/>
          <p:nvPr>
            <p:ph idx="4" type="pic"/>
          </p:nvPr>
        </p:nvSpPr>
        <p:spPr>
          <a:xfrm>
            <a:off x="696702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9" name="Google Shape;989;p125"/>
          <p:cNvSpPr/>
          <p:nvPr>
            <p:ph idx="5" type="pic"/>
          </p:nvPr>
        </p:nvSpPr>
        <p:spPr>
          <a:xfrm>
            <a:off x="386635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0" name="Google Shape;990;p125"/>
          <p:cNvSpPr/>
          <p:nvPr>
            <p:ph idx="6" type="pic"/>
          </p:nvPr>
        </p:nvSpPr>
        <p:spPr>
          <a:xfrm>
            <a:off x="542067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25"/>
          <p:cNvSpPr/>
          <p:nvPr>
            <p:ph idx="7" type="pic"/>
          </p:nvPr>
        </p:nvSpPr>
        <p:spPr>
          <a:xfrm>
            <a:off x="6974995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25"/>
          <p:cNvSpPr/>
          <p:nvPr>
            <p:ph idx="8" type="pic"/>
          </p:nvPr>
        </p:nvSpPr>
        <p:spPr>
          <a:xfrm>
            <a:off x="386635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25"/>
          <p:cNvSpPr/>
          <p:nvPr>
            <p:ph idx="9" type="pic"/>
          </p:nvPr>
        </p:nvSpPr>
        <p:spPr>
          <a:xfrm>
            <a:off x="542067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25"/>
          <p:cNvSpPr/>
          <p:nvPr>
            <p:ph idx="13" type="pic"/>
          </p:nvPr>
        </p:nvSpPr>
        <p:spPr>
          <a:xfrm>
            <a:off x="6974995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25"/>
          <p:cNvSpPr/>
          <p:nvPr>
            <p:ph idx="14" type="pic"/>
          </p:nvPr>
        </p:nvSpPr>
        <p:spPr>
          <a:xfrm>
            <a:off x="2308599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25"/>
          <p:cNvSpPr/>
          <p:nvPr>
            <p:ph idx="15" type="pic"/>
          </p:nvPr>
        </p:nvSpPr>
        <p:spPr>
          <a:xfrm>
            <a:off x="2308599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25"/>
          <p:cNvSpPr/>
          <p:nvPr>
            <p:ph idx="16" type="pic"/>
          </p:nvPr>
        </p:nvSpPr>
        <p:spPr>
          <a:xfrm>
            <a:off x="2308599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25"/>
          <p:cNvSpPr/>
          <p:nvPr>
            <p:ph idx="17" type="pic"/>
          </p:nvPr>
        </p:nvSpPr>
        <p:spPr>
          <a:xfrm>
            <a:off x="75829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25"/>
          <p:cNvSpPr/>
          <p:nvPr>
            <p:ph idx="18" type="pic"/>
          </p:nvPr>
        </p:nvSpPr>
        <p:spPr>
          <a:xfrm>
            <a:off x="75829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25"/>
          <p:cNvSpPr/>
          <p:nvPr>
            <p:ph idx="19" type="pic"/>
          </p:nvPr>
        </p:nvSpPr>
        <p:spPr>
          <a:xfrm>
            <a:off x="75829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126"/>
          <p:cNvSpPr/>
          <p:nvPr>
            <p:ph idx="2" type="pic"/>
          </p:nvPr>
        </p:nvSpPr>
        <p:spPr>
          <a:xfrm>
            <a:off x="2258630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26"/>
          <p:cNvSpPr/>
          <p:nvPr>
            <p:ph idx="3" type="pic"/>
          </p:nvPr>
        </p:nvSpPr>
        <p:spPr>
          <a:xfrm>
            <a:off x="3891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26"/>
          <p:cNvSpPr/>
          <p:nvPr>
            <p:ph idx="4" type="pic"/>
          </p:nvPr>
        </p:nvSpPr>
        <p:spPr>
          <a:xfrm>
            <a:off x="5525058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5" name="Google Shape;1005;p126"/>
          <p:cNvSpPr/>
          <p:nvPr>
            <p:ph idx="5" type="pic"/>
          </p:nvPr>
        </p:nvSpPr>
        <p:spPr>
          <a:xfrm>
            <a:off x="7158272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6" name="Google Shape;1006;p126"/>
          <p:cNvSpPr/>
          <p:nvPr>
            <p:ph idx="6" type="pic"/>
          </p:nvPr>
        </p:nvSpPr>
        <p:spPr>
          <a:xfrm>
            <a:off x="2258630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26"/>
          <p:cNvSpPr/>
          <p:nvPr>
            <p:ph idx="7" type="pic"/>
          </p:nvPr>
        </p:nvSpPr>
        <p:spPr>
          <a:xfrm>
            <a:off x="3891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26"/>
          <p:cNvSpPr/>
          <p:nvPr>
            <p:ph idx="8" type="pic"/>
          </p:nvPr>
        </p:nvSpPr>
        <p:spPr>
          <a:xfrm>
            <a:off x="5525058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26"/>
          <p:cNvSpPr/>
          <p:nvPr>
            <p:ph idx="9" type="pic"/>
          </p:nvPr>
        </p:nvSpPr>
        <p:spPr>
          <a:xfrm>
            <a:off x="7158272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26"/>
          <p:cNvSpPr/>
          <p:nvPr>
            <p:ph idx="13" type="pic"/>
          </p:nvPr>
        </p:nvSpPr>
        <p:spPr>
          <a:xfrm>
            <a:off x="2258630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26"/>
          <p:cNvSpPr/>
          <p:nvPr>
            <p:ph idx="14" type="pic"/>
          </p:nvPr>
        </p:nvSpPr>
        <p:spPr>
          <a:xfrm>
            <a:off x="3891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26"/>
          <p:cNvSpPr/>
          <p:nvPr>
            <p:ph idx="15" type="pic"/>
          </p:nvPr>
        </p:nvSpPr>
        <p:spPr>
          <a:xfrm>
            <a:off x="5525058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26"/>
          <p:cNvSpPr/>
          <p:nvPr>
            <p:ph idx="16" type="pic"/>
          </p:nvPr>
        </p:nvSpPr>
        <p:spPr>
          <a:xfrm>
            <a:off x="7158272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26"/>
          <p:cNvSpPr/>
          <p:nvPr>
            <p:ph idx="17" type="pic"/>
          </p:nvPr>
        </p:nvSpPr>
        <p:spPr>
          <a:xfrm>
            <a:off x="644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26"/>
          <p:cNvSpPr/>
          <p:nvPr>
            <p:ph idx="18" type="pic"/>
          </p:nvPr>
        </p:nvSpPr>
        <p:spPr>
          <a:xfrm>
            <a:off x="644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26"/>
          <p:cNvSpPr/>
          <p:nvPr>
            <p:ph idx="19" type="pic"/>
          </p:nvPr>
        </p:nvSpPr>
        <p:spPr>
          <a:xfrm>
            <a:off x="644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27"/>
          <p:cNvSpPr/>
          <p:nvPr>
            <p:ph idx="2" type="pic"/>
          </p:nvPr>
        </p:nvSpPr>
        <p:spPr>
          <a:xfrm>
            <a:off x="572445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27"/>
          <p:cNvSpPr/>
          <p:nvPr>
            <p:ph idx="3" type="pic"/>
          </p:nvPr>
        </p:nvSpPr>
        <p:spPr>
          <a:xfrm>
            <a:off x="3319549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27"/>
          <p:cNvSpPr/>
          <p:nvPr>
            <p:ph idx="4" type="pic"/>
          </p:nvPr>
        </p:nvSpPr>
        <p:spPr>
          <a:xfrm>
            <a:off x="6058131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2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3" name="Google Shape;1023;p128"/>
          <p:cNvSpPr/>
          <p:nvPr/>
        </p:nvSpPr>
        <p:spPr>
          <a:xfrm>
            <a:off x="4695085" y="1172240"/>
            <a:ext cx="3848400" cy="33996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128"/>
          <p:cNvSpPr/>
          <p:nvPr/>
        </p:nvSpPr>
        <p:spPr>
          <a:xfrm flipH="1" rot="10800000">
            <a:off x="4893113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128"/>
          <p:cNvSpPr/>
          <p:nvPr/>
        </p:nvSpPr>
        <p:spPr>
          <a:xfrm>
            <a:off x="572021" y="1172240"/>
            <a:ext cx="3888600" cy="3399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128"/>
          <p:cNvSpPr/>
          <p:nvPr/>
        </p:nvSpPr>
        <p:spPr>
          <a:xfrm flipH="1" rot="10800000">
            <a:off x="794660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128"/>
          <p:cNvSpPr txBox="1"/>
          <p:nvPr>
            <p:ph idx="1" type="body"/>
          </p:nvPr>
        </p:nvSpPr>
        <p:spPr>
          <a:xfrm>
            <a:off x="794660" y="1429535"/>
            <a:ext cx="2540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28" name="Google Shape;1028;p128"/>
          <p:cNvSpPr txBox="1"/>
          <p:nvPr>
            <p:ph idx="2" type="body"/>
          </p:nvPr>
        </p:nvSpPr>
        <p:spPr>
          <a:xfrm>
            <a:off x="794660" y="1976672"/>
            <a:ext cx="33687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29" name="Google Shape;1029;p128"/>
          <p:cNvSpPr txBox="1"/>
          <p:nvPr>
            <p:ph idx="3" type="body"/>
          </p:nvPr>
        </p:nvSpPr>
        <p:spPr>
          <a:xfrm>
            <a:off x="4874899" y="1429535"/>
            <a:ext cx="25323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30" name="Google Shape;1030;p128"/>
          <p:cNvSpPr txBox="1"/>
          <p:nvPr>
            <p:ph idx="4" type="body"/>
          </p:nvPr>
        </p:nvSpPr>
        <p:spPr>
          <a:xfrm>
            <a:off x="4893754" y="1976672"/>
            <a:ext cx="33594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12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129"/>
          <p:cNvSpPr txBox="1"/>
          <p:nvPr>
            <p:ph type="title"/>
          </p:nvPr>
        </p:nvSpPr>
        <p:spPr>
          <a:xfrm>
            <a:off x="0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0"/>
              <a:buFont typeface="Arial"/>
              <a:buNone/>
              <a:defRPr sz="15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34" name="Google Shape;1034;p129"/>
          <p:cNvSpPr txBox="1"/>
          <p:nvPr>
            <p:ph idx="1" type="body"/>
          </p:nvPr>
        </p:nvSpPr>
        <p:spPr>
          <a:xfrm>
            <a:off x="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35" name="Google Shape;1035;p129"/>
          <p:cNvSpPr txBox="1"/>
          <p:nvPr>
            <p:ph idx="2" type="body"/>
          </p:nvPr>
        </p:nvSpPr>
        <p:spPr>
          <a:xfrm>
            <a:off x="4572001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36" name="Google Shape;1036;p129"/>
          <p:cNvSpPr txBox="1"/>
          <p:nvPr>
            <p:ph idx="3" type="body"/>
          </p:nvPr>
        </p:nvSpPr>
        <p:spPr>
          <a:xfrm>
            <a:off x="457200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37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p130"/>
          <p:cNvSpPr txBox="1"/>
          <p:nvPr>
            <p:ph type="title"/>
          </p:nvPr>
        </p:nvSpPr>
        <p:spPr>
          <a:xfrm>
            <a:off x="572020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300"/>
              <a:buFont typeface="Arial"/>
              <a:buNone/>
              <a:defRPr sz="103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39" name="Google Shape;1039;p130"/>
          <p:cNvSpPr txBox="1"/>
          <p:nvPr>
            <p:ph idx="1" type="body"/>
          </p:nvPr>
        </p:nvSpPr>
        <p:spPr>
          <a:xfrm>
            <a:off x="572021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0" name="Google Shape;1040;p130"/>
          <p:cNvSpPr txBox="1"/>
          <p:nvPr>
            <p:ph idx="2" type="body"/>
          </p:nvPr>
        </p:nvSpPr>
        <p:spPr>
          <a:xfrm>
            <a:off x="3314864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0300"/>
              <a:buNone/>
              <a:defRPr sz="103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1" name="Google Shape;1041;p130"/>
          <p:cNvSpPr txBox="1"/>
          <p:nvPr>
            <p:ph idx="3" type="body"/>
          </p:nvPr>
        </p:nvSpPr>
        <p:spPr>
          <a:xfrm>
            <a:off x="3314864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2" name="Google Shape;1042;p130"/>
          <p:cNvSpPr txBox="1"/>
          <p:nvPr>
            <p:ph idx="4" type="body"/>
          </p:nvPr>
        </p:nvSpPr>
        <p:spPr>
          <a:xfrm>
            <a:off x="6057707" y="1133515"/>
            <a:ext cx="24858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300"/>
              <a:buNone/>
              <a:defRPr sz="103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3" name="Google Shape;1043;p130"/>
          <p:cNvSpPr txBox="1"/>
          <p:nvPr>
            <p:ph idx="5" type="body"/>
          </p:nvPr>
        </p:nvSpPr>
        <p:spPr>
          <a:xfrm>
            <a:off x="6057707" y="3518907"/>
            <a:ext cx="24858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13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131"/>
          <p:cNvSpPr txBox="1"/>
          <p:nvPr>
            <p:ph idx="1" type="body"/>
          </p:nvPr>
        </p:nvSpPr>
        <p:spPr>
          <a:xfrm>
            <a:off x="112087" y="1402936"/>
            <a:ext cx="43455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7" name="Google Shape;1047;p131"/>
          <p:cNvSpPr txBox="1"/>
          <p:nvPr>
            <p:ph idx="2" type="body"/>
          </p:nvPr>
        </p:nvSpPr>
        <p:spPr>
          <a:xfrm>
            <a:off x="4684087" y="1402936"/>
            <a:ext cx="4347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8" name="Google Shape;1048;p131"/>
          <p:cNvSpPr txBox="1"/>
          <p:nvPr>
            <p:ph idx="3" type="body"/>
          </p:nvPr>
        </p:nvSpPr>
        <p:spPr>
          <a:xfrm>
            <a:off x="112087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9" name="Google Shape;1049;p131"/>
          <p:cNvSpPr txBox="1"/>
          <p:nvPr>
            <p:ph idx="4" type="body"/>
          </p:nvPr>
        </p:nvSpPr>
        <p:spPr>
          <a:xfrm>
            <a:off x="4686285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5"/>
          <p:cNvSpPr txBox="1"/>
          <p:nvPr>
            <p:ph type="title"/>
          </p:nvPr>
        </p:nvSpPr>
        <p:spPr>
          <a:xfrm>
            <a:off x="556113" y="1600200"/>
            <a:ext cx="299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7" name="Google Shape;107;p15"/>
          <p:cNvSpPr txBox="1"/>
          <p:nvPr>
            <p:ph idx="1" type="body"/>
          </p:nvPr>
        </p:nvSpPr>
        <p:spPr>
          <a:xfrm>
            <a:off x="572021" y="2616235"/>
            <a:ext cx="297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" name="Google Shape;108;p15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5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132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132"/>
          <p:cNvSpPr txBox="1"/>
          <p:nvPr>
            <p:ph idx="1" type="body"/>
          </p:nvPr>
        </p:nvSpPr>
        <p:spPr>
          <a:xfrm>
            <a:off x="118681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53" name="Google Shape;1053;p132"/>
          <p:cNvSpPr txBox="1"/>
          <p:nvPr>
            <p:ph idx="2" type="body"/>
          </p:nvPr>
        </p:nvSpPr>
        <p:spPr>
          <a:xfrm>
            <a:off x="4686285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54" name="Google Shape;1054;p132"/>
          <p:cNvSpPr txBox="1"/>
          <p:nvPr>
            <p:ph idx="3" type="body"/>
          </p:nvPr>
        </p:nvSpPr>
        <p:spPr>
          <a:xfrm>
            <a:off x="118681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55" name="Google Shape;1055;p132"/>
          <p:cNvSpPr txBox="1"/>
          <p:nvPr>
            <p:ph idx="4" type="body"/>
          </p:nvPr>
        </p:nvSpPr>
        <p:spPr>
          <a:xfrm>
            <a:off x="4686286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133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58" name="Google Shape;1058;p133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b="0" i="0" sz="16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59" name="Google Shape;1059;p133"/>
          <p:cNvSpPr txBox="1"/>
          <p:nvPr>
            <p:ph idx="2" type="body"/>
          </p:nvPr>
        </p:nvSpPr>
        <p:spPr>
          <a:xfrm>
            <a:off x="2415773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0" name="Google Shape;1060;p133"/>
          <p:cNvSpPr txBox="1"/>
          <p:nvPr>
            <p:ph idx="3" type="body"/>
          </p:nvPr>
        </p:nvSpPr>
        <p:spPr>
          <a:xfrm>
            <a:off x="51579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1" name="Google Shape;1061;p133"/>
          <p:cNvSpPr/>
          <p:nvPr/>
        </p:nvSpPr>
        <p:spPr>
          <a:xfrm flipH="1" rot="10800000">
            <a:off x="3051775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133"/>
          <p:cNvSpPr/>
          <p:nvPr/>
        </p:nvSpPr>
        <p:spPr>
          <a:xfrm flipH="1" rot="10800000">
            <a:off x="57939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133"/>
          <p:cNvSpPr/>
          <p:nvPr/>
        </p:nvSpPr>
        <p:spPr>
          <a:xfrm>
            <a:off x="2430761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133"/>
          <p:cNvSpPr/>
          <p:nvPr/>
        </p:nvSpPr>
        <p:spPr>
          <a:xfrm>
            <a:off x="51729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13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7" name="Google Shape;1067;p13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8" name="Google Shape;1068;p134"/>
          <p:cNvSpPr txBox="1"/>
          <p:nvPr>
            <p:ph idx="2" type="body"/>
          </p:nvPr>
        </p:nvSpPr>
        <p:spPr>
          <a:xfrm>
            <a:off x="999987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9" name="Google Shape;1069;p134"/>
          <p:cNvSpPr txBox="1"/>
          <p:nvPr>
            <p:ph idx="3" type="body"/>
          </p:nvPr>
        </p:nvSpPr>
        <p:spPr>
          <a:xfrm>
            <a:off x="572021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0" name="Google Shape;1070;p134"/>
          <p:cNvSpPr txBox="1"/>
          <p:nvPr>
            <p:ph idx="4" type="body"/>
          </p:nvPr>
        </p:nvSpPr>
        <p:spPr>
          <a:xfrm>
            <a:off x="3792206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1" name="Google Shape;1071;p134"/>
          <p:cNvSpPr txBox="1"/>
          <p:nvPr>
            <p:ph idx="5" type="body"/>
          </p:nvPr>
        </p:nvSpPr>
        <p:spPr>
          <a:xfrm>
            <a:off x="3314864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2" name="Google Shape;1072;p134"/>
          <p:cNvSpPr txBox="1"/>
          <p:nvPr>
            <p:ph idx="6" type="body"/>
          </p:nvPr>
        </p:nvSpPr>
        <p:spPr>
          <a:xfrm>
            <a:off x="6599414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3" name="Google Shape;1073;p134"/>
          <p:cNvSpPr txBox="1"/>
          <p:nvPr>
            <p:ph idx="7" type="body"/>
          </p:nvPr>
        </p:nvSpPr>
        <p:spPr>
          <a:xfrm>
            <a:off x="6057707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4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13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76" name="Google Shape;1076;p13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7" name="Google Shape;1077;p135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8" name="Google Shape;1078;p135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9" name="Google Shape;1079;p135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0" name="Google Shape;1080;p135"/>
          <p:cNvSpPr/>
          <p:nvPr/>
        </p:nvSpPr>
        <p:spPr>
          <a:xfrm flipH="1" rot="10800000">
            <a:off x="163598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1" name="Google Shape;1081;p135"/>
          <p:cNvSpPr/>
          <p:nvPr/>
        </p:nvSpPr>
        <p:spPr>
          <a:xfrm flipH="1" rot="10800000">
            <a:off x="72354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135"/>
          <p:cNvSpPr/>
          <p:nvPr/>
        </p:nvSpPr>
        <p:spPr>
          <a:xfrm flipH="1" rot="10800000">
            <a:off x="442820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135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135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35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13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8" name="Google Shape;1088;p13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9" name="Google Shape;1089;p136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0" name="Google Shape;1090;p136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1" name="Google Shape;1091;p136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2" name="Google Shape;1092;p136"/>
          <p:cNvSpPr/>
          <p:nvPr/>
        </p:nvSpPr>
        <p:spPr>
          <a:xfrm flipH="1" rot="10800000">
            <a:off x="1709158" y="4025144"/>
            <a:ext cx="57942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136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136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136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137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98" name="Google Shape;1098;p137"/>
          <p:cNvSpPr txBox="1"/>
          <p:nvPr>
            <p:ph idx="1" type="body"/>
          </p:nvPr>
        </p:nvSpPr>
        <p:spPr>
          <a:xfrm>
            <a:off x="540566" y="910992"/>
            <a:ext cx="81033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9" name="Google Shape;1099;p137"/>
          <p:cNvSpPr txBox="1"/>
          <p:nvPr>
            <p:ph idx="2" type="body"/>
          </p:nvPr>
        </p:nvSpPr>
        <p:spPr>
          <a:xfrm>
            <a:off x="586306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0" name="Google Shape;1100;p137"/>
          <p:cNvSpPr txBox="1"/>
          <p:nvPr>
            <p:ph idx="3" type="body"/>
          </p:nvPr>
        </p:nvSpPr>
        <p:spPr>
          <a:xfrm>
            <a:off x="599820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1" name="Google Shape;1101;p137"/>
          <p:cNvSpPr txBox="1"/>
          <p:nvPr>
            <p:ph idx="4" type="body"/>
          </p:nvPr>
        </p:nvSpPr>
        <p:spPr>
          <a:xfrm>
            <a:off x="3322007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2" name="Google Shape;1102;p137"/>
          <p:cNvSpPr txBox="1"/>
          <p:nvPr>
            <p:ph idx="5" type="body"/>
          </p:nvPr>
        </p:nvSpPr>
        <p:spPr>
          <a:xfrm>
            <a:off x="3342662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3" name="Google Shape;1103;p137"/>
          <p:cNvSpPr txBox="1"/>
          <p:nvPr>
            <p:ph idx="6" type="body"/>
          </p:nvPr>
        </p:nvSpPr>
        <p:spPr>
          <a:xfrm>
            <a:off x="6071992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4" name="Google Shape;1104;p137"/>
          <p:cNvSpPr txBox="1"/>
          <p:nvPr>
            <p:ph idx="7" type="body"/>
          </p:nvPr>
        </p:nvSpPr>
        <p:spPr>
          <a:xfrm>
            <a:off x="6085505" y="4057650"/>
            <a:ext cx="2485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5" name="Google Shape;1105;p137"/>
          <p:cNvSpPr/>
          <p:nvPr>
            <p:ph idx="8" type="pic"/>
          </p:nvPr>
        </p:nvSpPr>
        <p:spPr>
          <a:xfrm>
            <a:off x="9791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06" name="Google Shape;1106;p137"/>
          <p:cNvSpPr/>
          <p:nvPr>
            <p:ph idx="9" type="pic"/>
          </p:nvPr>
        </p:nvSpPr>
        <p:spPr>
          <a:xfrm>
            <a:off x="37148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07" name="Google Shape;1107;p137"/>
          <p:cNvSpPr/>
          <p:nvPr>
            <p:ph idx="13" type="pic"/>
          </p:nvPr>
        </p:nvSpPr>
        <p:spPr>
          <a:xfrm>
            <a:off x="6450562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08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138"/>
          <p:cNvSpPr txBox="1"/>
          <p:nvPr>
            <p:ph type="title"/>
          </p:nvPr>
        </p:nvSpPr>
        <p:spPr>
          <a:xfrm>
            <a:off x="542934" y="571500"/>
            <a:ext cx="80028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grpSp>
        <p:nvGrpSpPr>
          <p:cNvPr id="1110" name="Google Shape;1110;p138"/>
          <p:cNvGrpSpPr/>
          <p:nvPr/>
        </p:nvGrpSpPr>
        <p:grpSpPr>
          <a:xfrm>
            <a:off x="572096" y="1146008"/>
            <a:ext cx="7974788" cy="3517670"/>
            <a:chOff x="1525588" y="3056020"/>
            <a:chExt cx="21266100" cy="9380454"/>
          </a:xfrm>
        </p:grpSpPr>
        <p:cxnSp>
          <p:nvCxnSpPr>
            <p:cNvPr id="1111" name="Google Shape;1111;p138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2" name="Google Shape;1112;p138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3" name="Google Shape;1113;p138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4" name="Google Shape;1114;p138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5" name="Google Shape;1115;p138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38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38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38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38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38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38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38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38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38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38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38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38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38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38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38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38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38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38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38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38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36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37" name="Google Shape;1137;p139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3161804" y="775125"/>
            <a:ext cx="5654475" cy="364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138" name="Google Shape;1138;p139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39"/>
          <p:cNvSpPr txBox="1"/>
          <p:nvPr>
            <p:ph type="title"/>
          </p:nvPr>
        </p:nvSpPr>
        <p:spPr>
          <a:xfrm>
            <a:off x="533927" y="1779373"/>
            <a:ext cx="26280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0" name="Google Shape;1140;p139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40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3" name="Google Shape;1143;p140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4" name="Google Shape;1144;p140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41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41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300"/>
              <a:buFont typeface="Arial"/>
              <a:buNone/>
              <a:defRPr sz="43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8" name="Google Shape;1148;p141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6"/>
          <p:cNvSpPr txBox="1"/>
          <p:nvPr>
            <p:ph type="title"/>
          </p:nvPr>
        </p:nvSpPr>
        <p:spPr>
          <a:xfrm>
            <a:off x="556113" y="1600200"/>
            <a:ext cx="30513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" name="Google Shape;113;p16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" name="Google Shape;114;p16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6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42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42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52" name="Google Shape;1152;p142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43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43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56" name="Google Shape;1156;p143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44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44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60" name="Google Shape;1160;p144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45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146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47"/>
          <p:cNvSpPr txBox="1"/>
          <p:nvPr>
            <p:ph idx="1" type="body"/>
          </p:nvPr>
        </p:nvSpPr>
        <p:spPr>
          <a:xfrm>
            <a:off x="572021" y="2338008"/>
            <a:ext cx="7971300" cy="19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48"/>
          <p:cNvSpPr txBox="1"/>
          <p:nvPr>
            <p:ph idx="1" type="body"/>
          </p:nvPr>
        </p:nvSpPr>
        <p:spPr>
          <a:xfrm>
            <a:off x="572021" y="2338009"/>
            <a:ext cx="7971300" cy="18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15000"/>
              <a:buNone/>
              <a:defRPr sz="1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49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50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51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8100"/>
              <a:buNone/>
              <a:defRPr sz="28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75" name="Google Shape;1175;p151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7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" name="Google Shape;119;p17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0" name="Google Shape;120;p1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7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76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152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28100"/>
              <a:buNone/>
              <a:defRPr sz="281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78" name="Google Shape;1178;p152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153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153"/>
          <p:cNvSpPr txBox="1"/>
          <p:nvPr>
            <p:ph type="title"/>
          </p:nvPr>
        </p:nvSpPr>
        <p:spPr>
          <a:xfrm>
            <a:off x="550592" y="2122273"/>
            <a:ext cx="52644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2" name="Google Shape;1182;p153"/>
          <p:cNvSpPr txBox="1"/>
          <p:nvPr>
            <p:ph idx="1" type="body"/>
          </p:nvPr>
        </p:nvSpPr>
        <p:spPr>
          <a:xfrm>
            <a:off x="571507" y="2786280"/>
            <a:ext cx="38862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54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54"/>
          <p:cNvSpPr txBox="1"/>
          <p:nvPr>
            <p:ph type="title"/>
          </p:nvPr>
        </p:nvSpPr>
        <p:spPr>
          <a:xfrm>
            <a:off x="522793" y="1816443"/>
            <a:ext cx="24036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6" name="Google Shape;1186;p154"/>
          <p:cNvSpPr txBox="1"/>
          <p:nvPr>
            <p:ph idx="1" type="body"/>
          </p:nvPr>
        </p:nvSpPr>
        <p:spPr>
          <a:xfrm>
            <a:off x="552973" y="2786280"/>
            <a:ext cx="22845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87" name="Google Shape;1187;p154"/>
          <p:cNvSpPr txBox="1"/>
          <p:nvPr>
            <p:ph idx="2" type="body"/>
          </p:nvPr>
        </p:nvSpPr>
        <p:spPr>
          <a:xfrm>
            <a:off x="33166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88" name="Google Shape;1188;p154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89" name="Google Shape;1189;p154"/>
          <p:cNvSpPr txBox="1"/>
          <p:nvPr>
            <p:ph idx="4" type="body"/>
          </p:nvPr>
        </p:nvSpPr>
        <p:spPr>
          <a:xfrm>
            <a:off x="597429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90" name="Google Shape;1190;p154"/>
          <p:cNvSpPr txBox="1"/>
          <p:nvPr>
            <p:ph idx="5" type="body"/>
          </p:nvPr>
        </p:nvSpPr>
        <p:spPr>
          <a:xfrm>
            <a:off x="33166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91" name="Google Shape;1191;p154"/>
          <p:cNvSpPr txBox="1"/>
          <p:nvPr>
            <p:ph idx="6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92" name="Google Shape;1192;p154"/>
          <p:cNvSpPr txBox="1"/>
          <p:nvPr>
            <p:ph idx="7" type="body"/>
          </p:nvPr>
        </p:nvSpPr>
        <p:spPr>
          <a:xfrm>
            <a:off x="597429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3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155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5" name="Google Shape;1195;p155"/>
          <p:cNvSpPr txBox="1"/>
          <p:nvPr>
            <p:ph type="title"/>
          </p:nvPr>
        </p:nvSpPr>
        <p:spPr>
          <a:xfrm>
            <a:off x="533927" y="1779373"/>
            <a:ext cx="23388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6" name="Google Shape;1196;p155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97" name="Google Shape;1197;p155"/>
          <p:cNvSpPr txBox="1"/>
          <p:nvPr/>
        </p:nvSpPr>
        <p:spPr>
          <a:xfrm>
            <a:off x="328029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8" name="Google Shape;1198;p155"/>
          <p:cNvSpPr txBox="1"/>
          <p:nvPr>
            <p:ph idx="2" type="body"/>
          </p:nvPr>
        </p:nvSpPr>
        <p:spPr>
          <a:xfrm>
            <a:off x="32888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99" name="Google Shape;1199;p155"/>
          <p:cNvSpPr txBox="1"/>
          <p:nvPr/>
        </p:nvSpPr>
        <p:spPr>
          <a:xfrm>
            <a:off x="462914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0" name="Google Shape;1200;p155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01" name="Google Shape;1201;p155"/>
          <p:cNvSpPr txBox="1"/>
          <p:nvPr/>
        </p:nvSpPr>
        <p:spPr>
          <a:xfrm>
            <a:off x="6142646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155"/>
          <p:cNvSpPr txBox="1"/>
          <p:nvPr>
            <p:ph idx="4" type="body"/>
          </p:nvPr>
        </p:nvSpPr>
        <p:spPr>
          <a:xfrm>
            <a:off x="613182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03" name="Google Shape;1203;p155"/>
          <p:cNvSpPr txBox="1"/>
          <p:nvPr/>
        </p:nvSpPr>
        <p:spPr>
          <a:xfrm>
            <a:off x="7602870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155"/>
          <p:cNvSpPr txBox="1"/>
          <p:nvPr>
            <p:ph idx="5" type="body"/>
          </p:nvPr>
        </p:nvSpPr>
        <p:spPr>
          <a:xfrm>
            <a:off x="7614598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05" name="Google Shape;1205;p155"/>
          <p:cNvSpPr txBox="1"/>
          <p:nvPr/>
        </p:nvSpPr>
        <p:spPr>
          <a:xfrm>
            <a:off x="3266987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155"/>
          <p:cNvSpPr txBox="1"/>
          <p:nvPr>
            <p:ph idx="6" type="body"/>
          </p:nvPr>
        </p:nvSpPr>
        <p:spPr>
          <a:xfrm>
            <a:off x="32888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07" name="Google Shape;1207;p155"/>
          <p:cNvSpPr txBox="1"/>
          <p:nvPr/>
        </p:nvSpPr>
        <p:spPr>
          <a:xfrm>
            <a:off x="4638409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155"/>
          <p:cNvSpPr txBox="1"/>
          <p:nvPr>
            <p:ph idx="7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09" name="Google Shape;1209;p155"/>
          <p:cNvSpPr txBox="1"/>
          <p:nvPr/>
        </p:nvSpPr>
        <p:spPr>
          <a:xfrm>
            <a:off x="6142646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155"/>
          <p:cNvSpPr txBox="1"/>
          <p:nvPr>
            <p:ph idx="8" type="body"/>
          </p:nvPr>
        </p:nvSpPr>
        <p:spPr>
          <a:xfrm>
            <a:off x="613182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11" name="Google Shape;1211;p155"/>
          <p:cNvSpPr txBox="1"/>
          <p:nvPr/>
        </p:nvSpPr>
        <p:spPr>
          <a:xfrm>
            <a:off x="7603642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155"/>
          <p:cNvSpPr txBox="1"/>
          <p:nvPr>
            <p:ph idx="9" type="body"/>
          </p:nvPr>
        </p:nvSpPr>
        <p:spPr>
          <a:xfrm>
            <a:off x="7614598" y="3438852"/>
            <a:ext cx="11733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156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15" name="Google Shape;1215;p156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16" name="Google Shape;1216;p156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156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157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0" name="Google Shape;1220;p157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1" name="Google Shape;1221;p157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2" name="Google Shape;1222;p157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3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p158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158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400"/>
              <a:buFont typeface="Arial"/>
              <a:buNone/>
              <a:defRPr b="0" i="0" sz="10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6" name="Google Shape;1226;p158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7" name="Google Shape;1227;p158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59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159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400"/>
              <a:buFont typeface="Arial"/>
              <a:buNone/>
              <a:defRPr b="0" i="0" sz="104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1" name="Google Shape;1231;p159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2" name="Google Shape;1232;p159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3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160"/>
          <p:cNvSpPr/>
          <p:nvPr/>
        </p:nvSpPr>
        <p:spPr>
          <a:xfrm>
            <a:off x="3537703" y="1428750"/>
            <a:ext cx="2057100" cy="2057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5" name="Google Shape;1235;p160"/>
          <p:cNvSpPr/>
          <p:nvPr/>
        </p:nvSpPr>
        <p:spPr>
          <a:xfrm>
            <a:off x="6264220" y="1428750"/>
            <a:ext cx="2057100" cy="2057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6" name="Google Shape;1236;p160"/>
          <p:cNvSpPr/>
          <p:nvPr/>
        </p:nvSpPr>
        <p:spPr>
          <a:xfrm>
            <a:off x="811187" y="1428750"/>
            <a:ext cx="2057100" cy="205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7" name="Google Shape;1237;p16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8" name="Google Shape;1238;p16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9" name="Google Shape;1239;p160"/>
          <p:cNvSpPr txBox="1"/>
          <p:nvPr>
            <p:ph idx="2" type="body"/>
          </p:nvPr>
        </p:nvSpPr>
        <p:spPr>
          <a:xfrm>
            <a:off x="826771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0" name="Google Shape;1240;p160"/>
          <p:cNvSpPr txBox="1"/>
          <p:nvPr>
            <p:ph idx="3" type="body"/>
          </p:nvPr>
        </p:nvSpPr>
        <p:spPr>
          <a:xfrm>
            <a:off x="572021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1" name="Google Shape;1241;p160"/>
          <p:cNvSpPr txBox="1"/>
          <p:nvPr>
            <p:ph idx="4" type="body"/>
          </p:nvPr>
        </p:nvSpPr>
        <p:spPr>
          <a:xfrm>
            <a:off x="3537703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2" name="Google Shape;1242;p160"/>
          <p:cNvSpPr txBox="1"/>
          <p:nvPr>
            <p:ph idx="5" type="body"/>
          </p:nvPr>
        </p:nvSpPr>
        <p:spPr>
          <a:xfrm>
            <a:off x="3314864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3" name="Google Shape;1243;p160"/>
          <p:cNvSpPr txBox="1"/>
          <p:nvPr>
            <p:ph idx="6" type="body"/>
          </p:nvPr>
        </p:nvSpPr>
        <p:spPr>
          <a:xfrm>
            <a:off x="6264220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4" name="Google Shape;1244;p160"/>
          <p:cNvSpPr txBox="1"/>
          <p:nvPr>
            <p:ph idx="7" type="body"/>
          </p:nvPr>
        </p:nvSpPr>
        <p:spPr>
          <a:xfrm>
            <a:off x="6057707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5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161"/>
          <p:cNvSpPr txBox="1"/>
          <p:nvPr>
            <p:ph type="title"/>
          </p:nvPr>
        </p:nvSpPr>
        <p:spPr>
          <a:xfrm>
            <a:off x="579439" y="934099"/>
            <a:ext cx="39252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3300"/>
              <a:buFont typeface="Arial"/>
              <a:buNone/>
              <a:defRPr b="0" i="0" sz="33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47" name="Google Shape;1247;p161"/>
          <p:cNvSpPr/>
          <p:nvPr/>
        </p:nvSpPr>
        <p:spPr>
          <a:xfrm flipH="1" rot="10800000">
            <a:off x="579439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161"/>
          <p:cNvSpPr/>
          <p:nvPr/>
        </p:nvSpPr>
        <p:spPr>
          <a:xfrm flipH="1" rot="10800000">
            <a:off x="4693703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161"/>
          <p:cNvSpPr txBox="1"/>
          <p:nvPr>
            <p:ph idx="1" type="body"/>
          </p:nvPr>
        </p:nvSpPr>
        <p:spPr>
          <a:xfrm>
            <a:off x="579164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0" name="Google Shape;1250;p161"/>
          <p:cNvSpPr txBox="1"/>
          <p:nvPr>
            <p:ph idx="2" type="body"/>
          </p:nvPr>
        </p:nvSpPr>
        <p:spPr>
          <a:xfrm>
            <a:off x="572021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1" name="Google Shape;1251;p161"/>
          <p:cNvSpPr txBox="1"/>
          <p:nvPr>
            <p:ph idx="3" type="body"/>
          </p:nvPr>
        </p:nvSpPr>
        <p:spPr>
          <a:xfrm>
            <a:off x="4693428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2" name="Google Shape;1252;p161"/>
          <p:cNvSpPr txBox="1"/>
          <p:nvPr>
            <p:ph idx="4" type="body"/>
          </p:nvPr>
        </p:nvSpPr>
        <p:spPr>
          <a:xfrm>
            <a:off x="4686285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8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5" name="Google Shape;125;p18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" name="Google Shape;126;p1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8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28" name="Google Shape;128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3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p162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5" name="Google Shape;1255;p162"/>
          <p:cNvSpPr/>
          <p:nvPr>
            <p:ph idx="2" type="pic"/>
          </p:nvPr>
        </p:nvSpPr>
        <p:spPr>
          <a:xfrm>
            <a:off x="3573591" y="0"/>
            <a:ext cx="557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56" name="Google Shape;1256;p162"/>
          <p:cNvSpPr txBox="1"/>
          <p:nvPr>
            <p:ph type="title"/>
          </p:nvPr>
        </p:nvSpPr>
        <p:spPr>
          <a:xfrm>
            <a:off x="540282" y="1806179"/>
            <a:ext cx="34626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57" name="Google Shape;1257;p162"/>
          <p:cNvSpPr txBox="1"/>
          <p:nvPr>
            <p:ph idx="1" type="body"/>
          </p:nvPr>
        </p:nvSpPr>
        <p:spPr>
          <a:xfrm>
            <a:off x="532829" y="2732079"/>
            <a:ext cx="34626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63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0" name="Google Shape;1260;p1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261" name="Google Shape;1261;p163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2" name="Google Shape;1262;p163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3" name="Google Shape;1263;p163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4" name="Google Shape;1264;p163"/>
          <p:cNvSpPr txBox="1"/>
          <p:nvPr>
            <p:ph idx="3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5" name="Google Shape;1265;p163"/>
          <p:cNvSpPr txBox="1"/>
          <p:nvPr>
            <p:ph idx="4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66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p164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8" name="Google Shape;1268;p1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269" name="Google Shape;1269;p164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0" name="Google Shape;1270;p164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1" name="Google Shape;1271;p164"/>
          <p:cNvSpPr/>
          <p:nvPr>
            <p:ph idx="2" type="pic"/>
          </p:nvPr>
        </p:nvSpPr>
        <p:spPr>
          <a:xfrm>
            <a:off x="759008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2" name="Google Shape;1272;p164"/>
          <p:cNvSpPr txBox="1"/>
          <p:nvPr>
            <p:ph idx="3" type="body"/>
          </p:nvPr>
        </p:nvSpPr>
        <p:spPr>
          <a:xfrm>
            <a:off x="589892" y="415247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3" name="Google Shape;1273;p164"/>
          <p:cNvSpPr txBox="1"/>
          <p:nvPr>
            <p:ph idx="4" type="body"/>
          </p:nvPr>
        </p:nvSpPr>
        <p:spPr>
          <a:xfrm>
            <a:off x="589892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4" name="Google Shape;1274;p164"/>
          <p:cNvSpPr/>
          <p:nvPr>
            <p:ph idx="5" type="pic"/>
          </p:nvPr>
        </p:nvSpPr>
        <p:spPr>
          <a:xfrm>
            <a:off x="2916504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5" name="Google Shape;1275;p164"/>
          <p:cNvSpPr txBox="1"/>
          <p:nvPr>
            <p:ph idx="6" type="body"/>
          </p:nvPr>
        </p:nvSpPr>
        <p:spPr>
          <a:xfrm>
            <a:off x="2775927" y="415247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6" name="Google Shape;1276;p164"/>
          <p:cNvSpPr txBox="1"/>
          <p:nvPr>
            <p:ph idx="7" type="body"/>
          </p:nvPr>
        </p:nvSpPr>
        <p:spPr>
          <a:xfrm>
            <a:off x="2775927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77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Google Shape;1278;p165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9" name="Google Shape;1279;p1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280" name="Google Shape;1280;p165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81" name="Google Shape;1281;p165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2" name="Google Shape;1282;p165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3" name="Google Shape;1283;p165"/>
          <p:cNvSpPr/>
          <p:nvPr>
            <p:ph idx="3" type="pic"/>
          </p:nvPr>
        </p:nvSpPr>
        <p:spPr>
          <a:xfrm>
            <a:off x="2916504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4" name="Google Shape;1284;p165"/>
          <p:cNvSpPr/>
          <p:nvPr>
            <p:ph idx="4" type="pic"/>
          </p:nvPr>
        </p:nvSpPr>
        <p:spPr>
          <a:xfrm>
            <a:off x="5123106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5" name="Google Shape;1285;p165"/>
          <p:cNvSpPr txBox="1"/>
          <p:nvPr>
            <p:ph idx="5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6" name="Google Shape;1286;p165"/>
          <p:cNvSpPr txBox="1"/>
          <p:nvPr>
            <p:ph idx="6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7" name="Google Shape;1287;p165"/>
          <p:cNvSpPr txBox="1"/>
          <p:nvPr>
            <p:ph idx="7" type="body"/>
          </p:nvPr>
        </p:nvSpPr>
        <p:spPr>
          <a:xfrm>
            <a:off x="2775927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8" name="Google Shape;1288;p165"/>
          <p:cNvSpPr txBox="1"/>
          <p:nvPr>
            <p:ph idx="8" type="body"/>
          </p:nvPr>
        </p:nvSpPr>
        <p:spPr>
          <a:xfrm>
            <a:off x="2775927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9" name="Google Shape;1289;p165"/>
          <p:cNvSpPr txBox="1"/>
          <p:nvPr>
            <p:ph idx="9" type="body"/>
          </p:nvPr>
        </p:nvSpPr>
        <p:spPr>
          <a:xfrm>
            <a:off x="4953988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0" name="Google Shape;1290;p165"/>
          <p:cNvSpPr txBox="1"/>
          <p:nvPr>
            <p:ph idx="13" type="body"/>
          </p:nvPr>
        </p:nvSpPr>
        <p:spPr>
          <a:xfrm>
            <a:off x="4953988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166"/>
          <p:cNvSpPr/>
          <p:nvPr/>
        </p:nvSpPr>
        <p:spPr>
          <a:xfrm>
            <a:off x="0" y="0"/>
            <a:ext cx="9144000" cy="2385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3" name="Google Shape;1293;p1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294" name="Google Shape;1294;p166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95" name="Google Shape;1295;p166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6" name="Google Shape;1296;p166"/>
          <p:cNvSpPr/>
          <p:nvPr>
            <p:ph idx="2" type="pic"/>
          </p:nvPr>
        </p:nvSpPr>
        <p:spPr>
          <a:xfrm>
            <a:off x="759008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97" name="Google Shape;1297;p166"/>
          <p:cNvSpPr/>
          <p:nvPr>
            <p:ph idx="3" type="pic"/>
          </p:nvPr>
        </p:nvSpPr>
        <p:spPr>
          <a:xfrm>
            <a:off x="2916504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98" name="Google Shape;1298;p166"/>
          <p:cNvSpPr/>
          <p:nvPr>
            <p:ph idx="4" type="pic"/>
          </p:nvPr>
        </p:nvSpPr>
        <p:spPr>
          <a:xfrm>
            <a:off x="5123106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99" name="Google Shape;1299;p166"/>
          <p:cNvSpPr/>
          <p:nvPr>
            <p:ph idx="5" type="pic"/>
          </p:nvPr>
        </p:nvSpPr>
        <p:spPr>
          <a:xfrm>
            <a:off x="7309141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0" name="Google Shape;1300;p166"/>
          <p:cNvSpPr txBox="1"/>
          <p:nvPr>
            <p:ph idx="6" type="body"/>
          </p:nvPr>
        </p:nvSpPr>
        <p:spPr>
          <a:xfrm>
            <a:off x="589892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1" name="Google Shape;1301;p166"/>
          <p:cNvSpPr txBox="1"/>
          <p:nvPr>
            <p:ph idx="7" type="body"/>
          </p:nvPr>
        </p:nvSpPr>
        <p:spPr>
          <a:xfrm>
            <a:off x="589892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2" name="Google Shape;1302;p166"/>
          <p:cNvSpPr txBox="1"/>
          <p:nvPr>
            <p:ph idx="8" type="body"/>
          </p:nvPr>
        </p:nvSpPr>
        <p:spPr>
          <a:xfrm>
            <a:off x="2775927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3" name="Google Shape;1303;p166"/>
          <p:cNvSpPr txBox="1"/>
          <p:nvPr>
            <p:ph idx="9" type="body"/>
          </p:nvPr>
        </p:nvSpPr>
        <p:spPr>
          <a:xfrm>
            <a:off x="2775927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4" name="Google Shape;1304;p166"/>
          <p:cNvSpPr txBox="1"/>
          <p:nvPr>
            <p:ph idx="13" type="body"/>
          </p:nvPr>
        </p:nvSpPr>
        <p:spPr>
          <a:xfrm>
            <a:off x="4953988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5" name="Google Shape;1305;p166"/>
          <p:cNvSpPr txBox="1"/>
          <p:nvPr>
            <p:ph idx="14" type="body"/>
          </p:nvPr>
        </p:nvSpPr>
        <p:spPr>
          <a:xfrm>
            <a:off x="4953988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6" name="Google Shape;1306;p166"/>
          <p:cNvSpPr txBox="1"/>
          <p:nvPr>
            <p:ph idx="15" type="body"/>
          </p:nvPr>
        </p:nvSpPr>
        <p:spPr>
          <a:xfrm>
            <a:off x="7140024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7" name="Google Shape;1307;p166"/>
          <p:cNvSpPr txBox="1"/>
          <p:nvPr>
            <p:ph idx="16" type="body"/>
          </p:nvPr>
        </p:nvSpPr>
        <p:spPr>
          <a:xfrm>
            <a:off x="7140024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08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167"/>
          <p:cNvSpPr txBox="1"/>
          <p:nvPr>
            <p:ph type="title"/>
          </p:nvPr>
        </p:nvSpPr>
        <p:spPr>
          <a:xfrm>
            <a:off x="2465889" y="1655309"/>
            <a:ext cx="4212300" cy="18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10" name="Google Shape;1310;p167"/>
          <p:cNvSpPr/>
          <p:nvPr>
            <p:ph idx="2" type="pic"/>
          </p:nvPr>
        </p:nvSpPr>
        <p:spPr>
          <a:xfrm>
            <a:off x="5661551" y="0"/>
            <a:ext cx="3481200" cy="5180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1" name="Google Shape;1311;p167"/>
          <p:cNvSpPr/>
          <p:nvPr>
            <p:ph idx="3" type="pic"/>
          </p:nvPr>
        </p:nvSpPr>
        <p:spPr>
          <a:xfrm>
            <a:off x="0" y="0"/>
            <a:ext cx="3482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168"/>
          <p:cNvSpPr/>
          <p:nvPr/>
        </p:nvSpPr>
        <p:spPr>
          <a:xfrm>
            <a:off x="9524" y="2382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4" name="Google Shape;1314;p168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pple laptop device" id="1315" name="Google Shape;1315;p1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81477" y="498247"/>
            <a:ext cx="6012404" cy="332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16" name="Google Shape;1316;p168"/>
          <p:cNvSpPr/>
          <p:nvPr>
            <p:ph idx="2" type="pic"/>
          </p:nvPr>
        </p:nvSpPr>
        <p:spPr>
          <a:xfrm>
            <a:off x="6070597" y="725833"/>
            <a:ext cx="4442700" cy="266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17" name="Google Shape;1317;p1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044720" y="2385567"/>
            <a:ext cx="1387747" cy="29045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18" name="Google Shape;1318;p1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3929" y="1447229"/>
            <a:ext cx="1331277" cy="2789843"/>
          </a:xfrm>
          <a:prstGeom prst="rect">
            <a:avLst/>
          </a:prstGeom>
          <a:noFill/>
          <a:ln>
            <a:noFill/>
          </a:ln>
        </p:spPr>
      </p:pic>
      <p:sp>
        <p:nvSpPr>
          <p:cNvPr id="1319" name="Google Shape;1319;p168"/>
          <p:cNvSpPr/>
          <p:nvPr>
            <p:ph idx="3" type="pic"/>
          </p:nvPr>
        </p:nvSpPr>
        <p:spPr>
          <a:xfrm>
            <a:off x="4758086" y="1482349"/>
            <a:ext cx="1244100" cy="2711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0" name="Google Shape;1320;p168"/>
          <p:cNvSpPr/>
          <p:nvPr>
            <p:ph idx="4" type="pic"/>
          </p:nvPr>
        </p:nvSpPr>
        <p:spPr>
          <a:xfrm>
            <a:off x="6426742" y="3207992"/>
            <a:ext cx="2592300" cy="125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1" name="Google Shape;1321;p16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3" name="Google Shape;1323;p1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55513" y="209169"/>
            <a:ext cx="2267313" cy="4745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24" name="Google Shape;1324;p169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5" name="Google Shape;1325;p169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26" name="Google Shape;1326;p1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226" y="326502"/>
            <a:ext cx="2219455" cy="4631041"/>
          </a:xfrm>
          <a:prstGeom prst="rect">
            <a:avLst/>
          </a:prstGeom>
          <a:noFill/>
          <a:ln>
            <a:noFill/>
          </a:ln>
        </p:spPr>
      </p:pic>
      <p:sp>
        <p:nvSpPr>
          <p:cNvPr id="1327" name="Google Shape;1327;p169"/>
          <p:cNvSpPr/>
          <p:nvPr>
            <p:ph idx="2" type="pic"/>
          </p:nvPr>
        </p:nvSpPr>
        <p:spPr>
          <a:xfrm>
            <a:off x="5112798" y="385515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8" name="Google Shape;1328;p169"/>
          <p:cNvSpPr/>
          <p:nvPr>
            <p:ph idx="3" type="pic"/>
          </p:nvPr>
        </p:nvSpPr>
        <p:spPr>
          <a:xfrm>
            <a:off x="7542530" y="457393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9" name="Google Shape;1329;p1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0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170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2" name="Google Shape;1332;p170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33" name="Google Shape;1333;p1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066" y="167878"/>
            <a:ext cx="8674236" cy="4795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34" name="Google Shape;1334;p170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5" name="Google Shape;1335;p1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0521" y="887234"/>
            <a:ext cx="1924087" cy="401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336" name="Google Shape;1336;p170"/>
          <p:cNvSpPr/>
          <p:nvPr>
            <p:ph idx="3" type="pic"/>
          </p:nvPr>
        </p:nvSpPr>
        <p:spPr>
          <a:xfrm>
            <a:off x="4888035" y="935172"/>
            <a:ext cx="1791300" cy="3903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7" name="Google Shape;1337;p1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38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p171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0" name="Google Shape;1340;p171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41" name="Google Shape;1341;p1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927" y="168354"/>
            <a:ext cx="8672513" cy="47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2" name="Google Shape;1342;p171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3" name="Google Shape;1343;p1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6089" y="768426"/>
            <a:ext cx="1990664" cy="4166506"/>
          </a:xfrm>
          <a:prstGeom prst="rect">
            <a:avLst/>
          </a:prstGeom>
          <a:noFill/>
          <a:ln>
            <a:noFill/>
          </a:ln>
        </p:spPr>
      </p:pic>
      <p:sp>
        <p:nvSpPr>
          <p:cNvPr id="1344" name="Google Shape;1344;p171"/>
          <p:cNvSpPr/>
          <p:nvPr>
            <p:ph idx="3" type="pic"/>
          </p:nvPr>
        </p:nvSpPr>
        <p:spPr>
          <a:xfrm>
            <a:off x="4782544" y="983956"/>
            <a:ext cx="1835400" cy="37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5" name="Google Shape;1345;p1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9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2" name="Google Shape;132;p19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" name="Google Shape;133;p19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9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5" name="Google Shape;135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46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172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8" name="Google Shape;1348;p172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9" name="Google Shape;1349;p172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50" name="Google Shape;1350;p1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51" name="Google Shape;1351;p172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2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p17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4" name="Google Shape;1354;p173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5" name="Google Shape;1355;p17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174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8" name="Google Shape;1358;p174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9" name="Google Shape;1359;p17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60" name="Google Shape;1360;p1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174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2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175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175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65" name="Google Shape;1365;p17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66" name="Google Shape;1366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67" name="Google Shape;1367;p175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68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176"/>
          <p:cNvSpPr txBox="1"/>
          <p:nvPr>
            <p:ph type="title"/>
          </p:nvPr>
        </p:nvSpPr>
        <p:spPr>
          <a:xfrm>
            <a:off x="540565" y="1628775"/>
            <a:ext cx="27534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70" name="Google Shape;1370;p17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71" name="Google Shape;1371;p176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2" name="Google Shape;1372;p1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373" name="Google Shape;1373;p176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4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p177"/>
          <p:cNvSpPr txBox="1"/>
          <p:nvPr>
            <p:ph type="title"/>
          </p:nvPr>
        </p:nvSpPr>
        <p:spPr>
          <a:xfrm>
            <a:off x="540565" y="1628775"/>
            <a:ext cx="26799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76" name="Google Shape;1376;p177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77" name="Google Shape;1377;p177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8" name="Google Shape;1378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177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0" name="Google Shape;1380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18090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381" name="Google Shape;1381;p177"/>
          <p:cNvSpPr/>
          <p:nvPr>
            <p:ph idx="3" type="pic"/>
          </p:nvPr>
        </p:nvSpPr>
        <p:spPr>
          <a:xfrm>
            <a:off x="7182532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2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p178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84" name="Google Shape;1384;p178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85" name="Google Shape;1385;p178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6" name="Google Shape;1386;p1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121146" y="268414"/>
            <a:ext cx="2207213" cy="4626237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p178"/>
          <p:cNvSpPr/>
          <p:nvPr>
            <p:ph idx="2" type="pic"/>
          </p:nvPr>
        </p:nvSpPr>
        <p:spPr>
          <a:xfrm rot="5400000">
            <a:off x="5187211" y="322872"/>
            <a:ext cx="2067300" cy="4503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88" name="Google Shape;1388;p178"/>
          <p:cNvSpPr txBox="1"/>
          <p:nvPr/>
        </p:nvSpPr>
        <p:spPr>
          <a:xfrm>
            <a:off x="3968962" y="1541165"/>
            <a:ext cx="4503900" cy="20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425" lIns="171425" spcFirstLastPara="1" rIns="171425" wrap="square" tIns="960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89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p179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1" name="Google Shape;1391;p179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92" name="Google Shape;1392;p179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3" name="Google Shape;1393;p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0477" y="-573741"/>
            <a:ext cx="3015724" cy="6292513"/>
          </a:xfrm>
          <a:prstGeom prst="rect">
            <a:avLst/>
          </a:prstGeom>
          <a:noFill/>
          <a:ln>
            <a:noFill/>
          </a:ln>
        </p:spPr>
      </p:pic>
      <p:sp>
        <p:nvSpPr>
          <p:cNvPr id="1394" name="Google Shape;1394;p179"/>
          <p:cNvSpPr/>
          <p:nvPr>
            <p:ph idx="2" type="pic"/>
          </p:nvPr>
        </p:nvSpPr>
        <p:spPr>
          <a:xfrm>
            <a:off x="4812672" y="-483984"/>
            <a:ext cx="2813700" cy="613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5" name="Google Shape;1395;p179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396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p180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8" name="Google Shape;1398;p180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99" name="Google Shape;1399;p180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0" name="Google Shape;1400;p1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506588" y="-569032"/>
            <a:ext cx="3013565" cy="628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401" name="Google Shape;1401;p180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180"/>
          <p:cNvSpPr/>
          <p:nvPr>
            <p:ph idx="2" type="pic"/>
          </p:nvPr>
        </p:nvSpPr>
        <p:spPr>
          <a:xfrm>
            <a:off x="3963004" y="1170984"/>
            <a:ext cx="6120900" cy="2809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3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181"/>
          <p:cNvSpPr txBox="1"/>
          <p:nvPr>
            <p:ph type="title"/>
          </p:nvPr>
        </p:nvSpPr>
        <p:spPr>
          <a:xfrm>
            <a:off x="540565" y="1628775"/>
            <a:ext cx="2704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5" name="Google Shape;1405;p181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06" name="Google Shape;1406;p181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7" name="Google Shape;1407;p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08" name="Google Shape;1408;p181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0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" name="Google Shape;139;p20"/>
          <p:cNvSpPr txBox="1"/>
          <p:nvPr>
            <p:ph idx="1" type="body"/>
          </p:nvPr>
        </p:nvSpPr>
        <p:spPr>
          <a:xfrm>
            <a:off x="5122581" y="2535656"/>
            <a:ext cx="24660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0" name="Google Shape;140;p20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0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2" name="Google Shape;142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09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182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1" name="Google Shape;1411;p182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12" name="Google Shape;1412;p182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3" name="Google Shape;1413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14" name="Google Shape;1414;p182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5" name="Google Shape;1415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1834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16" name="Google Shape;1416;p182"/>
          <p:cNvSpPr/>
          <p:nvPr>
            <p:ph idx="3" type="pic"/>
          </p:nvPr>
        </p:nvSpPr>
        <p:spPr>
          <a:xfrm>
            <a:off x="7161764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17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8" name="Google Shape;1418;p183"/>
          <p:cNvSpPr txBox="1"/>
          <p:nvPr>
            <p:ph type="title"/>
          </p:nvPr>
        </p:nvSpPr>
        <p:spPr>
          <a:xfrm>
            <a:off x="540565" y="1628775"/>
            <a:ext cx="26877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9" name="Google Shape;1419;p18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0" name="Google Shape;1420;p18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1" name="Google Shape;1421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058260" y="174803"/>
            <a:ext cx="2249474" cy="4708202"/>
          </a:xfrm>
          <a:prstGeom prst="rect">
            <a:avLst/>
          </a:prstGeom>
          <a:noFill/>
          <a:ln>
            <a:noFill/>
          </a:ln>
        </p:spPr>
      </p:pic>
      <p:sp>
        <p:nvSpPr>
          <p:cNvPr id="1422" name="Google Shape;1422;p183"/>
          <p:cNvSpPr/>
          <p:nvPr>
            <p:ph idx="2" type="pic"/>
          </p:nvPr>
        </p:nvSpPr>
        <p:spPr>
          <a:xfrm rot="5400000">
            <a:off x="5070946" y="381955"/>
            <a:ext cx="2091900" cy="4297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3" name="Google Shape;1423;p183"/>
          <p:cNvSpPr txBox="1"/>
          <p:nvPr/>
        </p:nvSpPr>
        <p:spPr>
          <a:xfrm>
            <a:off x="3968370" y="1484597"/>
            <a:ext cx="4297200" cy="20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0000" lIns="274300" spcFirstLastPara="1" rIns="205725" wrap="square" tIns="822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4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p18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6" name="Google Shape;1426;p1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4372" y="-920543"/>
            <a:ext cx="3307979" cy="692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427" name="Google Shape;1427;p184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8" name="Google Shape;1428;p18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9" name="Google Shape;1429;p184"/>
          <p:cNvSpPr/>
          <p:nvPr>
            <p:ph idx="2" type="pic"/>
          </p:nvPr>
        </p:nvSpPr>
        <p:spPr>
          <a:xfrm>
            <a:off x="4835641" y="-590084"/>
            <a:ext cx="3057300" cy="629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0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p185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2" name="Google Shape;1432;p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657710" y="-920676"/>
            <a:ext cx="3308332" cy="692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433" name="Google Shape;1433;p185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4" name="Google Shape;1434;p18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5" name="Google Shape;1435;p185"/>
          <p:cNvSpPr/>
          <p:nvPr>
            <p:ph idx="2" type="pic"/>
          </p:nvPr>
        </p:nvSpPr>
        <p:spPr>
          <a:xfrm>
            <a:off x="4162210" y="1028315"/>
            <a:ext cx="6293700" cy="3057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36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p186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8" name="Google Shape;1438;p186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200"/>
              <a:buFont typeface="Arial"/>
              <a:buNone/>
              <a:defRPr sz="82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39" name="Google Shape;1439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0" name="Google Shape;1440;p1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41" name="Google Shape;1441;p186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2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Google Shape;1443;p187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4" name="Google Shape;1444;p187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5" name="Google Shape;1445;p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6" name="Google Shape;1446;p1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47" name="Google Shape;1447;p187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88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0" name="Google Shape;1450;p188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Arial"/>
              <a:buNone/>
              <a:defRPr sz="8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1" name="Google Shape;1451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2" name="Google Shape;1452;p1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188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89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6" name="Google Shape;1456;p189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Arial"/>
              <a:buNone/>
              <a:defRPr sz="82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7" name="Google Shape;1457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8" name="Google Shape;1458;p1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189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0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p190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2" name="Google Shape;1462;p190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3" name="Google Shape;1463;p1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4" name="Google Shape;1464;p1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65" name="Google Shape;1465;p190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66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p191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8" name="Google Shape;1468;p191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9" name="Google Shape;1469;p191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b="0" sz="75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0" name="Google Shape;1470;p191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1" name="Google Shape;1471;p191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191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3" name="Google Shape;1473;p1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1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" name="Google Shape;146;p21"/>
          <p:cNvSpPr txBox="1"/>
          <p:nvPr>
            <p:ph idx="1" type="body"/>
          </p:nvPr>
        </p:nvSpPr>
        <p:spPr>
          <a:xfrm>
            <a:off x="5122581" y="2535656"/>
            <a:ext cx="2397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" name="Google Shape;147;p21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1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9" name="Google Shape;149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4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p192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192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7" name="Google Shape;1477;p192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8" name="Google Shape;1478;p192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9" name="Google Shape;1479;p192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192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1" name="Google Shape;1481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2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193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193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5" name="Google Shape;1485;p193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7500"/>
              <a:buNone/>
              <a:defRPr b="0" sz="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86" name="Google Shape;1486;p193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7" name="Google Shape;1487;p193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193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9" name="Google Shape;1489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0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p194"/>
          <p:cNvSpPr/>
          <p:nvPr/>
        </p:nvSpPr>
        <p:spPr>
          <a:xfrm>
            <a:off x="0" y="3800475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194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3" name="Google Shape;1493;p194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7500"/>
              <a:buNone/>
              <a:defRPr b="0" sz="75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94" name="Google Shape;1494;p194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194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194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7" name="Google Shape;1497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498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195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195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195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02" name="Google Shape;1502;p195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3" name="Google Shape;1503;p195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195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5" name="Google Shape;1505;p1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06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7" name="Google Shape;1507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1486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08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9" name="Google Shape;1509;p1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1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590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199"/>
          <p:cNvSpPr/>
          <p:nvPr/>
        </p:nvSpPr>
        <p:spPr>
          <a:xfrm>
            <a:off x="595" y="0"/>
            <a:ext cx="9142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Google Shape;1515;p200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b="0" i="0"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5pPr>
            <a:lvl6pPr indent="-3111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6pPr>
            <a:lvl7pPr indent="-3111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7pPr>
            <a:lvl8pPr indent="-3111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8pPr>
            <a:lvl9pPr indent="-3111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4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14" name="Google Shape;14;p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" name="Google Shape;15;p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6" name="Google Shape;16;p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8" name="Google Shape;18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2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3" name="Google Shape;153;p22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" name="Google Shape;154;p22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2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6" name="Google Shape;156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3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3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0" name="Google Shape;160;p23"/>
          <p:cNvSpPr txBox="1"/>
          <p:nvPr>
            <p:ph idx="1" type="body"/>
          </p:nvPr>
        </p:nvSpPr>
        <p:spPr>
          <a:xfrm>
            <a:off x="5122581" y="2535656"/>
            <a:ext cx="24351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1" name="Google Shape;161;p23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3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3" name="Google Shape;163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4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7" name="Google Shape;167;p24"/>
          <p:cNvSpPr txBox="1"/>
          <p:nvPr>
            <p:ph idx="1" type="body"/>
          </p:nvPr>
        </p:nvSpPr>
        <p:spPr>
          <a:xfrm>
            <a:off x="3864773" y="2717411"/>
            <a:ext cx="2592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8" name="Google Shape;168;p24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4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" name="Google Shape;170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5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5"/>
          <p:cNvSpPr txBox="1"/>
          <p:nvPr>
            <p:ph type="title"/>
          </p:nvPr>
        </p:nvSpPr>
        <p:spPr>
          <a:xfrm>
            <a:off x="3842289" y="1564481"/>
            <a:ext cx="3558300" cy="1114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4" name="Google Shape;174;p25"/>
          <p:cNvSpPr txBox="1"/>
          <p:nvPr>
            <p:ph idx="1" type="body"/>
          </p:nvPr>
        </p:nvSpPr>
        <p:spPr>
          <a:xfrm>
            <a:off x="3864773" y="2717411"/>
            <a:ext cx="2546700" cy="8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5" name="Google Shape;175;p25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5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7" name="Google Shape;177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6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6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1" name="Google Shape;181;p26"/>
          <p:cNvSpPr txBox="1"/>
          <p:nvPr>
            <p:ph idx="1" type="body"/>
          </p:nvPr>
        </p:nvSpPr>
        <p:spPr>
          <a:xfrm>
            <a:off x="3864773" y="2717411"/>
            <a:ext cx="25809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2" name="Google Shape;182;p26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6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4" name="Google Shape;184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7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7"/>
          <p:cNvSpPr txBox="1"/>
          <p:nvPr>
            <p:ph type="title"/>
          </p:nvPr>
        </p:nvSpPr>
        <p:spPr>
          <a:xfrm>
            <a:off x="3842289" y="1314450"/>
            <a:ext cx="35868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sz="3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8" name="Google Shape;188;p27"/>
          <p:cNvSpPr txBox="1"/>
          <p:nvPr>
            <p:ph idx="1" type="body"/>
          </p:nvPr>
        </p:nvSpPr>
        <p:spPr>
          <a:xfrm>
            <a:off x="3864773" y="2717411"/>
            <a:ext cx="2455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9" name="Google Shape;189;p27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7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1" name="Google Shape;191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8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5" name="Google Shape;195;p28"/>
          <p:cNvSpPr txBox="1"/>
          <p:nvPr>
            <p:ph idx="1" type="body"/>
          </p:nvPr>
        </p:nvSpPr>
        <p:spPr>
          <a:xfrm>
            <a:off x="3864773" y="2717411"/>
            <a:ext cx="25467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6" name="Google Shape;196;p28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8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8" name="Google Shape;198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9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9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" name="Google Shape;202;p29"/>
          <p:cNvSpPr/>
          <p:nvPr/>
        </p:nvSpPr>
        <p:spPr>
          <a:xfrm>
            <a:off x="847955" y="1178184"/>
            <a:ext cx="565812" cy="27906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9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4" name="Google Shape;204;p29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205" name="Google Shape;205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30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08" name="Google Shape;208;p30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30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0" name="Google Shape;210;p30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1" name="Google Shape;211;p30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2" name="Google Shape;212;p30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3" name="Google Shape;213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oogle Shape;215;p31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16" name="Google Shape;216;p31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31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" name="Google Shape;218;p31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9" name="Google Shape;219;p31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0" name="Google Shape;220;p31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1" name="Google Shape;221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5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24" name="Google Shape;24;p5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" name="Google Shape;25;p5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26" name="Google Shape;26;p5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5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8" name="Google Shape;28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Google Shape;223;p32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24" name="Google Shape;224;p32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32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6" name="Google Shape;226;p32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7" name="Google Shape;227;p32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8" name="Google Shape;228;p32"/>
          <p:cNvSpPr txBox="1"/>
          <p:nvPr/>
        </p:nvSpPr>
        <p:spPr>
          <a:xfrm>
            <a:off x="12893166" y="-31402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2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0" name="Google Shape;230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33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33" name="Google Shape;233;p3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3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5" name="Google Shape;235;p33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36" name="Google Shape;236;p33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37" name="Google Shape;237;p33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8" name="Google Shape;238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4"/>
          <p:cNvSpPr/>
          <p:nvPr/>
        </p:nvSpPr>
        <p:spPr>
          <a:xfrm flipH="1">
            <a:off x="140384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34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i="0"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2" name="Google Shape;242;p34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43" name="Google Shape;243;p34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" name="Google Shape;244;p34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5"/>
          <p:cNvSpPr/>
          <p:nvPr/>
        </p:nvSpPr>
        <p:spPr>
          <a:xfrm flipH="1">
            <a:off x="1402423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35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9" name="Google Shape;249;p35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35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1" name="Google Shape;251;p3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2" name="Google Shape;252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6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6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6" name="Google Shape;256;p36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7" name="Google Shape;257;p36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6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9" name="Google Shape;259;p36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0" name="Google Shape;260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7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37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64" name="Google Shape;264;p37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65" name="Google Shape;265;p3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37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7" name="Google Shape;267;p37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8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8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b="0" i="0"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1" name="Google Shape;271;p38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2" name="Google Shape;272;p38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38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4" name="Google Shape;274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9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39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8" name="Google Shape;278;p39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9" name="Google Shape;279;p39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39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1" name="Google Shape;281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0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4" name="Google Shape;284;p40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5" name="Google Shape;285;p40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6" name="Google Shape;286;p40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40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" name="Google Shape;288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1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1" name="Google Shape;291;p41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2" name="Google Shape;292;p41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" name="Google Shape;293;p41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41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5" name="Google Shape;295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6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34" name="Google Shape;34;p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" name="Google Shape;35;p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36" name="Google Shape;36;p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8" name="Google Shape;38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6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2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8" name="Google Shape;298;p42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9" name="Google Shape;299;p42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0" name="Google Shape;300;p42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42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" name="Google Shape;302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3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5" name="Google Shape;305;p43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06" name="Google Shape;306;p43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7" name="Google Shape;307;p43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3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4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2" name="Google Shape;312;p44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3" name="Google Shape;313;p44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4" name="Google Shape;314;p44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4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6" name="Google Shape;316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5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9" name="Google Shape;319;p45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0" name="Google Shape;320;p45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1" name="Google Shape;321;p45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45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3" name="Google Shape;323;p45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6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6" name="Google Shape;326;p46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7" name="Google Shape;327;p46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8" name="Google Shape;328;p46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46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0" name="Google Shape;330;p46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7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3" name="Google Shape;333;p47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4" name="Google Shape;334;p47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5" name="Google Shape;335;p47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47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7" name="Google Shape;337;p47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8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0" name="Google Shape;340;p48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1" name="Google Shape;341;p48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2" name="Google Shape;342;p48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48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4" name="Google Shape;344;p48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9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7" name="Google Shape;347;p49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8" name="Google Shape;348;p49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9" name="Google Shape;349;p49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49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1" name="Google Shape;351;p49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3" name="Google Shape;353;p50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54" name="Google Shape;354;p50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5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6" name="Google Shape;356;p50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7" name="Google Shape;357;p50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8" name="Google Shape;358;p50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9" name="Google Shape;359;p50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360" name="Google Shape;360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2" name="Google Shape;362;p51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63" name="Google Shape;363;p51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5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5" name="Google Shape;365;p51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6" name="Google Shape;366;p51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67" name="Google Shape;367;p51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8" name="Google Shape;368;p51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369" name="Google Shape;369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7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44" name="Google Shape;44;p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5" name="Google Shape;45;p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46" name="Google Shape;46;p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8" name="Google Shape;48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7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52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72" name="Google Shape;372;p5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5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4" name="Google Shape;374;p52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5" name="Google Shape;375;p52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6" name="Google Shape;376;p52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7" name="Google Shape;377;p52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378" name="Google Shape;378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3"/>
          <p:cNvSpPr/>
          <p:nvPr/>
        </p:nvSpPr>
        <p:spPr>
          <a:xfrm>
            <a:off x="0" y="0"/>
            <a:ext cx="2671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1" name="Google Shape;381;p53"/>
          <p:cNvGrpSpPr/>
          <p:nvPr/>
        </p:nvGrpSpPr>
        <p:grpSpPr>
          <a:xfrm>
            <a:off x="2671392" y="0"/>
            <a:ext cx="6473812" cy="5143500"/>
            <a:chOff x="7123711" y="0"/>
            <a:chExt cx="17263500" cy="13716000"/>
          </a:xfrm>
        </p:grpSpPr>
        <p:sp>
          <p:nvSpPr>
            <p:cNvPr id="382" name="Google Shape;382;p53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5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4" name="Google Shape;384;p53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5" name="Google Shape;385;p53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86" name="Google Shape;386;p53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7" name="Google Shape;387;p53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8" name="Google Shape;388;p53"/>
          <p:cNvSpPr txBox="1"/>
          <p:nvPr/>
        </p:nvSpPr>
        <p:spPr>
          <a:xfrm>
            <a:off x="812026" y="47825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9" name="Google Shape;389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oogle Shape;391;p54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92" name="Google Shape;392;p5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5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4" name="Google Shape;394;p54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5" name="Google Shape;395;p54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96" name="Google Shape;396;p54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7" name="Google Shape;397;p54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398" name="Google Shape;398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0" name="Google Shape;400;p55"/>
          <p:cNvGrpSpPr/>
          <p:nvPr/>
        </p:nvGrpSpPr>
        <p:grpSpPr>
          <a:xfrm>
            <a:off x="-47" y="0"/>
            <a:ext cx="9145238" cy="5148543"/>
            <a:chOff x="-126" y="0"/>
            <a:chExt cx="24387302" cy="13729448"/>
          </a:xfrm>
        </p:grpSpPr>
        <p:sp>
          <p:nvSpPr>
            <p:cNvPr id="401" name="Google Shape;401;p5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5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5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5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5" name="Google Shape;405;p55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6" name="Google Shape;406;p55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8" name="Google Shape;408;p56"/>
          <p:cNvGrpSpPr/>
          <p:nvPr/>
        </p:nvGrpSpPr>
        <p:grpSpPr>
          <a:xfrm>
            <a:off x="-47" y="0"/>
            <a:ext cx="9145238" cy="5148543"/>
            <a:chOff x="-126" y="0"/>
            <a:chExt cx="24387302" cy="13729448"/>
          </a:xfrm>
        </p:grpSpPr>
        <p:sp>
          <p:nvSpPr>
            <p:cNvPr id="409" name="Google Shape;409;p56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56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56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56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3" name="Google Shape;413;p56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14" name="Google Shape;414;p56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Google Shape;416;p57"/>
          <p:cNvGrpSpPr/>
          <p:nvPr/>
        </p:nvGrpSpPr>
        <p:grpSpPr>
          <a:xfrm>
            <a:off x="-47" y="0"/>
            <a:ext cx="9145238" cy="5148543"/>
            <a:chOff x="-126" y="0"/>
            <a:chExt cx="24387302" cy="13729448"/>
          </a:xfrm>
        </p:grpSpPr>
        <p:sp>
          <p:nvSpPr>
            <p:cNvPr id="417" name="Google Shape;417;p5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5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5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5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1" name="Google Shape;421;p57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22" name="Google Shape;422;p57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4" name="Google Shape;424;p58"/>
          <p:cNvGrpSpPr/>
          <p:nvPr/>
        </p:nvGrpSpPr>
        <p:grpSpPr>
          <a:xfrm>
            <a:off x="-47" y="0"/>
            <a:ext cx="9145238" cy="5148543"/>
            <a:chOff x="-126" y="0"/>
            <a:chExt cx="24387302" cy="13729448"/>
          </a:xfrm>
        </p:grpSpPr>
        <p:sp>
          <p:nvSpPr>
            <p:cNvPr id="425" name="Google Shape;425;p58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58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58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58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58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0" name="Google Shape;430;p58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p59"/>
          <p:cNvGrpSpPr/>
          <p:nvPr/>
        </p:nvGrpSpPr>
        <p:grpSpPr>
          <a:xfrm>
            <a:off x="-47" y="0"/>
            <a:ext cx="9145238" cy="5148543"/>
            <a:chOff x="-126" y="0"/>
            <a:chExt cx="24387302" cy="13729448"/>
          </a:xfrm>
        </p:grpSpPr>
        <p:sp>
          <p:nvSpPr>
            <p:cNvPr id="433" name="Google Shape;433;p5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5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5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5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7" name="Google Shape;437;p59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8" name="Google Shape;438;p59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60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1" name="Google Shape;441;p60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42" name="Google Shape;442;p60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6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4" name="Google Shape;444;p60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61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7" name="Google Shape;447;p61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48" name="Google Shape;448;p6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6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0" name="Google Shape;450;p61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oogle Shape;53;p8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54" name="Google Shape;54;p8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" name="Google Shape;55;p8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56" name="Google Shape;56;p8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8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8" name="Google Shape;58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8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62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3" name="Google Shape;453;p62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54" name="Google Shape;454;p62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62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6" name="Google Shape;456;p62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63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9" name="Google Shape;459;p63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60" name="Google Shape;460;p6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6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2" name="Google Shape;462;p63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64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5" name="Google Shape;465;p64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66" name="Google Shape;466;p64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64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8" name="Google Shape;468;p64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" name="Google Shape;470;p65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471" name="Google Shape;471;p6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6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6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4" name="Google Shape;474;p65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66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477" name="Google Shape;477;p66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66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66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0" name="Google Shape;480;p66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2" name="Google Shape;482;p67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483" name="Google Shape;483;p6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6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6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6" name="Google Shape;486;p67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8" name="Google Shape;488;p68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489" name="Google Shape;489;p68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68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68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2" name="Google Shape;492;p68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69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495" name="Google Shape;495;p6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6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6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8" name="Google Shape;498;p69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70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1" name="Google Shape;501;p70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02" name="Google Shape;502;p70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03" name="Google Shape;503;p70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04" name="Google Shape;50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71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7" name="Google Shape;507;p71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08" name="Google Shape;508;p71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09" name="Google Shape;509;p71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10" name="Google Shape;510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9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9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9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7" name="Google Shape;67;p9"/>
          <p:cNvSpPr txBox="1"/>
          <p:nvPr>
            <p:ph idx="1" type="body"/>
          </p:nvPr>
        </p:nvSpPr>
        <p:spPr>
          <a:xfrm>
            <a:off x="2204155" y="2586025"/>
            <a:ext cx="33501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68" name="Google Shape;68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72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3" name="Google Shape;513;p72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14" name="Google Shape;514;p72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15" name="Google Shape;515;p72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16" name="Google Shape;516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73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9" name="Google Shape;519;p73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20" name="Google Shape;520;p73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21" name="Google Shape;521;p73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22" name="Google Shape;522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74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5" name="Google Shape;525;p74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26" name="Google Shape;526;p74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27" name="Google Shape;527;p74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28" name="Google Shape;528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75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75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76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76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77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77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78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78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79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79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80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80"/>
          <p:cNvSpPr txBox="1"/>
          <p:nvPr>
            <p:ph type="title"/>
          </p:nvPr>
        </p:nvSpPr>
        <p:spPr>
          <a:xfrm>
            <a:off x="827514" y="1789557"/>
            <a:ext cx="3372300" cy="15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47" name="Google Shape;547;p80"/>
          <p:cNvSpPr txBox="1"/>
          <p:nvPr>
            <p:ph idx="1" type="body"/>
          </p:nvPr>
        </p:nvSpPr>
        <p:spPr>
          <a:xfrm>
            <a:off x="5029141" y="1789557"/>
            <a:ext cx="3514200" cy="15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81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81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1" name="Google Shape;551;p81"/>
          <p:cNvSpPr/>
          <p:nvPr/>
        </p:nvSpPr>
        <p:spPr>
          <a:xfrm>
            <a:off x="4419154" y="1220722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81"/>
          <p:cNvSpPr/>
          <p:nvPr/>
        </p:nvSpPr>
        <p:spPr>
          <a:xfrm>
            <a:off x="4419154" y="230133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81"/>
          <p:cNvSpPr/>
          <p:nvPr/>
        </p:nvSpPr>
        <p:spPr>
          <a:xfrm>
            <a:off x="4419154" y="3391875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81"/>
          <p:cNvSpPr txBox="1"/>
          <p:nvPr>
            <p:ph idx="1" type="body"/>
          </p:nvPr>
        </p:nvSpPr>
        <p:spPr>
          <a:xfrm>
            <a:off x="4932901" y="127417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5" name="Google Shape;555;p81"/>
          <p:cNvSpPr txBox="1"/>
          <p:nvPr>
            <p:ph idx="2" type="body"/>
          </p:nvPr>
        </p:nvSpPr>
        <p:spPr>
          <a:xfrm>
            <a:off x="4932901" y="236746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6" name="Google Shape;556;p81"/>
          <p:cNvSpPr txBox="1"/>
          <p:nvPr>
            <p:ph idx="3" type="body"/>
          </p:nvPr>
        </p:nvSpPr>
        <p:spPr>
          <a:xfrm>
            <a:off x="4932901" y="344532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0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0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4" name="Google Shape;74;p10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75" name="Google Shape;75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82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82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0" name="Google Shape;560;p82"/>
          <p:cNvSpPr txBox="1"/>
          <p:nvPr>
            <p:ph idx="1" type="body"/>
          </p:nvPr>
        </p:nvSpPr>
        <p:spPr>
          <a:xfrm>
            <a:off x="4932901" y="71346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1" name="Google Shape;561;p82"/>
          <p:cNvSpPr txBox="1"/>
          <p:nvPr>
            <p:ph idx="2" type="body"/>
          </p:nvPr>
        </p:nvSpPr>
        <p:spPr>
          <a:xfrm>
            <a:off x="4932901" y="1806761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2" name="Google Shape;562;p82"/>
          <p:cNvSpPr txBox="1"/>
          <p:nvPr>
            <p:ph idx="3" type="body"/>
          </p:nvPr>
        </p:nvSpPr>
        <p:spPr>
          <a:xfrm>
            <a:off x="4932901" y="2876047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3" name="Google Shape;563;p82"/>
          <p:cNvSpPr txBox="1"/>
          <p:nvPr>
            <p:ph idx="4" type="body"/>
          </p:nvPr>
        </p:nvSpPr>
        <p:spPr>
          <a:xfrm>
            <a:off x="4932901" y="386865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83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83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7" name="Google Shape;567;p83"/>
          <p:cNvSpPr/>
          <p:nvPr/>
        </p:nvSpPr>
        <p:spPr>
          <a:xfrm>
            <a:off x="4419154" y="540744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83"/>
          <p:cNvSpPr/>
          <p:nvPr/>
        </p:nvSpPr>
        <p:spPr>
          <a:xfrm>
            <a:off x="4419154" y="1382820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83"/>
          <p:cNvSpPr/>
          <p:nvPr/>
        </p:nvSpPr>
        <p:spPr>
          <a:xfrm>
            <a:off x="4419154" y="2256063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83"/>
          <p:cNvSpPr/>
          <p:nvPr/>
        </p:nvSpPr>
        <p:spPr>
          <a:xfrm>
            <a:off x="4419154" y="3129398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83"/>
          <p:cNvSpPr txBox="1"/>
          <p:nvPr>
            <p:ph idx="1" type="body"/>
          </p:nvPr>
        </p:nvSpPr>
        <p:spPr>
          <a:xfrm>
            <a:off x="4932901" y="594195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2" name="Google Shape;572;p83"/>
          <p:cNvSpPr txBox="1"/>
          <p:nvPr>
            <p:ph idx="2" type="body"/>
          </p:nvPr>
        </p:nvSpPr>
        <p:spPr>
          <a:xfrm>
            <a:off x="4932901" y="1448950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3" name="Google Shape;573;p83"/>
          <p:cNvSpPr txBox="1"/>
          <p:nvPr>
            <p:ph idx="3" type="body"/>
          </p:nvPr>
        </p:nvSpPr>
        <p:spPr>
          <a:xfrm>
            <a:off x="4932901" y="2309513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4" name="Google Shape;574;p83"/>
          <p:cNvSpPr txBox="1"/>
          <p:nvPr>
            <p:ph idx="4" type="body"/>
          </p:nvPr>
        </p:nvSpPr>
        <p:spPr>
          <a:xfrm>
            <a:off x="4932901" y="3182849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5" name="Google Shape;575;p83"/>
          <p:cNvSpPr/>
          <p:nvPr/>
        </p:nvSpPr>
        <p:spPr>
          <a:xfrm>
            <a:off x="4419154" y="394937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83"/>
          <p:cNvSpPr txBox="1"/>
          <p:nvPr>
            <p:ph idx="5" type="body"/>
          </p:nvPr>
        </p:nvSpPr>
        <p:spPr>
          <a:xfrm>
            <a:off x="4932901" y="400282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8" name="Google Shape;578;p84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579" name="Google Shape;579;p84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84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84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2" name="Google Shape;582;p8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3" name="Google Shape;583;p84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84" name="Google Shape;584;p84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85" name="Google Shape;585;p84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86" name="Google Shape;586;p84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87" name="Google Shape;587;p84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88" name="Google Shape;588;p84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89" name="Google Shape;589;p84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90" name="Google Shape;590;p84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91" name="Google Shape;591;p84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2" name="Google Shape;592;p84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93" name="Google Shape;593;p84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5" name="Google Shape;595;p85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596" name="Google Shape;596;p85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85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85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99" name="Google Shape;599;p8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0" name="Google Shape;600;p85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1" name="Google Shape;601;p85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2" name="Google Shape;602;p85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3" name="Google Shape;603;p85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4" name="Google Shape;604;p85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5" name="Google Shape;605;p85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6" name="Google Shape;606;p85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7" name="Google Shape;607;p85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8" name="Google Shape;608;p85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9" name="Google Shape;609;p85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0" name="Google Shape;610;p85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86"/>
          <p:cNvSpPr/>
          <p:nvPr/>
        </p:nvSpPr>
        <p:spPr>
          <a:xfrm>
            <a:off x="3073932" y="0"/>
            <a:ext cx="60720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86"/>
          <p:cNvSpPr txBox="1"/>
          <p:nvPr>
            <p:ph type="title"/>
          </p:nvPr>
        </p:nvSpPr>
        <p:spPr>
          <a:xfrm>
            <a:off x="526711" y="2800350"/>
            <a:ext cx="18738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sz="2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14" name="Google Shape;614;p86"/>
          <p:cNvSpPr txBox="1"/>
          <p:nvPr>
            <p:ph idx="1" type="body"/>
          </p:nvPr>
        </p:nvSpPr>
        <p:spPr>
          <a:xfrm>
            <a:off x="524342" y="3670652"/>
            <a:ext cx="18738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5" name="Google Shape;615;p86"/>
          <p:cNvSpPr/>
          <p:nvPr>
            <p:ph idx="2" type="pic"/>
          </p:nvPr>
        </p:nvSpPr>
        <p:spPr>
          <a:xfrm>
            <a:off x="603603" y="599275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6" name="Google Shape;616;p86"/>
          <p:cNvSpPr txBox="1"/>
          <p:nvPr>
            <p:ph idx="3" type="body"/>
          </p:nvPr>
        </p:nvSpPr>
        <p:spPr>
          <a:xfrm>
            <a:off x="572021" y="197433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7" name="Google Shape;617;p86"/>
          <p:cNvSpPr txBox="1"/>
          <p:nvPr>
            <p:ph idx="4" type="body"/>
          </p:nvPr>
        </p:nvSpPr>
        <p:spPr>
          <a:xfrm>
            <a:off x="572021" y="221124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8" name="Google Shape;618;p86"/>
          <p:cNvSpPr txBox="1"/>
          <p:nvPr>
            <p:ph idx="5" type="body"/>
          </p:nvPr>
        </p:nvSpPr>
        <p:spPr>
          <a:xfrm>
            <a:off x="3343435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9" name="Google Shape;619;p86"/>
          <p:cNvSpPr txBox="1"/>
          <p:nvPr>
            <p:ph idx="6" type="body"/>
          </p:nvPr>
        </p:nvSpPr>
        <p:spPr>
          <a:xfrm>
            <a:off x="3343435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0" name="Google Shape;620;p86"/>
          <p:cNvSpPr txBox="1"/>
          <p:nvPr>
            <p:ph idx="7" type="body"/>
          </p:nvPr>
        </p:nvSpPr>
        <p:spPr>
          <a:xfrm>
            <a:off x="4744516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1" name="Google Shape;621;p86"/>
          <p:cNvSpPr txBox="1"/>
          <p:nvPr>
            <p:ph idx="8" type="body"/>
          </p:nvPr>
        </p:nvSpPr>
        <p:spPr>
          <a:xfrm>
            <a:off x="4744516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2" name="Google Shape;622;p86"/>
          <p:cNvSpPr txBox="1"/>
          <p:nvPr>
            <p:ph idx="9" type="body"/>
          </p:nvPr>
        </p:nvSpPr>
        <p:spPr>
          <a:xfrm>
            <a:off x="6146592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3" name="Google Shape;623;p86"/>
          <p:cNvSpPr txBox="1"/>
          <p:nvPr>
            <p:ph idx="13" type="body"/>
          </p:nvPr>
        </p:nvSpPr>
        <p:spPr>
          <a:xfrm>
            <a:off x="6146592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4" name="Google Shape;624;p86"/>
          <p:cNvSpPr txBox="1"/>
          <p:nvPr>
            <p:ph idx="14" type="body"/>
          </p:nvPr>
        </p:nvSpPr>
        <p:spPr>
          <a:xfrm>
            <a:off x="7546678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5" name="Google Shape;625;p86"/>
          <p:cNvSpPr txBox="1"/>
          <p:nvPr>
            <p:ph idx="15" type="body"/>
          </p:nvPr>
        </p:nvSpPr>
        <p:spPr>
          <a:xfrm>
            <a:off x="7546678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6" name="Google Shape;626;p86"/>
          <p:cNvSpPr txBox="1"/>
          <p:nvPr>
            <p:ph idx="16" type="body"/>
          </p:nvPr>
        </p:nvSpPr>
        <p:spPr>
          <a:xfrm>
            <a:off x="3343435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7" name="Google Shape;627;p86"/>
          <p:cNvSpPr txBox="1"/>
          <p:nvPr>
            <p:ph idx="17" type="body"/>
          </p:nvPr>
        </p:nvSpPr>
        <p:spPr>
          <a:xfrm>
            <a:off x="3343435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8" name="Google Shape;628;p86"/>
          <p:cNvSpPr txBox="1"/>
          <p:nvPr>
            <p:ph idx="18" type="body"/>
          </p:nvPr>
        </p:nvSpPr>
        <p:spPr>
          <a:xfrm>
            <a:off x="4742380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9" name="Google Shape;629;p86"/>
          <p:cNvSpPr txBox="1"/>
          <p:nvPr>
            <p:ph idx="19" type="body"/>
          </p:nvPr>
        </p:nvSpPr>
        <p:spPr>
          <a:xfrm>
            <a:off x="4742380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0" name="Google Shape;630;p86"/>
          <p:cNvSpPr txBox="1"/>
          <p:nvPr>
            <p:ph idx="20" type="body"/>
          </p:nvPr>
        </p:nvSpPr>
        <p:spPr>
          <a:xfrm>
            <a:off x="6146592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1" name="Google Shape;631;p86"/>
          <p:cNvSpPr txBox="1"/>
          <p:nvPr>
            <p:ph idx="21" type="body"/>
          </p:nvPr>
        </p:nvSpPr>
        <p:spPr>
          <a:xfrm>
            <a:off x="6146592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2" name="Google Shape;632;p86"/>
          <p:cNvSpPr/>
          <p:nvPr>
            <p:ph idx="22" type="pic"/>
          </p:nvPr>
        </p:nvSpPr>
        <p:spPr>
          <a:xfrm>
            <a:off x="3512551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3" name="Google Shape;633;p86"/>
          <p:cNvSpPr/>
          <p:nvPr>
            <p:ph idx="23" type="pic"/>
          </p:nvPr>
        </p:nvSpPr>
        <p:spPr>
          <a:xfrm>
            <a:off x="4913632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4" name="Google Shape;634;p86"/>
          <p:cNvSpPr/>
          <p:nvPr>
            <p:ph idx="24" type="pic"/>
          </p:nvPr>
        </p:nvSpPr>
        <p:spPr>
          <a:xfrm>
            <a:off x="4882957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5" name="Google Shape;635;p86"/>
          <p:cNvSpPr/>
          <p:nvPr>
            <p:ph idx="25" type="pic"/>
          </p:nvPr>
        </p:nvSpPr>
        <p:spPr>
          <a:xfrm>
            <a:off x="3512551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6" name="Google Shape;636;p86"/>
          <p:cNvSpPr/>
          <p:nvPr>
            <p:ph idx="26" type="pic"/>
          </p:nvPr>
        </p:nvSpPr>
        <p:spPr>
          <a:xfrm>
            <a:off x="6286100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86"/>
          <p:cNvSpPr/>
          <p:nvPr>
            <p:ph idx="27" type="pic"/>
          </p:nvPr>
        </p:nvSpPr>
        <p:spPr>
          <a:xfrm>
            <a:off x="7715794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86"/>
          <p:cNvSpPr/>
          <p:nvPr>
            <p:ph idx="28" type="pic"/>
          </p:nvPr>
        </p:nvSpPr>
        <p:spPr>
          <a:xfrm>
            <a:off x="6286100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87"/>
          <p:cNvSpPr txBox="1"/>
          <p:nvPr>
            <p:ph type="title"/>
          </p:nvPr>
        </p:nvSpPr>
        <p:spPr>
          <a:xfrm>
            <a:off x="3767309" y="914400"/>
            <a:ext cx="47937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41" name="Google Shape;641;p87"/>
          <p:cNvSpPr txBox="1"/>
          <p:nvPr>
            <p:ph idx="1" type="body"/>
          </p:nvPr>
        </p:nvSpPr>
        <p:spPr>
          <a:xfrm>
            <a:off x="3764940" y="1673945"/>
            <a:ext cx="4793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2" name="Google Shape;642;p87"/>
          <p:cNvSpPr/>
          <p:nvPr/>
        </p:nvSpPr>
        <p:spPr>
          <a:xfrm>
            <a:off x="3076008" y="800100"/>
            <a:ext cx="10200" cy="15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87"/>
          <p:cNvSpPr txBox="1"/>
          <p:nvPr>
            <p:ph idx="2" type="body"/>
          </p:nvPr>
        </p:nvSpPr>
        <p:spPr>
          <a:xfrm>
            <a:off x="926709" y="210105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4" name="Google Shape;644;p87"/>
          <p:cNvSpPr txBox="1"/>
          <p:nvPr>
            <p:ph idx="3" type="body"/>
          </p:nvPr>
        </p:nvSpPr>
        <p:spPr>
          <a:xfrm>
            <a:off x="926709" y="233796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5" name="Google Shape;645;p87"/>
          <p:cNvSpPr txBox="1"/>
          <p:nvPr>
            <p:ph idx="4" type="body"/>
          </p:nvPr>
        </p:nvSpPr>
        <p:spPr>
          <a:xfrm>
            <a:off x="394333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6" name="Google Shape;646;p87"/>
          <p:cNvSpPr txBox="1"/>
          <p:nvPr>
            <p:ph idx="5" type="body"/>
          </p:nvPr>
        </p:nvSpPr>
        <p:spPr>
          <a:xfrm>
            <a:off x="394333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7" name="Google Shape;647;p87"/>
          <p:cNvSpPr txBox="1"/>
          <p:nvPr>
            <p:ph idx="6" type="body"/>
          </p:nvPr>
        </p:nvSpPr>
        <p:spPr>
          <a:xfrm>
            <a:off x="1790384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8" name="Google Shape;648;p87"/>
          <p:cNvSpPr txBox="1"/>
          <p:nvPr>
            <p:ph idx="7" type="body"/>
          </p:nvPr>
        </p:nvSpPr>
        <p:spPr>
          <a:xfrm>
            <a:off x="1790384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9" name="Google Shape;649;p87"/>
          <p:cNvSpPr txBox="1"/>
          <p:nvPr>
            <p:ph idx="8" type="body"/>
          </p:nvPr>
        </p:nvSpPr>
        <p:spPr>
          <a:xfrm>
            <a:off x="3191465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0" name="Google Shape;650;p87"/>
          <p:cNvSpPr txBox="1"/>
          <p:nvPr>
            <p:ph idx="9" type="body"/>
          </p:nvPr>
        </p:nvSpPr>
        <p:spPr>
          <a:xfrm>
            <a:off x="3191465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1" name="Google Shape;651;p87"/>
          <p:cNvSpPr txBox="1"/>
          <p:nvPr>
            <p:ph idx="13" type="body"/>
          </p:nvPr>
        </p:nvSpPr>
        <p:spPr>
          <a:xfrm>
            <a:off x="4592546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2" name="Google Shape;652;p87"/>
          <p:cNvSpPr txBox="1"/>
          <p:nvPr>
            <p:ph idx="14" type="body"/>
          </p:nvPr>
        </p:nvSpPr>
        <p:spPr>
          <a:xfrm>
            <a:off x="4592546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3" name="Google Shape;653;p87"/>
          <p:cNvSpPr txBox="1"/>
          <p:nvPr>
            <p:ph idx="15" type="body"/>
          </p:nvPr>
        </p:nvSpPr>
        <p:spPr>
          <a:xfrm>
            <a:off x="5993628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4" name="Google Shape;654;p87"/>
          <p:cNvSpPr txBox="1"/>
          <p:nvPr>
            <p:ph idx="16" type="body"/>
          </p:nvPr>
        </p:nvSpPr>
        <p:spPr>
          <a:xfrm>
            <a:off x="5993628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5" name="Google Shape;655;p87"/>
          <p:cNvSpPr txBox="1"/>
          <p:nvPr>
            <p:ph idx="17" type="body"/>
          </p:nvPr>
        </p:nvSpPr>
        <p:spPr>
          <a:xfrm>
            <a:off x="7394709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6" name="Google Shape;656;p87"/>
          <p:cNvSpPr txBox="1"/>
          <p:nvPr>
            <p:ph idx="18" type="body"/>
          </p:nvPr>
        </p:nvSpPr>
        <p:spPr>
          <a:xfrm>
            <a:off x="7394709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7" name="Google Shape;657;p87"/>
          <p:cNvSpPr/>
          <p:nvPr>
            <p:ph idx="19" type="pic"/>
          </p:nvPr>
        </p:nvSpPr>
        <p:spPr>
          <a:xfrm>
            <a:off x="1095826" y="711866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8" name="Google Shape;658;p87"/>
          <p:cNvSpPr/>
          <p:nvPr>
            <p:ph idx="20" type="pic"/>
          </p:nvPr>
        </p:nvSpPr>
        <p:spPr>
          <a:xfrm>
            <a:off x="56345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9" name="Google Shape;659;p87"/>
          <p:cNvSpPr/>
          <p:nvPr>
            <p:ph idx="21" type="pic"/>
          </p:nvPr>
        </p:nvSpPr>
        <p:spPr>
          <a:xfrm>
            <a:off x="193096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0" name="Google Shape;660;p87"/>
          <p:cNvSpPr/>
          <p:nvPr>
            <p:ph idx="22" type="pic"/>
          </p:nvPr>
        </p:nvSpPr>
        <p:spPr>
          <a:xfrm>
            <a:off x="3360581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1" name="Google Shape;661;p87"/>
          <p:cNvSpPr/>
          <p:nvPr>
            <p:ph idx="23" type="pic"/>
          </p:nvPr>
        </p:nvSpPr>
        <p:spPr>
          <a:xfrm>
            <a:off x="4761662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87"/>
          <p:cNvSpPr/>
          <p:nvPr>
            <p:ph idx="24" type="pic"/>
          </p:nvPr>
        </p:nvSpPr>
        <p:spPr>
          <a:xfrm>
            <a:off x="6162744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87"/>
          <p:cNvSpPr/>
          <p:nvPr>
            <p:ph idx="25" type="pic"/>
          </p:nvPr>
        </p:nvSpPr>
        <p:spPr>
          <a:xfrm>
            <a:off x="7563825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8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66" name="Google Shape;666;p8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7" name="Google Shape;667;p88"/>
          <p:cNvSpPr txBox="1"/>
          <p:nvPr>
            <p:ph idx="2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8" name="Google Shape;668;p88"/>
          <p:cNvSpPr txBox="1"/>
          <p:nvPr>
            <p:ph idx="3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9" name="Google Shape;669;p88"/>
          <p:cNvSpPr txBox="1"/>
          <p:nvPr>
            <p:ph idx="4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0" name="Google Shape;670;p88"/>
          <p:cNvSpPr txBox="1"/>
          <p:nvPr>
            <p:ph idx="5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1" name="Google Shape;671;p88"/>
          <p:cNvSpPr txBox="1"/>
          <p:nvPr>
            <p:ph idx="6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2" name="Google Shape;672;p88"/>
          <p:cNvSpPr txBox="1"/>
          <p:nvPr>
            <p:ph idx="7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3" name="Google Shape;673;p88"/>
          <p:cNvSpPr txBox="1"/>
          <p:nvPr>
            <p:ph idx="8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4" name="Google Shape;674;p88"/>
          <p:cNvSpPr txBox="1"/>
          <p:nvPr>
            <p:ph idx="9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5" name="Google Shape;675;p88"/>
          <p:cNvSpPr txBox="1"/>
          <p:nvPr>
            <p:ph idx="13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6" name="Google Shape;676;p88"/>
          <p:cNvSpPr txBox="1"/>
          <p:nvPr>
            <p:ph idx="14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677" name="Google Shape;677;p88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78" name="Google Shape;678;p88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79" name="Google Shape;679;p88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0" name="Google Shape;680;p88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1" name="Google Shape;681;p88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88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3" name="Google Shape;683;p88"/>
          <p:cNvSpPr/>
          <p:nvPr>
            <p:ph idx="15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4" name="Google Shape;684;p88"/>
          <p:cNvSpPr/>
          <p:nvPr>
            <p:ph idx="16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5" name="Google Shape;685;p88"/>
          <p:cNvSpPr/>
          <p:nvPr>
            <p:ph idx="17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6" name="Google Shape;686;p88"/>
          <p:cNvSpPr/>
          <p:nvPr>
            <p:ph idx="18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7" name="Google Shape;687;p88"/>
          <p:cNvSpPr/>
          <p:nvPr>
            <p:ph idx="19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8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90" name="Google Shape;690;p8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1" name="Google Shape;691;p89"/>
          <p:cNvSpPr txBox="1"/>
          <p:nvPr>
            <p:ph idx="2" type="body"/>
          </p:nvPr>
        </p:nvSpPr>
        <p:spPr>
          <a:xfrm>
            <a:off x="3138363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2" name="Google Shape;692;p89"/>
          <p:cNvSpPr txBox="1"/>
          <p:nvPr>
            <p:ph idx="3" type="body"/>
          </p:nvPr>
        </p:nvSpPr>
        <p:spPr>
          <a:xfrm>
            <a:off x="3138363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3" name="Google Shape;693;p89"/>
          <p:cNvSpPr txBox="1"/>
          <p:nvPr>
            <p:ph idx="4" type="body"/>
          </p:nvPr>
        </p:nvSpPr>
        <p:spPr>
          <a:xfrm>
            <a:off x="4697301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4" name="Google Shape;694;p89"/>
          <p:cNvSpPr txBox="1"/>
          <p:nvPr>
            <p:ph idx="5" type="body"/>
          </p:nvPr>
        </p:nvSpPr>
        <p:spPr>
          <a:xfrm>
            <a:off x="4697301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5" name="Google Shape;695;p89"/>
          <p:cNvSpPr txBox="1"/>
          <p:nvPr>
            <p:ph idx="6" type="body"/>
          </p:nvPr>
        </p:nvSpPr>
        <p:spPr>
          <a:xfrm>
            <a:off x="110294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6" name="Google Shape;696;p89"/>
          <p:cNvSpPr txBox="1"/>
          <p:nvPr>
            <p:ph idx="7" type="body"/>
          </p:nvPr>
        </p:nvSpPr>
        <p:spPr>
          <a:xfrm>
            <a:off x="110294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7" name="Google Shape;697;p89"/>
          <p:cNvSpPr txBox="1"/>
          <p:nvPr>
            <p:ph idx="8" type="body"/>
          </p:nvPr>
        </p:nvSpPr>
        <p:spPr>
          <a:xfrm>
            <a:off x="249899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8" name="Google Shape;698;p89"/>
          <p:cNvSpPr txBox="1"/>
          <p:nvPr>
            <p:ph idx="9" type="body"/>
          </p:nvPr>
        </p:nvSpPr>
        <p:spPr>
          <a:xfrm>
            <a:off x="249899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9" name="Google Shape;699;p89"/>
          <p:cNvSpPr txBox="1"/>
          <p:nvPr>
            <p:ph idx="13" type="body"/>
          </p:nvPr>
        </p:nvSpPr>
        <p:spPr>
          <a:xfrm>
            <a:off x="3900080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0" name="Google Shape;700;p89"/>
          <p:cNvSpPr txBox="1"/>
          <p:nvPr>
            <p:ph idx="14" type="body"/>
          </p:nvPr>
        </p:nvSpPr>
        <p:spPr>
          <a:xfrm>
            <a:off x="3900080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1" name="Google Shape;701;p89"/>
          <p:cNvSpPr txBox="1"/>
          <p:nvPr>
            <p:ph idx="15" type="body"/>
          </p:nvPr>
        </p:nvSpPr>
        <p:spPr>
          <a:xfrm>
            <a:off x="5301161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2" name="Google Shape;702;p89"/>
          <p:cNvSpPr txBox="1"/>
          <p:nvPr>
            <p:ph idx="16" type="body"/>
          </p:nvPr>
        </p:nvSpPr>
        <p:spPr>
          <a:xfrm>
            <a:off x="5301161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3" name="Google Shape;703;p89"/>
          <p:cNvSpPr txBox="1"/>
          <p:nvPr>
            <p:ph idx="17" type="body"/>
          </p:nvPr>
        </p:nvSpPr>
        <p:spPr>
          <a:xfrm>
            <a:off x="6702242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4" name="Google Shape;704;p89"/>
          <p:cNvSpPr txBox="1"/>
          <p:nvPr>
            <p:ph idx="18" type="body"/>
          </p:nvPr>
        </p:nvSpPr>
        <p:spPr>
          <a:xfrm>
            <a:off x="6702242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05" name="Google Shape;705;p89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06" name="Google Shape;706;p89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07" name="Google Shape;707;p89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08" name="Google Shape;708;p89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09" name="Google Shape;709;p89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89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1" name="Google Shape;711;p89"/>
          <p:cNvSpPr/>
          <p:nvPr>
            <p:ph idx="19" type="pic"/>
          </p:nvPr>
        </p:nvSpPr>
        <p:spPr>
          <a:xfrm>
            <a:off x="127206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2" name="Google Shape;712;p89"/>
          <p:cNvSpPr/>
          <p:nvPr>
            <p:ph idx="20" type="pic"/>
          </p:nvPr>
        </p:nvSpPr>
        <p:spPr>
          <a:xfrm>
            <a:off x="263957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3" name="Google Shape;713;p89"/>
          <p:cNvSpPr/>
          <p:nvPr>
            <p:ph idx="21" type="pic"/>
          </p:nvPr>
        </p:nvSpPr>
        <p:spPr>
          <a:xfrm>
            <a:off x="4069196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4" name="Google Shape;714;p89"/>
          <p:cNvSpPr/>
          <p:nvPr>
            <p:ph idx="22" type="pic"/>
          </p:nvPr>
        </p:nvSpPr>
        <p:spPr>
          <a:xfrm>
            <a:off x="5470277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5" name="Google Shape;715;p89"/>
          <p:cNvSpPr/>
          <p:nvPr>
            <p:ph idx="23" type="pic"/>
          </p:nvPr>
        </p:nvSpPr>
        <p:spPr>
          <a:xfrm>
            <a:off x="6871359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89"/>
          <p:cNvSpPr/>
          <p:nvPr>
            <p:ph idx="24" type="pic"/>
          </p:nvPr>
        </p:nvSpPr>
        <p:spPr>
          <a:xfrm>
            <a:off x="3278939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89"/>
          <p:cNvSpPr/>
          <p:nvPr>
            <p:ph idx="25" type="pic"/>
          </p:nvPr>
        </p:nvSpPr>
        <p:spPr>
          <a:xfrm>
            <a:off x="486641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9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20" name="Google Shape;720;p9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1" name="Google Shape;721;p90"/>
          <p:cNvSpPr txBox="1"/>
          <p:nvPr>
            <p:ph idx="2" type="body"/>
          </p:nvPr>
        </p:nvSpPr>
        <p:spPr>
          <a:xfrm>
            <a:off x="234028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2" name="Google Shape;722;p90"/>
          <p:cNvSpPr txBox="1"/>
          <p:nvPr>
            <p:ph idx="3" type="body"/>
          </p:nvPr>
        </p:nvSpPr>
        <p:spPr>
          <a:xfrm>
            <a:off x="234028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3" name="Google Shape;723;p90"/>
          <p:cNvSpPr txBox="1"/>
          <p:nvPr>
            <p:ph idx="4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4" name="Google Shape;724;p90"/>
          <p:cNvSpPr txBox="1"/>
          <p:nvPr>
            <p:ph idx="5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5" name="Google Shape;725;p90"/>
          <p:cNvSpPr txBox="1"/>
          <p:nvPr>
            <p:ph idx="6" type="body"/>
          </p:nvPr>
        </p:nvSpPr>
        <p:spPr>
          <a:xfrm>
            <a:off x="541105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6" name="Google Shape;726;p90"/>
          <p:cNvSpPr txBox="1"/>
          <p:nvPr>
            <p:ph idx="7" type="body"/>
          </p:nvPr>
        </p:nvSpPr>
        <p:spPr>
          <a:xfrm>
            <a:off x="541105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7" name="Google Shape;727;p90"/>
          <p:cNvSpPr txBox="1"/>
          <p:nvPr>
            <p:ph idx="8" type="body"/>
          </p:nvPr>
        </p:nvSpPr>
        <p:spPr>
          <a:xfrm>
            <a:off x="394333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8" name="Google Shape;728;p90"/>
          <p:cNvSpPr txBox="1"/>
          <p:nvPr>
            <p:ph idx="9" type="body"/>
          </p:nvPr>
        </p:nvSpPr>
        <p:spPr>
          <a:xfrm>
            <a:off x="394333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9" name="Google Shape;729;p90"/>
          <p:cNvSpPr txBox="1"/>
          <p:nvPr>
            <p:ph idx="13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0" name="Google Shape;730;p90"/>
          <p:cNvSpPr txBox="1"/>
          <p:nvPr>
            <p:ph idx="14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1" name="Google Shape;731;p90"/>
          <p:cNvSpPr txBox="1"/>
          <p:nvPr>
            <p:ph idx="15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2" name="Google Shape;732;p90"/>
          <p:cNvSpPr txBox="1"/>
          <p:nvPr>
            <p:ph idx="16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3" name="Google Shape;733;p90"/>
          <p:cNvSpPr txBox="1"/>
          <p:nvPr>
            <p:ph idx="17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4" name="Google Shape;734;p90"/>
          <p:cNvSpPr txBox="1"/>
          <p:nvPr>
            <p:ph idx="18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5" name="Google Shape;735;p90"/>
          <p:cNvSpPr txBox="1"/>
          <p:nvPr>
            <p:ph idx="19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6" name="Google Shape;736;p90"/>
          <p:cNvSpPr txBox="1"/>
          <p:nvPr>
            <p:ph idx="20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7" name="Google Shape;737;p90"/>
          <p:cNvSpPr txBox="1"/>
          <p:nvPr>
            <p:ph idx="21" type="body"/>
          </p:nvPr>
        </p:nvSpPr>
        <p:spPr>
          <a:xfrm>
            <a:off x="739470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8" name="Google Shape;738;p90"/>
          <p:cNvSpPr txBox="1"/>
          <p:nvPr>
            <p:ph idx="22" type="body"/>
          </p:nvPr>
        </p:nvSpPr>
        <p:spPr>
          <a:xfrm>
            <a:off x="739470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39" name="Google Shape;739;p90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0" name="Google Shape;740;p90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1" name="Google Shape;741;p90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2" name="Google Shape;742;p90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3" name="Google Shape;743;p90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90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5" name="Google Shape;745;p90"/>
          <p:cNvSpPr/>
          <p:nvPr>
            <p:ph idx="23" type="pic"/>
          </p:nvPr>
        </p:nvSpPr>
        <p:spPr>
          <a:xfrm>
            <a:off x="56345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46" name="Google Shape;746;p90"/>
          <p:cNvSpPr/>
          <p:nvPr>
            <p:ph idx="24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47" name="Google Shape;747;p90"/>
          <p:cNvSpPr/>
          <p:nvPr>
            <p:ph idx="25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48" name="Google Shape;748;p90"/>
          <p:cNvSpPr/>
          <p:nvPr>
            <p:ph idx="26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49" name="Google Shape;749;p90"/>
          <p:cNvSpPr/>
          <p:nvPr>
            <p:ph idx="27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90"/>
          <p:cNvSpPr/>
          <p:nvPr>
            <p:ph idx="28" type="pic"/>
          </p:nvPr>
        </p:nvSpPr>
        <p:spPr>
          <a:xfrm>
            <a:off x="756382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90"/>
          <p:cNvSpPr/>
          <p:nvPr>
            <p:ph idx="29" type="pic"/>
          </p:nvPr>
        </p:nvSpPr>
        <p:spPr>
          <a:xfrm>
            <a:off x="248085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90"/>
          <p:cNvSpPr/>
          <p:nvPr>
            <p:ph idx="30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90"/>
          <p:cNvSpPr/>
          <p:nvPr>
            <p:ph idx="31" type="pic"/>
          </p:nvPr>
        </p:nvSpPr>
        <p:spPr>
          <a:xfrm>
            <a:off x="558016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9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1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1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1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idx="1" type="body"/>
          </p:nvPr>
        </p:nvSpPr>
        <p:spPr>
          <a:xfrm>
            <a:off x="2204155" y="2586025"/>
            <a:ext cx="3304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" name="Google Shape;82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92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92"/>
          <p:cNvSpPr/>
          <p:nvPr/>
        </p:nvSpPr>
        <p:spPr>
          <a:xfrm>
            <a:off x="4696313" y="1356933"/>
            <a:ext cx="38472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92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92"/>
          <p:cNvSpPr/>
          <p:nvPr/>
        </p:nvSpPr>
        <p:spPr>
          <a:xfrm flipH="1" rot="10800000">
            <a:off x="4892511" y="1884122"/>
            <a:ext cx="336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9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2" name="Google Shape;762;p92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3" name="Google Shape;763;p92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4" name="Google Shape;764;p92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5" name="Google Shape;765;p92"/>
          <p:cNvSpPr txBox="1"/>
          <p:nvPr>
            <p:ph idx="4" type="body"/>
          </p:nvPr>
        </p:nvSpPr>
        <p:spPr>
          <a:xfrm>
            <a:off x="4860140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6" name="Google Shape;766;p92"/>
          <p:cNvSpPr txBox="1"/>
          <p:nvPr>
            <p:ph idx="5" type="body"/>
          </p:nvPr>
        </p:nvSpPr>
        <p:spPr>
          <a:xfrm>
            <a:off x="4860140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93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93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93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93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72" name="Google Shape;772;p93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3" name="Google Shape;773;p93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4" name="Google Shape;774;p93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775" name="Google Shape;775;p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776" name="Google Shape;776;p93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94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94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9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81" name="Google Shape;781;p9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2" name="Google Shape;782;p94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3" name="Google Shape;783;p94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784" name="Google Shape;784;p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785" name="Google Shape;785;p94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95"/>
          <p:cNvSpPr/>
          <p:nvPr/>
        </p:nvSpPr>
        <p:spPr>
          <a:xfrm>
            <a:off x="-934252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95"/>
          <p:cNvSpPr/>
          <p:nvPr/>
        </p:nvSpPr>
        <p:spPr>
          <a:xfrm>
            <a:off x="4686285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95"/>
          <p:cNvSpPr/>
          <p:nvPr/>
        </p:nvSpPr>
        <p:spPr>
          <a:xfrm flipH="1" rot="10800000">
            <a:off x="4804640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9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91" name="Google Shape;791;p9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92" name="Google Shape;792;p95"/>
          <p:cNvSpPr txBox="1"/>
          <p:nvPr>
            <p:ph idx="2" type="body"/>
          </p:nvPr>
        </p:nvSpPr>
        <p:spPr>
          <a:xfrm>
            <a:off x="4812661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93" name="Google Shape;793;p95"/>
          <p:cNvSpPr txBox="1"/>
          <p:nvPr>
            <p:ph idx="3" type="body"/>
          </p:nvPr>
        </p:nvSpPr>
        <p:spPr>
          <a:xfrm>
            <a:off x="4812661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794" name="Google Shape;794;p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493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795" name="Google Shape;795;p95"/>
          <p:cNvSpPr/>
          <p:nvPr>
            <p:ph idx="4" type="pic"/>
          </p:nvPr>
        </p:nvSpPr>
        <p:spPr>
          <a:xfrm>
            <a:off x="717128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96"/>
          <p:cNvSpPr/>
          <p:nvPr/>
        </p:nvSpPr>
        <p:spPr>
          <a:xfrm>
            <a:off x="-950579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8" name="Google Shape;798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3125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96"/>
          <p:cNvSpPr/>
          <p:nvPr>
            <p:ph idx="2" type="pic"/>
          </p:nvPr>
        </p:nvSpPr>
        <p:spPr>
          <a:xfrm>
            <a:off x="798760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0" name="Google Shape;800;p96"/>
          <p:cNvSpPr/>
          <p:nvPr/>
        </p:nvSpPr>
        <p:spPr>
          <a:xfrm flipH="1" rot="10800000">
            <a:off x="5222495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9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02" name="Google Shape;802;p9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3" name="Google Shape;803;p96"/>
          <p:cNvSpPr txBox="1"/>
          <p:nvPr>
            <p:ph idx="3" type="body"/>
          </p:nvPr>
        </p:nvSpPr>
        <p:spPr>
          <a:xfrm>
            <a:off x="5187659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4" name="Google Shape;804;p96"/>
          <p:cNvSpPr txBox="1"/>
          <p:nvPr>
            <p:ph idx="4" type="body"/>
          </p:nvPr>
        </p:nvSpPr>
        <p:spPr>
          <a:xfrm>
            <a:off x="5187659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97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97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97"/>
          <p:cNvSpPr/>
          <p:nvPr/>
        </p:nvSpPr>
        <p:spPr>
          <a:xfrm>
            <a:off x="581095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97"/>
          <p:cNvSpPr/>
          <p:nvPr/>
        </p:nvSpPr>
        <p:spPr>
          <a:xfrm flipH="1" rot="10800000">
            <a:off x="3492193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97"/>
          <p:cNvSpPr/>
          <p:nvPr/>
        </p:nvSpPr>
        <p:spPr>
          <a:xfrm flipH="1" rot="10800000">
            <a:off x="6187696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97"/>
          <p:cNvSpPr/>
          <p:nvPr/>
        </p:nvSpPr>
        <p:spPr>
          <a:xfrm flipH="1" rot="10800000">
            <a:off x="742307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9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3" name="Google Shape;813;p9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4" name="Google Shape;814;p97"/>
          <p:cNvSpPr txBox="1"/>
          <p:nvPr>
            <p:ph idx="2" type="body"/>
          </p:nvPr>
        </p:nvSpPr>
        <p:spPr>
          <a:xfrm>
            <a:off x="706156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5" name="Google Shape;815;p97"/>
          <p:cNvSpPr txBox="1"/>
          <p:nvPr>
            <p:ph idx="3" type="body"/>
          </p:nvPr>
        </p:nvSpPr>
        <p:spPr>
          <a:xfrm>
            <a:off x="725011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6" name="Google Shape;816;p97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7" name="Google Shape;817;p97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8" name="Google Shape;818;p97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9" name="Google Shape;819;p97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9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22" name="Google Shape;822;p9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3" name="Google Shape;823;p98"/>
          <p:cNvSpPr/>
          <p:nvPr/>
        </p:nvSpPr>
        <p:spPr>
          <a:xfrm>
            <a:off x="572021" y="1356933"/>
            <a:ext cx="80004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98"/>
          <p:cNvSpPr/>
          <p:nvPr/>
        </p:nvSpPr>
        <p:spPr>
          <a:xfrm flipH="1" rot="10800000">
            <a:off x="684193" y="19145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98"/>
          <p:cNvSpPr/>
          <p:nvPr/>
        </p:nvSpPr>
        <p:spPr>
          <a:xfrm>
            <a:off x="2693349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98"/>
          <p:cNvSpPr/>
          <p:nvPr/>
        </p:nvSpPr>
        <p:spPr>
          <a:xfrm>
            <a:off x="4719312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98"/>
          <p:cNvSpPr/>
          <p:nvPr/>
        </p:nvSpPr>
        <p:spPr>
          <a:xfrm>
            <a:off x="6714107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98"/>
          <p:cNvSpPr txBox="1"/>
          <p:nvPr>
            <p:ph idx="2" type="body"/>
          </p:nvPr>
        </p:nvSpPr>
        <p:spPr>
          <a:xfrm>
            <a:off x="684193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9" name="Google Shape;829;p98"/>
          <p:cNvSpPr txBox="1"/>
          <p:nvPr>
            <p:ph idx="3" type="body"/>
          </p:nvPr>
        </p:nvSpPr>
        <p:spPr>
          <a:xfrm>
            <a:off x="703049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0" name="Google Shape;830;p98"/>
          <p:cNvSpPr txBox="1"/>
          <p:nvPr>
            <p:ph idx="4" type="body"/>
          </p:nvPr>
        </p:nvSpPr>
        <p:spPr>
          <a:xfrm>
            <a:off x="2693349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1" name="Google Shape;831;p98"/>
          <p:cNvSpPr txBox="1"/>
          <p:nvPr>
            <p:ph idx="5" type="body"/>
          </p:nvPr>
        </p:nvSpPr>
        <p:spPr>
          <a:xfrm>
            <a:off x="2712204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2" name="Google Shape;832;p98"/>
          <p:cNvSpPr txBox="1"/>
          <p:nvPr>
            <p:ph idx="6" type="body"/>
          </p:nvPr>
        </p:nvSpPr>
        <p:spPr>
          <a:xfrm>
            <a:off x="4710971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3" name="Google Shape;833;p98"/>
          <p:cNvSpPr txBox="1"/>
          <p:nvPr>
            <p:ph idx="7" type="body"/>
          </p:nvPr>
        </p:nvSpPr>
        <p:spPr>
          <a:xfrm>
            <a:off x="4729827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4" name="Google Shape;834;p98"/>
          <p:cNvSpPr txBox="1"/>
          <p:nvPr>
            <p:ph idx="8" type="body"/>
          </p:nvPr>
        </p:nvSpPr>
        <p:spPr>
          <a:xfrm>
            <a:off x="6705890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5" name="Google Shape;835;p98"/>
          <p:cNvSpPr txBox="1"/>
          <p:nvPr>
            <p:ph idx="9" type="body"/>
          </p:nvPr>
        </p:nvSpPr>
        <p:spPr>
          <a:xfrm>
            <a:off x="6724746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99"/>
          <p:cNvSpPr/>
          <p:nvPr/>
        </p:nvSpPr>
        <p:spPr>
          <a:xfrm>
            <a:off x="343450" y="1356932"/>
            <a:ext cx="84570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9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9" name="Google Shape;839;p9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40" name="Google Shape;840;p99"/>
          <p:cNvSpPr/>
          <p:nvPr/>
        </p:nvSpPr>
        <p:spPr>
          <a:xfrm flipH="1" rot="10800000">
            <a:off x="58214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99"/>
          <p:cNvSpPr txBox="1"/>
          <p:nvPr>
            <p:ph idx="2" type="body"/>
          </p:nvPr>
        </p:nvSpPr>
        <p:spPr>
          <a:xfrm>
            <a:off x="58214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2" name="Google Shape;842;p99"/>
          <p:cNvSpPr txBox="1"/>
          <p:nvPr>
            <p:ph idx="3" type="body"/>
          </p:nvPr>
        </p:nvSpPr>
        <p:spPr>
          <a:xfrm>
            <a:off x="58214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3" name="Google Shape;843;p99"/>
          <p:cNvSpPr/>
          <p:nvPr/>
        </p:nvSpPr>
        <p:spPr>
          <a:xfrm flipH="1" rot="10800000">
            <a:off x="2268792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99"/>
          <p:cNvSpPr txBox="1"/>
          <p:nvPr>
            <p:ph idx="4" type="body"/>
          </p:nvPr>
        </p:nvSpPr>
        <p:spPr>
          <a:xfrm>
            <a:off x="226879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5" name="Google Shape;845;p99"/>
          <p:cNvSpPr txBox="1"/>
          <p:nvPr>
            <p:ph idx="5" type="body"/>
          </p:nvPr>
        </p:nvSpPr>
        <p:spPr>
          <a:xfrm>
            <a:off x="226879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6" name="Google Shape;846;p99"/>
          <p:cNvSpPr/>
          <p:nvPr/>
        </p:nvSpPr>
        <p:spPr>
          <a:xfrm flipH="1" rot="10800000">
            <a:off x="3949061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99"/>
          <p:cNvSpPr txBox="1"/>
          <p:nvPr>
            <p:ph idx="6" type="body"/>
          </p:nvPr>
        </p:nvSpPr>
        <p:spPr>
          <a:xfrm>
            <a:off x="394906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8" name="Google Shape;848;p99"/>
          <p:cNvSpPr txBox="1"/>
          <p:nvPr>
            <p:ph idx="7" type="body"/>
          </p:nvPr>
        </p:nvSpPr>
        <p:spPr>
          <a:xfrm>
            <a:off x="394906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9" name="Google Shape;849;p99"/>
          <p:cNvSpPr/>
          <p:nvPr/>
        </p:nvSpPr>
        <p:spPr>
          <a:xfrm flipH="1" rot="10800000">
            <a:off x="562798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99"/>
          <p:cNvSpPr txBox="1"/>
          <p:nvPr>
            <p:ph idx="8" type="body"/>
          </p:nvPr>
        </p:nvSpPr>
        <p:spPr>
          <a:xfrm>
            <a:off x="562798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1" name="Google Shape;851;p99"/>
          <p:cNvSpPr txBox="1"/>
          <p:nvPr>
            <p:ph idx="9" type="body"/>
          </p:nvPr>
        </p:nvSpPr>
        <p:spPr>
          <a:xfrm>
            <a:off x="562798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2" name="Google Shape;852;p99"/>
          <p:cNvSpPr/>
          <p:nvPr/>
        </p:nvSpPr>
        <p:spPr>
          <a:xfrm flipH="1" rot="10800000">
            <a:off x="7295163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99"/>
          <p:cNvSpPr txBox="1"/>
          <p:nvPr>
            <p:ph idx="13" type="body"/>
          </p:nvPr>
        </p:nvSpPr>
        <p:spPr>
          <a:xfrm>
            <a:off x="7295163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4" name="Google Shape;854;p99"/>
          <p:cNvSpPr txBox="1"/>
          <p:nvPr>
            <p:ph idx="14" type="body"/>
          </p:nvPr>
        </p:nvSpPr>
        <p:spPr>
          <a:xfrm>
            <a:off x="7295163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100"/>
          <p:cNvSpPr/>
          <p:nvPr/>
        </p:nvSpPr>
        <p:spPr>
          <a:xfrm>
            <a:off x="571181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0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100"/>
          <p:cNvSpPr/>
          <p:nvPr/>
        </p:nvSpPr>
        <p:spPr>
          <a:xfrm flipH="1" rot="10800000">
            <a:off x="6187696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100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100"/>
          <p:cNvSpPr/>
          <p:nvPr/>
        </p:nvSpPr>
        <p:spPr>
          <a:xfrm flipH="1" rot="10800000">
            <a:off x="3492193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0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2" name="Google Shape;862;p10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3" name="Google Shape;863;p100"/>
          <p:cNvSpPr txBox="1"/>
          <p:nvPr>
            <p:ph idx="2" type="body"/>
          </p:nvPr>
        </p:nvSpPr>
        <p:spPr>
          <a:xfrm>
            <a:off x="592854" y="1509279"/>
            <a:ext cx="2479200" cy="10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500"/>
              <a:buNone/>
              <a:defRPr b="1" i="0" sz="25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4" name="Google Shape;864;p100"/>
          <p:cNvSpPr txBox="1"/>
          <p:nvPr>
            <p:ph idx="3" type="body"/>
          </p:nvPr>
        </p:nvSpPr>
        <p:spPr>
          <a:xfrm>
            <a:off x="592854" y="2571750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5" name="Google Shape;865;p100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6" name="Google Shape;866;p100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7" name="Google Shape;867;p100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8" name="Google Shape;868;p100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101"/>
          <p:cNvSpPr/>
          <p:nvPr/>
        </p:nvSpPr>
        <p:spPr>
          <a:xfrm>
            <a:off x="571181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01"/>
          <p:cNvSpPr/>
          <p:nvPr/>
        </p:nvSpPr>
        <p:spPr>
          <a:xfrm>
            <a:off x="6050034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01"/>
          <p:cNvSpPr/>
          <p:nvPr/>
        </p:nvSpPr>
        <p:spPr>
          <a:xfrm flipH="1" rot="10800000">
            <a:off x="6187696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01"/>
          <p:cNvSpPr/>
          <p:nvPr/>
        </p:nvSpPr>
        <p:spPr>
          <a:xfrm>
            <a:off x="3335900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101"/>
          <p:cNvSpPr/>
          <p:nvPr/>
        </p:nvSpPr>
        <p:spPr>
          <a:xfrm flipH="1" rot="10800000">
            <a:off x="3492193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01"/>
          <p:cNvSpPr txBox="1"/>
          <p:nvPr>
            <p:ph type="title"/>
          </p:nvPr>
        </p:nvSpPr>
        <p:spPr>
          <a:xfrm>
            <a:off x="592854" y="728735"/>
            <a:ext cx="2479200" cy="9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lvl="0" marR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76" name="Google Shape;876;p101"/>
          <p:cNvSpPr txBox="1"/>
          <p:nvPr>
            <p:ph idx="1" type="body"/>
          </p:nvPr>
        </p:nvSpPr>
        <p:spPr>
          <a:xfrm>
            <a:off x="592854" y="1786317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7" name="Google Shape;877;p101"/>
          <p:cNvSpPr txBox="1"/>
          <p:nvPr>
            <p:ph idx="2" type="body"/>
          </p:nvPr>
        </p:nvSpPr>
        <p:spPr>
          <a:xfrm>
            <a:off x="3467043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8" name="Google Shape;878;p101"/>
          <p:cNvSpPr txBox="1"/>
          <p:nvPr>
            <p:ph idx="3" type="body"/>
          </p:nvPr>
        </p:nvSpPr>
        <p:spPr>
          <a:xfrm>
            <a:off x="3485899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9" name="Google Shape;879;p101"/>
          <p:cNvSpPr txBox="1"/>
          <p:nvPr>
            <p:ph idx="4" type="body"/>
          </p:nvPr>
        </p:nvSpPr>
        <p:spPr>
          <a:xfrm>
            <a:off x="6169481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0" name="Google Shape;880;p101"/>
          <p:cNvSpPr txBox="1"/>
          <p:nvPr>
            <p:ph idx="5" type="body"/>
          </p:nvPr>
        </p:nvSpPr>
        <p:spPr>
          <a:xfrm>
            <a:off x="6188337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555354" y="1117832"/>
            <a:ext cx="7963200" cy="35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582936" y="472678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3314864" y="4726781"/>
            <a:ext cx="2499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6780365" y="4726781"/>
            <a:ext cx="1763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60">
          <p15:clr>
            <a:srgbClr val="F26B43"/>
          </p15:clr>
        </p15:guide>
        <p15:guide id="4" pos="5382">
          <p15:clr>
            <a:srgbClr val="F26B43"/>
          </p15:clr>
        </p15:guide>
        <p15:guide id="5" orient="horz" pos="2880">
          <p15:clr>
            <a:srgbClr val="F26B43"/>
          </p15:clr>
        </p15:guide>
        <p15:guide id="6" orient="horz" pos="360">
          <p15:clr>
            <a:srgbClr val="F26B43"/>
          </p15:clr>
        </p15:guide>
        <p15:guide id="7" pos="3735">
          <p15:clr>
            <a:srgbClr val="A4A3A4"/>
          </p15:clr>
        </p15:guide>
        <p15:guide id="8" pos="3816">
          <p15:clr>
            <a:srgbClr val="A4A3A4"/>
          </p15:clr>
        </p15:guide>
        <p15:guide id="9" pos="3663">
          <p15:clr>
            <a:srgbClr val="A4A3A4"/>
          </p15:clr>
        </p15:guide>
        <p15:guide id="10" pos="1935">
          <p15:clr>
            <a:srgbClr val="A4A3A4"/>
          </p15:clr>
        </p15:guide>
        <p15:guide id="11" pos="2007">
          <p15:clr>
            <a:srgbClr val="A4A3A4"/>
          </p15:clr>
        </p15:guide>
        <p15:guide id="12" pos="2088">
          <p15:clr>
            <a:srgbClr val="A4A3A4"/>
          </p15:clr>
        </p15:guide>
        <p15:guide id="13" pos="2952">
          <p15:clr>
            <a:srgbClr val="A4A3A4"/>
          </p15:clr>
        </p15:guide>
        <p15:guide id="14" pos="28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ai-driven-learning-and-upskilling-building-your-personalized-learning-guide/designing-your-learning-guide?trk=learnermappingfile" TargetMode="External"/><Relationship Id="rId22" Type="http://schemas.openxmlformats.org/officeDocument/2006/relationships/hyperlink" Target="https://www.linkedin.com/learning/investing-in-human-skills-in-the-age-of-ai/what-will-make-human-skills-valuable-in-the-age-of-ai?trk=learnermappingfile" TargetMode="External"/><Relationship Id="rId21" Type="http://schemas.openxmlformats.org/officeDocument/2006/relationships/hyperlink" Target="https://www.linkedin.com/learning/irreplaceable-the-art-of-standing-out-in-the-age-of-ai/building-your-action-plan-to-become-irreplaceable?trk=learnermappingfile" TargetMode="External"/><Relationship Id="rId24" Type="http://schemas.openxmlformats.org/officeDocument/2006/relationships/image" Target="../media/image8.png"/><Relationship Id="rId23" Type="http://schemas.openxmlformats.org/officeDocument/2006/relationships/hyperlink" Target="https://www.linkedin.com/learning/investing-in-human-skills-in-the-age-of-ai/what-s-the-ideal-collaboration-between-human-skills-and-ai-tools?trk=learnermappingfile" TargetMode="External"/><Relationship Id="rId11" Type="http://schemas.openxmlformats.org/officeDocument/2006/relationships/hyperlink" Target="https://www.linkedin.com/learning/using-genai-to-enhance-your-emotional-intelligence-as-a-leader/the-importance-of-self-awareness-and-self-management-26029180?trk=learnermappingfile" TargetMode="External"/><Relationship Id="rId10" Type="http://schemas.openxmlformats.org/officeDocument/2006/relationships/hyperlink" Target="https://www.linkedin.com/learning/how-to-be-an-adaptable-employee-during-change-and-uncertainty-26171786/embrace-a-proactive-mindset?trk=learnermappingfile" TargetMode="External"/><Relationship Id="rId13" Type="http://schemas.openxmlformats.org/officeDocument/2006/relationships/hyperlink" Target="https://www.linkedin.com/learning/sharpen-your-decision-making-with-nuanced-thinking-techniques/learn-the-qualities-of-nuanced-thinking?trk=learnermappingifle" TargetMode="External"/><Relationship Id="rId12" Type="http://schemas.openxmlformats.org/officeDocument/2006/relationships/hyperlink" Target="https://www.linkedin.com/learning/using-genai-to-enhance-your-emotional-intelligence-as-a-leader/when-to-prioritize-human-judgment-over-ai-recommendations-26029176?trk=learnermappingfile" TargetMode="External"/><Relationship Id="rId15" Type="http://schemas.openxmlformats.org/officeDocument/2006/relationships/hyperlink" Target="https://www.linkedin.com/learning/irreplaceable-the-art-of-standing-out-in-the-age-of-ai/evolving-your-skills-using-humics?trk=learnermappingfile" TargetMode="External"/><Relationship Id="rId14" Type="http://schemas.openxmlformats.org/officeDocument/2006/relationships/hyperlink" Target="https://www.linkedin.com/learning/irreplaceable-the-art-of-standing-out-in-the-age-of-ai/understanding-the-humics?trk=learnermappingfile" TargetMode="External"/><Relationship Id="rId17" Type="http://schemas.openxmlformats.org/officeDocument/2006/relationships/hyperlink" Target="https://www.linkedin.com/learning/leading-yourself-26201577/take-charge-of-your-development?trk=learnermappingfile" TargetMode="External"/><Relationship Id="rId16" Type="http://schemas.openxmlformats.org/officeDocument/2006/relationships/hyperlink" Target="https://www.linkedin.com/learning/investing-in-human-skills-in-the-age-of-ai/the-most-helpful-human-skills?trk=learnermappingfile" TargetMode="External"/><Relationship Id="rId19" Type="http://schemas.openxmlformats.org/officeDocument/2006/relationships/hyperlink" Target="https://www.linkedin.com/learning/ai-driven-learning-and-upskilling-building-your-personalized-learning-guide/ai-basics-prompt-engineering?trk=learnermappingfile" TargetMode="External"/><Relationship Id="rId18" Type="http://schemas.openxmlformats.org/officeDocument/2006/relationships/hyperlink" Target="https://www.linkedin.com/learning/ai-driven-learning-and-upskilling-building-your-personalized-learning-guide/how-can-ai-support-your-learning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hyperlink" Target="https://www.linkedin.com/learning/using-genai-to-enhance-your-emotional-intelligence-as-a-leader/evolving-work-and-ai-literacy-26025216?trk=learnermappingfile" TargetMode="External"/><Relationship Id="rId9" Type="http://schemas.openxmlformats.org/officeDocument/2006/relationships/hyperlink" Target="https://www.linkedin.com/learning/how-to-be-an-adaptable-employee-during-change-and-uncertainty-26171786/how-to-practice-being-more-adaptable?trk=learnermappingfile" TargetMode="External"/><Relationship Id="rId5" Type="http://schemas.openxmlformats.org/officeDocument/2006/relationships/hyperlink" Target="https://www.linkedin.com/learning/irreplaceable-the-art-of-standing-out-in-the-age-of-ai/assessing-your-irreplaceable-quotient-irq?trk=learnermappingfile" TargetMode="External"/><Relationship Id="rId6" Type="http://schemas.openxmlformats.org/officeDocument/2006/relationships/hyperlink" Target="https://www.linkedin.com/learning/leading-yourself-26201577/take-charge-of-your-development?trk=learnermappingfile" TargetMode="External"/><Relationship Id="rId7" Type="http://schemas.openxmlformats.org/officeDocument/2006/relationships/hyperlink" Target="https://www.linkedin.com/learning/be-the-problem-solver-no-team-can-afford-to-lose/think-like-a-proactive-problem-solver?trk=learnermappingfile" TargetMode="External"/><Relationship Id="rId8" Type="http://schemas.openxmlformats.org/officeDocument/2006/relationships/hyperlink" Target="https://www.linkedin.com/learning/be-the-problem-solver-no-team-can-afford-to-lose/constraints-drive-creativity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1" name="Google Shape;152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522" name="Google Shape;1522;p1"/>
          <p:cNvSpPr txBox="1"/>
          <p:nvPr/>
        </p:nvSpPr>
        <p:spPr>
          <a:xfrm>
            <a:off x="-376305" y="3621359"/>
            <a:ext cx="69300" cy="1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34275" spcFirstLastPara="1" rIns="34275" wrap="square" tIns="1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p1"/>
          <p:cNvSpPr txBox="1"/>
          <p:nvPr/>
        </p:nvSpPr>
        <p:spPr>
          <a:xfrm>
            <a:off x="283154" y="204994"/>
            <a:ext cx="6883200" cy="7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Essential Human Skills for Success in the Age of AI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AI reshapes work, focus on developing the key—and distinctly human—skills that set you apart and keep you adaptable. </a:t>
            </a:r>
            <a:endParaRPr b="0" i="0" sz="12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4" name="Google Shape;1524;p1"/>
          <p:cNvGraphicFramePr/>
          <p:nvPr/>
        </p:nvGraphicFramePr>
        <p:xfrm>
          <a:off x="283156" y="10657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{981CCC7F-4035-4DB9-806A-AF3EA1850430}</a:tableStyleId>
              </a:tblPr>
              <a:tblGrid>
                <a:gridCol w="1703875"/>
                <a:gridCol w="1727225"/>
                <a:gridCol w="1715550"/>
                <a:gridCol w="1715550"/>
                <a:gridCol w="1715550"/>
              </a:tblGrid>
              <a:tr h="339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842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Evolving work and AI literacy</a:t>
                      </a:r>
                      <a:endParaRPr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33s)</a:t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Assessing your "irreplaceable" quotient (IRQ)</a:t>
                      </a:r>
                      <a:endParaRPr b="1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(4m 18s)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Take charge of your development</a:t>
                      </a:r>
                      <a:endParaRPr b="1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43s)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Think like a proactive problem-solver</a:t>
                      </a:r>
                      <a:endParaRPr b="1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54s)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Constraints drive creativity</a:t>
                      </a:r>
                      <a:endParaRPr b="1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42s)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836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How to practice being more adaptable 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56s)</a:t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0"/>
                        </a:rPr>
                        <a:t>Embrace a proactive mindset </a:t>
                      </a:r>
                      <a:endParaRPr b="1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17s)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importance of self-awareness and self-management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58s)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When to prioritize human judgment over AI recommendations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24s)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Learn the qualities of nuanced thinking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" sz="8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" sz="800">
                          <a:solidFill>
                            <a:srgbClr val="3C4345"/>
                          </a:solidFill>
                        </a:rPr>
                        <a:t>0</a:t>
                      </a: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2s)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11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Understanding the humics</a:t>
                      </a:r>
                      <a:endParaRPr b="1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(5m 30s)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Evolving your skills using humics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(4m 31s)</a:t>
                      </a:r>
                      <a:endParaRPr b="1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most helpful human skills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(1m 14s)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Identify your self-leadership needs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28s)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How can AI support your learning?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37s)</a:t>
                      </a: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95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AI basics: Prompt engineering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(6m 11s)</a:t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Designing your learning guide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13s)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Building your action plan to become irreplaceable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(4m 25s)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What will make human skills valuable in the age of AI?</a:t>
                      </a:r>
                      <a:endParaRPr b="1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57s)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20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What’s the ideal collaboration between human skills and AI tools?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(1m 48s)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5" name="Google Shape;1525;p1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7639450" y="495050"/>
            <a:ext cx="760701" cy="57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