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3K9ADxypu+ewyPaMtcoW+lYa/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D49799F-74E6-41FA-A842-296DBFEF8AFD}">
  <a:tblStyle styleId="{2D49799F-74E6-41FA-A842-296DBFEF8AF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450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green-jobs-for-sustainable-careers-19897344/3384022?trk=learnermappingfile" TargetMode="External"/><Relationship Id="rId22" Type="http://schemas.openxmlformats.org/officeDocument/2006/relationships/hyperlink" Target="https://www.linkedin.com/learning/closing-the-green-skills-gap-to-power-a-greener-economy-14930842/3082804?trk=learnermappingfile" TargetMode="External"/><Relationship Id="rId21" Type="http://schemas.openxmlformats.org/officeDocument/2006/relationships/hyperlink" Target="https://www.linkedin.com/learning/green-jobs-for-sustainable-careers-19897344/3389020?trk=learnermappingfile" TargetMode="External"/><Relationship Id="rId24" Type="http://schemas.openxmlformats.org/officeDocument/2006/relationships/image" Target="../media/image9.png"/><Relationship Id="rId23" Type="http://schemas.openxmlformats.org/officeDocument/2006/relationships/hyperlink" Target="https://www.linkedin.com/learning/closing-the-green-skills-gap-to-power-a-greener-economy-14930842/3086752?trk=learnermappingfile" TargetMode="External"/><Relationship Id="rId11" Type="http://schemas.openxmlformats.org/officeDocument/2006/relationships/hyperlink" Target="https://www.linkedin.com/learning/an-introduction-to-ai-and-sustainability-23793844/3940107?trk=learnermappingfile" TargetMode="External"/><Relationship Id="rId10" Type="http://schemas.openxmlformats.org/officeDocument/2006/relationships/hyperlink" Target="https://www.linkedin.com/learning/an-introduction-to-ai-and-sustainability-23793844/3933672?trk=learnermappingfile" TargetMode="External"/><Relationship Id="rId13" Type="http://schemas.openxmlformats.org/officeDocument/2006/relationships/hyperlink" Target="https://www.linkedin.com/learning/sustainability-strategies-22200569/4509062?trk=learnermappingfile" TargetMode="External"/><Relationship Id="rId12" Type="http://schemas.openxmlformats.org/officeDocument/2006/relationships/hyperlink" Target="https://www.linkedin.com/learning/an-introduction-to-ai-and-sustainability-23793844/3928994?trk=learnermappingfile" TargetMode="External"/><Relationship Id="rId15" Type="http://schemas.openxmlformats.org/officeDocument/2006/relationships/hyperlink" Target="https://www.linkedin.com/learning/sustainability-strategies-22200569/4504073?trk=learnermappingfile" TargetMode="External"/><Relationship Id="rId14" Type="http://schemas.openxmlformats.org/officeDocument/2006/relationships/hyperlink" Target="https://www.linkedin.com/learning/sustainability-strategies-22200569/4502170?trk=learnermappingfile" TargetMode="External"/><Relationship Id="rId17" Type="http://schemas.openxmlformats.org/officeDocument/2006/relationships/hyperlink" Target="https://www.linkedin.com/learning/introduction-to-esg-environmental-social-and-governance-22197700/4502252?trk=learnermappingfile" TargetMode="External"/><Relationship Id="rId16" Type="http://schemas.openxmlformats.org/officeDocument/2006/relationships/hyperlink" Target="https://www.linkedin.com/learning/introduction-to-esg-environmental-social-and-governance-22197700/4502253?trk=learnermappingfile" TargetMode="External"/><Relationship Id="rId19" Type="http://schemas.openxmlformats.org/officeDocument/2006/relationships/hyperlink" Target="https://www.linkedin.com/learning/navigating-environmental-sustainability-a-guide-for-leaders-14877682/3083240?trk=learnermappingfile" TargetMode="External"/><Relationship Id="rId18" Type="http://schemas.openxmlformats.org/officeDocument/2006/relationships/hyperlink" Target="https://www.linkedin.com/learning/navigating-environmental-sustainability-a-guide-for-leaders-14877682/3081251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sustainability-foundations-core-concepts-20253168/3397024?trk=learnermappingfile" TargetMode="External"/><Relationship Id="rId9" Type="http://schemas.openxmlformats.org/officeDocument/2006/relationships/hyperlink" Target="https://www.linkedin.com/learning/sustainability-as-an-innovation-opportunity-19872354/3366156?trk=learnermappingfile" TargetMode="External"/><Relationship Id="rId5" Type="http://schemas.openxmlformats.org/officeDocument/2006/relationships/hyperlink" Target="https://www.linkedin.com/learning/sustainability-foundations-core-concepts-20253168/4200028?trk=learnermappingfile" TargetMode="External"/><Relationship Id="rId6" Type="http://schemas.openxmlformats.org/officeDocument/2006/relationships/hyperlink" Target="https://www.linkedin.com/learning/green-jobs-for-sustainable-careers-19897344/2114030?trk=learnermappingfile" TargetMode="External"/><Relationship Id="rId7" Type="http://schemas.openxmlformats.org/officeDocument/2006/relationships/hyperlink" Target="https://www.linkedin.com/learning/sustainability-as-an-innovation-opportunity-19872354/3371136?trk=learnermappingfile" TargetMode="External"/><Relationship Id="rId8" Type="http://schemas.openxmlformats.org/officeDocument/2006/relationships/hyperlink" Target="https://www.linkedin.com/learning/sustainability-as-an-innovation-opportunity-19872354/3372162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466800"/>
            <a:ext cx="15153600" cy="23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職場におけるサステナビリティ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ビジネスにおけるサステナビリティの動向や実例を通して、持続可能な経済活動を実現するためのヒントを学びます。</a:t>
            </a: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{2D49799F-74E6-41FA-A842-296DBFEF8AFD}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サステナビリティの定義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持続可能な開発目標（SDGs）とは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35s)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サステナビリティの新たな定義を知る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ビジネスにおけるサステナビリティ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循環型経済を導入する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42m 41s)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サステナビリティを実現させる行動計画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AIを活用したサステナビリティの推進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AIの活用に必要なリソース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サステナビリティにAIを最大限活用するために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ブランドと評判を築く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05s)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責任ある方法でサプライチェーンを管理する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44s)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持続可能な製品とサービスを作り出す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(34m 36s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ESGとは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強力なESGプログラムのメリット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気候変動がビジネスにもたらすリスクとチャンスを理解する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55s)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気候変動とビジネス上のその他の優先事項のバランスをとる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06s)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グリーンジョブの定義を知る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グリーンジョブの需要を知る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グリーンスキルとは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求められているグリーンジョブとグリーンスキルは何か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59s)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