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koFyi7ez/PP+LjnHOy84Lq3am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D4AF640-FF40-4635-A703-780D52E27694}">
  <a:tblStyle styleId="{DD4AF640-FF40-4635-A703-780D52E2769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360d25e41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360d25e41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360d25e41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360d25e41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360d25e41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360d25e41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360d25e41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360d25e41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360d25e41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360d25e41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360d25e41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360d25e41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360d25e41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360d25e41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360d25e41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360d25e41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360d25e41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360d25e41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360d25e41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360d25e41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360d25e41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360d25e41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360d25e41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360d25e41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360d25e41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360d25e41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360d25e41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360d25e41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360d25e41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360d25e41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360d25e41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360d25e41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360d25e41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360d25e41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360d25e41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360d25e41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360d25e41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360d25e41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360d25e41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360d25e41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360d25e41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360d25e41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360d25e41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360d25e41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360d25e41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360d25e41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360d25e41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360d25e41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360d25e41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360d25e41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360d25e41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360d25e41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360d25e41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360d25e41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360d25e41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360d25e41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360d25e41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360d25e41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360d25e41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360d25e41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360d25e41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360d25e41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360d25e41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360d25e41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360d25e41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360d25e41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360d25e41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360d25e41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360d25e41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360d25e41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360d25e41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360d25e41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360d25e41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360d25e41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360d25e41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360d25e41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360d25e41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360d25e41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360d25e41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360d25e41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360d25e41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360d25e41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360d25e41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360d25e41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360d25e41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360d25e41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360d25e41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360d25e41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360d25e41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360d25e41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360d25e41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360d25e41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360d25e41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360d25e41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360d25e41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360d25e41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360d25e41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360d25e41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360d25e41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360d25e41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360d25e41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360d25e41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360d25e41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360d25e41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360d25e41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360d25e41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360d25e41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360d25e41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360d25e41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360d25e41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360d25e41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360d25e41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360d25e41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360d25e41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360d25e41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360d25e41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360d25e41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360d25e41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360d25e41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360d25e41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360d25e41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360d25e41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360d25e41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360d25e41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360d25e41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360d25e41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360d25e41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360d25e41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360d25e41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360d25e41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360d25e41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360d25e41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360d25e41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360d25e41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360d25e41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360d25e41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360d25e41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360d25e41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360d25e41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360d25e41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360d25e41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360d25e41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360d25e41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360d25e41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360d25e41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360d25e41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360d25e41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360d25e41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360d25e41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360d25e41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360d25e41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360d25e41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360d25e41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360d25e41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360d25e41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360d25e41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360d25e41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360d25e41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360d25e41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360d25e41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360d25e41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360d25e41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360d25e41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360d25e41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360d25e41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360d25e41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360d25e41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360d25e41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360d25e41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360d25e41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360d25e41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360d25e41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360d25e41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360d25e41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360d25e41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360d25e41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360d25e41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360d25e41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360d25e41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360d25e41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360d25e41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360d25e41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360d25e41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360d25e41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360d25e41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360d25e41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360d25e41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360d25e41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360d25e41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360d25e41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360d25e41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360d25e41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360d25e41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360d25e41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360d25e41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360d25e41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360d25e41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360d25e41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360d25e41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360d25e41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360d25e41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360d25e41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360d25e41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360d25e41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360d25e41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360d25e41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360d25e41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360d25e41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360d25e41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360d25e41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360d25e41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360d25e41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360d25e41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360d25e41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360d25e41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360d25e41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360d25e41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360d25e41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360d25e41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360d25e41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360d25e41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360d25e41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360d25e41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360d25e41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360d25e41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360d25e41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360d25e41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360d25e41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360d25e41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360d25e41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360d25e41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360d25e41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360d25e41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360d25e41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360d25e41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360d25e41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360d25e41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360d25e41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360d25e41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360d25e41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360d25e41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360d25e41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360d25e41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360d25e41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360d25e41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360d25e41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360d25e41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360d25e41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360d25e41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360d25e41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360d25e41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360d25e41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360d25e41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360d25e41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360d25e41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360d25e41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360d25e41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360d25e41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360d25e41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360d25e41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360d25e41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360d25e41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360d25e41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360d25e41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360d25e41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360d25e41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360d25e41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360d25e41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360d25e41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360d25e41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360d25e41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360d25e41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360d25e41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360d25e41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360d25e41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360d25e41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360d25e41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360d25e41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360d25e41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360d25e41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360d25e41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360d25e41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360d25e41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360d25e41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360d25e41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360d25e41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360d25e41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360d25e41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360d25e41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360d25e41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360d25e41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360d25e41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360d25e41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360d25e41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360d25e41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360d25e41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360d25e41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360d25e41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360d25e41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360d25e41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360d25e41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360d25e41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360d25e41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360d25e41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360d25e41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360d25e41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360d25e41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360d25e41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360d25e41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360d25e41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360d25e41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360d25e41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360d25e41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360d25e41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360d25e41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360d25e41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360d25e41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360d25e41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360d25e41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360d25e41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360d25e41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360d25e41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360d25e41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360d25e41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360d25e41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360d25e41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360d25e41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360d25e41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360d25e41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360d25e41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360d25e41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360d25e41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360d25e41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360d25e41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360d25e41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360d25e41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360d25e41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360d25e41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360d25e41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360d25e41_0_192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360d25e41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360d25e41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360d25e41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360d25e41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360d25e41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360d25e41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360d25e41_0_193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360d25e41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360d25e41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360d25e41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360d25e41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360d25e41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360d25e41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360d25e41_0_193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360d25e41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360d25e41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360d25e41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360d25e41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360d25e41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360d25e41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360d25e41_0_194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360d25e41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360d25e41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360d25e41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360d25e41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360d25e41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360d25e41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360d25e41_0_195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360d25e41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360d25e41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360d25e41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360d25e41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360d25e41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360d25e41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360d25e41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360d25e41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360d25e41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360d25e41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360d25e41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360d25e41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360d25e41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360d25e41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360d25e41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360d25e41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360d25e41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360d25e41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360d25e41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360d25e41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360d25e41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360d25e41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360d25e41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360d25e41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360d25e41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360d25e41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360d25e41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360d25e41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360d25e41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360d25e41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360d25e41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360d25e41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360d25e41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360d25e41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360d25e41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360d25e41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360d25e41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360d25e41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360d25e41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360d25e41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360d25e41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360d25e41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360d25e41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360d25e41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360d25e41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360d25e41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360d25e41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360d25e41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360d25e41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360d25e41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360d25e41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360d25e41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360d25e41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360d25e41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360d25e41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360d25e41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360d25e41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360d25e41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360d25e41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360d25e41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360d25e41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360d25e41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360d25e41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360d25e41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360d25e41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360d25e41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360d25e41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360d25e41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360d25e41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360d25e41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360d25e41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360d25e41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360d25e41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360d25e41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360d25e41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360d25e41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360d25e41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360d25e41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360d25e41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360d25e41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360d25e41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360d25e41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360d25e41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360d25e41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360d25e41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360d25e41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360d25e41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360d25e41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360d25e41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360d25e41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360d25e41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360d25e41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360d25e41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360d25e41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360d25e41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360d25e41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360d25e41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360d25e41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360d25e41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360d25e41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360d25e41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360d25e41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360d25e41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360d25e41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360d25e41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360d25e41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360d25e41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360d25e41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360d25e41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360d25e41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360d25e41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360d25e41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360d25e41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360d25e41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360d25e41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360d25e41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360d25e41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360d25e41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360d25e41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360d25e41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360d25e41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360d25e41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360d25e41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360d25e41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360d25e41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360d25e41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360d25e41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360d25e41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360d25e41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360d25e41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360d25e41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360d25e41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360d25e41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360d25e41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360d25e41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360d25e41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360d25e41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360d25e41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360d25e41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360d25e41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360d25e41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360d25e41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360d25e41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360d25e41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360d25e41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360d25e41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360d25e41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360d25e41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360d25e41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360d25e41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360d25e41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360d25e41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360d25e41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360d25e41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360d25e41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360d25e41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360d25e41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360d25e41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360d25e41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360d25e41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360d25e41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360d25e41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360d25e41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360d25e41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360d25e41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360d25e41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360d25e41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360d25e41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360d25e41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360d25e41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360d25e41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360d25e41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360d25e41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360d25e41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360d25e41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360d25e41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360d25e41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360d25e41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360d25e41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360d25e41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360d25e41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360d25e41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360d25e41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360d25e41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360d25e41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360d25e41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360d25e41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360d25e41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360d25e41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360d25e41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360d25e41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360d25e41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360d25e41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360d25e41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360d25e41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360d25e41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360d25e41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360d25e41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360d25e41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360d25e41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360d25e41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360d25e41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360d25e41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360d25e41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360d25e41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360d25e41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360d25e41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360d25e41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360d25e41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360d25e41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360d25e41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360d25e41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360d25e41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360d25e41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360d25e41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360d25e41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360d25e41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360d25e41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360d25e41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360d25e41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360d25e41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360d25e41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360d25e41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360d25e41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360d25e41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360d25e41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360d25e41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360d25e41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360d25e41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360d25e41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360d25e41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360d25e41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360d25e41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360d25e41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360d25e41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360d25e41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360d25e41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360d25e41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360d25e41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360d25e41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360d25e41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360d25e41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360d25e41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360d25e41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360d25e41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360d25e41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360d25e41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360d25e41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360d25e41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360d25e41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360d25e41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360d25e41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360d25e41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360d25e41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360d25e41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360d25e41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360d25e41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360d25e41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360d25e41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360d25e41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360d25e41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360d25e41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360d25e41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360d25e41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360d25e41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360d25e41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360d25e41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360d25e41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360d25e41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360d25e41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360d25e41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360d25e41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360d25e41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360d25e41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360d25e41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360d25e41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360d25e41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360d25e41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360d25e41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360d25e41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360d25e41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360d25e41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360d25e41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360d25e41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360d25e41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360d25e41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360d25e41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360d25e41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360d25e41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360d25e41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360d25e41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360d25e41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360d25e41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360d25e41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360d25e41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360d25e41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360d25e41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360d25e41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360d25e41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360d25e41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360d25e41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360d25e41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360d25e41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360d25e41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360d25e41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360d25e41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360d25e41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360d25e41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360d25e41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360d25e41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360d25e41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360d25e41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360d25e41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360d25e41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360d25e41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360d25e41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360d25e41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360d25e41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360d25e41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360d25e41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360d25e41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360d25e41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360d25e41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360d25e41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360d25e41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360d25e41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360d25e41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360d25e41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360d25e41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360d25e41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360d25e41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360d25e41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360d25e41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360d25e41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360d25e41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360d25e41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360d25e41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360d25e41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360d25e41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360d25e41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360d25e41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360d25e41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360d25e41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360d25e41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360d25e41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360d25e41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360d25e41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360d25e41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360d25e41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360d25e41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360d25e41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360d25e41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360d25e41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360d25e41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360d25e41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360d25e41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360d25e41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360d25e41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360d25e41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360d25e41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360d25e41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360d25e41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360d25e41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360d25e41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360d25e41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360d25e41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360d25e41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360d25e41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360d25e41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360d25e41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360d25e41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360d25e41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360d25e41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360d25e41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360d25e41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360d25e41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360d25e41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360d25e41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360d25e41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360d25e41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360d25e41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360d25e41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360d25e41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360d25e41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360d25e41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360d25e41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360d25e41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360d25e41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360d25e41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360d25e41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360d25e41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360d25e41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360d25e41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360d25e41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360d25e41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360d25e41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360d25e41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360d25e41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360d25e41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360d25e41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360d25e41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360d25e41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360d25e41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360d25e41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360d25e41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360d25e41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360d25e41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360d25e41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360d25e41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360d25e41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360d25e41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360d25e41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360d25e41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360d25e41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360d25e41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360d25e41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360d25e41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360d25e41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360d25e41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360d25e41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360d25e41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360d25e41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360d25e41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360d25e41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360d25e41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360d25e41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360d25e41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360d25e41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360d25e41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360d25e41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360d25e41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360d25e41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360d25e41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360d25e41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360d25e41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360d25e41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360d25e41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360d25e41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360d25e41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360d25e41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360d25e41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360d25e41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360d25e41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360d25e41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360d25e41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360d25e41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360d25e41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360d25e41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360d25e41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360d25e41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360d25e41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360d25e41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360d25e41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360d25e41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360d25e41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360d25e41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360d25e41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360d25e41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360d25e41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360d25e41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360d25e41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360d25e41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360d25e41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360d25e41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360d25e41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360d25e41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360d25e41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360d25e41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360d25e41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360d25e41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360d25e41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360d25e41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360d25e41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360d25e41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360d25e41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360d25e41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360d25e41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360d25e41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360d25e41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360d25e41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360d25e41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360d25e41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360d25e41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360d25e41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360d25e41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360d25e41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360d25e41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360d25e41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360d25e41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360d25e41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360d25e41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360d25e41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360d25e41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360d25e41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360d25e41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360d25e41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360d25e41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360d25e41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360d25e41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360d25e41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360d25e41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360d25e41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360d25e41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360d25e41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360d25e41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360d25e41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360d25e41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360d25e41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360d25e41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360d25e41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360d25e41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360d25e41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360d25e41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360d25e41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360d25e41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360d25e41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360d25e41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360d25e41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360d25e41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360d25e41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360d25e41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360d25e41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360d25e41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360d25e41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360d25e41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360d25e41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360d25e41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360d25e41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360d25e41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360d25e41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360d25e41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360d25e41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360d25e41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360d25e41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360d25e41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360d25e41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360d25e41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360d25e41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360d25e41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360d25e41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360d25e41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360d25e41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360d25e41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360d25e41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360d25e41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360d25e41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360d25e41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360d25e41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360d25e41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360d25e41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360d25e41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360d25e41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360d25e41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360d25e41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360d25e41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360d25e41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360d25e41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360d25e41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360d25e41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360d25e41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360d25e41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360d25e41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360d25e41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360d25e41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360d25e41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360d25e41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360d25e41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360d25e41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360d25e41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360d25e41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360d25e41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360d25e41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360d25e41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360d25e41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360d25e41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360d25e41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360d25e41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360d25e41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360d25e41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360d25e41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360d25e41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360d25e41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360d25e41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360d25e41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360d25e41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360d25e41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360d25e41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360d25e41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360d25e41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360d25e41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360d25e41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360d25e41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360d25e41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360d25e41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360d25e41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360d25e41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360d25e41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360d25e41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360d25e41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360d25e41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360d25e41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360d25e41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360d25e41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360d25e41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360d25e41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360d25e41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360d25e41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360d25e41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360d25e41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360d25e41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360d25e41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360d25e41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360d25e41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360d25e41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360d25e41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360d25e41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360d25e41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360d25e41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360d25e41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360d25e41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360d25e41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360d25e41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360d25e41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360d25e41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360d25e41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360d25e41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360d25e41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360d25e41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360d25e41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360d25e41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360d25e41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360d25e41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360d25e41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360d25e41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360d25e41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360d25e41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360d25e41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360d25e41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360d25e41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360d25e41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360d25e41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360d25e41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360d25e41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360d25e41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360d25e41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360d25e41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360d25e41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360d25e41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360d25e41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360d25e41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360d25e41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360d25e41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360d25e41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360d25e41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360d25e41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360d25e41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360d25e41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360d25e41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360d25e41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360d25e41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360d25e41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360d25e41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360d25e41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360d25e41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360d25e41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360d25e41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360d25e41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360d25e41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360d25e41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360d25e41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360d25e41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360d25e41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360d25e41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360d25e41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360d25e41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360d25e41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360d25e41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360d25e41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360d25e41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360d25e41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360d25e41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360d25e41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360d25e41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360d25e41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360d25e41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360d25e41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360d25e41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360d25e41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360d25e41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360d25e41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360d25e41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360d25e41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360d25e41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360d25e41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360d25e41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360d25e41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360d25e41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360d25e41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360d25e41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360d25e41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360d25e41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360d25e41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360d25e41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360d25e41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360d25e41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360d25e41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360d25e41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360d25e41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360d25e41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360d25e41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360d25e41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360d25e41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360d25e41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360d25e41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360d25e41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360d25e41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360d25e41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360d25e41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360d25e41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360d25e41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360d25e41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360d25e41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360d25e41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360d25e41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360d25e41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360d25e41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360d25e41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360d25e41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360d25e41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360d25e41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360d25e41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360d25e41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360d25e41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360d25e41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360d25e41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360d25e41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360d25e41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360d25e41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360d25e41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360d25e41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360d25e41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360d25e41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360d25e41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360d25e41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360d25e41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360d25e41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360d25e41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360d25e41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360d25e41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360d25e41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360d25e41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360d25e41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360d25e41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360d25e41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360d25e41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360d25e41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360d25e41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360d25e41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360d25e41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360d25e41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360d25e41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360d25e41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360d25e41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360d25e41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360d25e41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360d25e41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360d25e41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360d25e41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360d25e41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360d25e41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360d25e41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360d25e41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360d25e41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360d25e41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360d25e41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360d25e41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360d25e41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360d25e41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360d25e41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360d25e41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360d25e41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360d25e41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360d25e41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360d25e41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360d25e41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360d25e41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360d25e41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360d25e41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360d25e41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360d25e41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360d25e41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360d25e41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360d25e41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360d25e41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360d25e41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360d25e41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360d25e41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360d25e41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360d25e41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360d25e41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360d25e41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360d25e41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360d25e41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360d25e41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360d25e41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360d25e41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360d25e41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360d25e41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360d25e41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360d25e41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360d25e41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360d25e41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360d25e41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360d25e41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360d25e41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360d25e41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360d25e41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360d25e41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360d25e41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360d25e41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360d25e41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360d25e41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360d25e41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360d25e41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360d25e41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360d25e41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360d25e41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360d25e41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360d25e41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360d25e41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360d25e41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360d25e41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360d25e41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360d25e41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360d25e41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360d25e41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360d25e41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360d25e41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360d25e41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360d25e41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360d25e41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360d25e41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360d25e41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360d25e41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360d25e41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360d25e41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360d25e41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360d25e41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360d25e41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360d25e41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360d25e41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360d25e41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360d25e41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360d25e41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360d25e41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360d25e41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360d25e41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360d25e41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360d25e41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360d25e41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360d25e41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360d25e41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360d25e41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360d25e41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360d25e41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360d25e41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360d25e41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360d25e41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360d25e41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360d25e41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360d25e41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360d25e41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360d25e41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360d25e41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360d25e41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360d25e41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360d25e41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360d25e41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360d25e41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360d25e41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360d25e41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360d25e41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360d25e41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360d25e41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360d25e41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360d25e41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360d25e41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360d25e41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360d25e41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360d25e41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360d25e41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360d25e41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360d25e41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360d25e41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360d25e41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360d25e41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360d25e41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360d25e41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360d25e41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360d25e41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360d25e41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360d25e41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360d25e41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360d25e41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360d25e41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360d25e41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360d25e41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360d25e41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360d25e41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360d25e41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360d25e41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360d25e41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360d25e41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360d25e41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360d25e41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360d25e41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360d25e41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360d25e41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360d25e41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360d25e41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360d25e41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360d25e41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360d25e41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360d25e41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360d25e41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360d25e41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360d25e41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360d25e41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360d25e41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360d25e41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360d25e41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360d25e41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360d25e41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360d25e41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360d25e41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360d25e41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360d25e41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360d25e41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360d25e41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360d25e41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360d25e41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360d25e41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60d25e41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360d25e41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360d25e41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360d25e41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360d25e41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otimize-seu-trabalho-com-o-microsoft-copilot/recursos-do-site-do-copilot-e-as-diferentes-formas-de-acesso?trk=learnermappingfile" TargetMode="External"/><Relationship Id="rId22" Type="http://schemas.openxmlformats.org/officeDocument/2006/relationships/hyperlink" Target="https://www.linkedin.com/learning/microsoft-powerpoint-com-copilot-do-prompt-a-apresentacao/visao-geral-das-funcionalidades-do-microsoft-copilot-com-powerpoint?trk=learnermappingfile" TargetMode="External"/><Relationship Id="rId21" Type="http://schemas.openxmlformats.org/officeDocument/2006/relationships/hyperlink" Target="https://www.linkedin.com/learning/ia-generativa-a-evolucao-da-busca-online-inteligente/o-futuro-da-busca-online?trk=learnermappingfile" TargetMode="External"/><Relationship Id="rId23" Type="http://schemas.openxmlformats.org/officeDocument/2006/relationships/hyperlink" Target="https://www.linkedin.com/learning/fundamentos-da-inteligencia-artificial-generativa/introducao-a-geracao-de-conteudo-multimidia-com-inteligencia-artificial?trk=learnermappingfile" TargetMode="External"/><Relationship Id="rId11" Type="http://schemas.openxmlformats.org/officeDocument/2006/relationships/hyperlink" Target="https://www.linkedin.com/learning/ia-generativa-para-profissionais-criativos-oportunidades-desafios-e-etica/uso-da-inteligencia-artificial-para-gerar-textos?trk=learnermappingfile" TargetMode="External"/><Relationship Id="rId10" Type="http://schemas.openxmlformats.org/officeDocument/2006/relationships/hyperlink" Target="https://www.linkedin.com/learning/etica-na-era-da-inteligencia-artificial-generativa/organizacao-dos-dados-com-a-etica-em-mente?trk=learnermappingfile" TargetMode="External"/><Relationship Id="rId13" Type="http://schemas.openxmlformats.org/officeDocument/2006/relationships/hyperlink" Target="https://www.linkedin.com/learning/inteligencia-artificial-para-ciberseguranca/ia-em-conjunto-com-a-seguranca-cibernetica?trk=learnermappingfile" TargetMode="External"/><Relationship Id="rId12" Type="http://schemas.openxmlformats.org/officeDocument/2006/relationships/hyperlink" Target="https://www.linkedin.com/learning/prompt-engineering-aprenda-a-conversar-com-uma-ia-generativa/a-ferramenta-nunca-tem-culpa?trk=learnermappingfile" TargetMode="External"/><Relationship Id="rId15" Type="http://schemas.openxmlformats.org/officeDocument/2006/relationships/hyperlink" Target="https://www.linkedin.com/learning/introducao-a-inteligencia-artificial-e-sustentabilidade/os-desafios-locais-e-globais-para-o-uso-dos-recursos-da-ia?trk=learnermappingfile" TargetMode="External"/><Relationship Id="rId14" Type="http://schemas.openxmlformats.org/officeDocument/2006/relationships/hyperlink" Target="https://www.linkedin.com/learning/inteligencia-artificial-desafios-e-oportunidades-para-lideres/exemplos-de-dilemas-eticos-e-como-resolve-los?trk=learnermappingfile" TargetMode="External"/><Relationship Id="rId17" Type="http://schemas.openxmlformats.org/officeDocument/2006/relationships/hyperlink" Target="https://www.linkedin.com/learning/descubra-a-inteligencia-artificial-generativa/as-ferramentas-mais-famosas-da-ia-generativa?trk=learnermappingfile" TargetMode="External"/><Relationship Id="rId16" Type="http://schemas.openxmlformats.org/officeDocument/2006/relationships/hyperlink" Target="https://www.linkedin.com/learning/habitos-de-1-minuto-para-obter-sucesso-no-trabalho-hibrido-e-remoto/habito-de-um-minuto-para-produzir-melhor-utilizando-inteligencia-artificial?trk=learnermappingfile" TargetMode="External"/><Relationship Id="rId19" Type="http://schemas.openxmlformats.org/officeDocument/2006/relationships/hyperlink" Target="https://www.linkedin.com/learning/descubra-a-ia-conversacional/uso-em-potencial-da-ia-conversacional?trk=learnermappingfile" TargetMode="External"/><Relationship Id="rId18" Type="http://schemas.openxmlformats.org/officeDocument/2006/relationships/hyperlink" Target="https://www.linkedin.com/learning/fundamentos-da-inteligencia-artificial-generativa/o-que-e-preciso-ter-em-mente-antes-de-usar-os-geradores-de-texto-um-exemplo-com-o-chatgpt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inteligencia-artificial-nocoes-e-curiosidades-alem-da-engenharia/entenda-e-descubra-o-poder-da-inteligencia-artificial?trk=learnermappingfile" TargetMode="External"/><Relationship Id="rId9" Type="http://schemas.openxmlformats.org/officeDocument/2006/relationships/hyperlink" Target="https://www.linkedin.com/learning/ia-generativa-impacto-e-remodelacao-do-futuro-do-trabalho/como-a-ia-generativa-esta-modificando-as-funcoes-e-a-colaboracao?trk=learnermappingfile" TargetMode="External"/><Relationship Id="rId5" Type="http://schemas.openxmlformats.org/officeDocument/2006/relationships/hyperlink" Target="https://www.linkedin.com/learning/inteligencia-artificial-para-negocios-em-dez-minutos/desmistificacao-da-inteligencia-artificial?trk=learnermappingfile" TargetMode="External"/><Relationship Id="rId6" Type="http://schemas.openxmlformats.org/officeDocument/2006/relationships/hyperlink" Target="https://www.linkedin.com/learning/industria-4-0-inteligencia-artificial-e-aprendizado-de-maquina/historia-da-inteligencia-artificial?trk=learnermappingfile" TargetMode="External"/><Relationship Id="rId7" Type="http://schemas.openxmlformats.org/officeDocument/2006/relationships/hyperlink" Target="https://www.linkedin.com/learning/ia-generativa-oportunidades-e-consideracoes-para-lideres-empresariais/o-impacto-da-ia-generativa-em-diferentes-industrias?trk=learnermappingfile" TargetMode="External"/><Relationship Id="rId8" Type="http://schemas.openxmlformats.org/officeDocument/2006/relationships/hyperlink" Target="https://www.linkedin.com/learning/inteligencia-artificial-desafios-e-oportunidades-para-lideres/como-a-ia-esta-transformando-o-mercad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360d25e41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360d25e41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360d25e41_0_152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Competências humanas duradouras na era da IA </a:t>
            </a:r>
            <a:r>
              <a:rPr lang="en-US" sz="6000">
                <a:solidFill>
                  <a:schemeClr val="dk1"/>
                </a:solidFill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500">
                <a:solidFill>
                  <a:schemeClr val="accent6"/>
                </a:solidFill>
              </a:rPr>
              <a:t>As competências humanas e duradouras - tradicionalmente conhecidas como competências transversais - são ainda mais importantes com a evolução da IA. Estas competências resistem às mudanças tecnológicas e à automatização. Desafie-se a acelerar o seu crescimento e a manter-se na vanguarda da sua carreira!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360d25e41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{DD4AF640-FF40-4635-A703-780D52E27694}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O que é Inteligência Artificial?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Desmistificação da inteligência artificial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17s)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História da inteligência artificial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18s)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O impacto da IA generativa em diferentes indústrias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56s)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Como a IA está transformando o mercado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58s)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Como a IA generativa está modificando as funções e a colaboração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Organização dos dados com a ética em mente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Uso da inteligência artificial para gerar textos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A ferramenta nunca tem culpa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14s)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IA em conjunto com a segurança cibernética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50s)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Exemplos de dilemas éticos e como resolvê-los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29s)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Os desafios locais e globais para o uso dos recursos da IA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Hábito de um minuto para produzir melhor utilizando Inteligência Artificial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As ferramentas mais famosas da IA generativa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10s)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O que é preciso ter em mente antes de usar os geradores de texto: um exemplo com o ChatGPT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51s)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Uso em potencial da IA Conversacional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(59s)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Recursos do site do Copilot e as diferentes formas de acesso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       	(4m 27s)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O futuro da busca online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42s)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Visão Geral das Funcionalidades do Microsoft Copilot com PowerPoint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27s)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Introdução à geração de conteúdo multimídia com inteligência artificial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51s)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