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cF6MNB/4bTHcsu24zHvmKSEXn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FACEDB2-24A8-4F04-BE05-1C7439F0F7A5}">
  <a:tblStyle styleId="{9FACEDB2-24A8-4F04-BE05-1C7439F0F7A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8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1115" name="Google Shape;111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8" name="Google Shape;18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0" name="Google Shape;20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12" name="Google Shape;212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0" name="Google Shape;220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28" name="Google Shape;28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0" name="Google Shape;30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8" name="Google Shape;228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37" name="Google Shape;237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38" name="Google Shape;38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0" name="Google Shape;40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48" name="Google Shape;48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0" name="Google Shape;50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386" name="Google Shape;386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g2f7dad6de3d_0_1923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05" name="Google Shape;405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2f7dad6de3d_0_1931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13" name="Google Shape;413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g2f7dad6de3d_0_1939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1" name="Google Shape;421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g2f7dad6de3d_0_1947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9" name="Google Shape;429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2f7dad6de3d_0_1955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37" name="Google Shape;437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46" name="Google Shape;446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2" name="Google Shape;452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58" name="Google Shape;58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0" name="Google Shape;60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8" name="Google Shape;458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64" name="Google Shape;464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70" name="Google Shape;470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75" name="Google Shape;475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1" name="Google Shape;481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7" name="Google Shape;487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3" name="Google Shape;493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9" name="Google Shape;499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583" name="Google Shape;583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600" name="Google Shape;600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l-authenticite-pour-creer-des-relations-saines-et-durables/comprendre-l-importance-et-la-difficulte-d-etre-authentique?trk=learnermappingfile" TargetMode="External"/><Relationship Id="rId22" Type="http://schemas.openxmlformats.org/officeDocument/2006/relationships/hyperlink" Target="https://www.linkedin.com/learning/developper-votre-potentiel-l-intelligence-emotionnelle/accueillir-les-emotions-chez-les-autres?trk=learnermappingfile" TargetMode="External"/><Relationship Id="rId21" Type="http://schemas.openxmlformats.org/officeDocument/2006/relationships/hyperlink" Target="https://www.linkedin.com/learning/denoncer-les-discriminations-au-travail/comprendre-les-biais-inconscients?trk=learnermappingfile" TargetMode="External"/><Relationship Id="rId23" Type="http://schemas.openxmlformats.org/officeDocument/2006/relationships/hyperlink" Target="https://www.linkedin.com/learning/astuces-nano-pour-une-repartie-percutante/reagir-face-aux-personnes-de-mauvaise-foi?trk=learnermappingfile" TargetMode="External"/><Relationship Id="rId11" Type="http://schemas.openxmlformats.org/officeDocument/2006/relationships/hyperlink" Target="https://www.linkedin.com/learning/cultiver-son-ouverture-culturelle-25100215/comprendre-le-pouvoir-des-identites?trk=learnermappingfile" TargetMode="External"/><Relationship Id="rId10" Type="http://schemas.openxmlformats.org/officeDocument/2006/relationships/hyperlink" Target="https://www.linkedin.com/learning/affronter-les-prejuges-s-epanouir-au-dela-de-nos-differences/creer-un-environnement-inclusif?trk=learnermappingfile" TargetMode="External"/><Relationship Id="rId13" Type="http://schemas.openxmlformats.org/officeDocument/2006/relationships/hyperlink" Target="https://www.linkedin.com/learning/valoriser-le-potentiel-de-la-diversite-et-de-l-inclusion/etre-un-acteur-du-changement?trk=learnermappingfile" TargetMode="External"/><Relationship Id="rId12" Type="http://schemas.openxmlformats.org/officeDocument/2006/relationships/hyperlink" Target="https://www.linkedin.com/learning/developper-son-pouvoir-d-influence/comprendre-l-ethique-de-l-influence-dans-les-relations-et-la-manipulation-potentielle?trk=learnermappingfile" TargetMode="External"/><Relationship Id="rId15" Type="http://schemas.openxmlformats.org/officeDocument/2006/relationships/hyperlink" Target="https://www.linkedin.com/learning/manager-en-environnement-multiculturel/definir-la-notion-de-culture?trk=learnermappingfile" TargetMode="External"/><Relationship Id="rId14" Type="http://schemas.openxmlformats.org/officeDocument/2006/relationships/hyperlink" Target="https://www.linkedin.com/learning/faire-entendre-sa-voix-et-s-engager-pour-les-groupes-sous-representes/avoir-un-impact-en-tant-qu-allie?trk=learnermappingfile" TargetMode="External"/><Relationship Id="rId17" Type="http://schemas.openxmlformats.org/officeDocument/2006/relationships/hyperlink" Target="https://www.linkedin.com/learning/favoriser-l-inclusion-lgbtq-plus-au-travail/comprendre-les-manifestations-de-l-homophobie-au-travail?trk=learnermappingfile" TargetMode="External"/><Relationship Id="rId16" Type="http://schemas.openxmlformats.org/officeDocument/2006/relationships/hyperlink" Target="https://www.linkedin.com/learning/creer-une-culture-de-collaboration-en-equipe-grace-a-l-ia-generative/reduire-les-biais-et-la-partialite-de-l-ia?trk=learnermappingfile" TargetMode="External"/><Relationship Id="rId19" Type="http://schemas.openxmlformats.org/officeDocument/2006/relationships/hyperlink" Target="https://www.linkedin.com/learning/fixer-des-limites-dans-vos-relations-professionnelles/explorer-la-notion-de-respectabilite?trk=learnermappingfile" TargetMode="External"/><Relationship Id="rId18" Type="http://schemas.openxmlformats.org/officeDocument/2006/relationships/hyperlink" Target="https://www.linkedin.com/learning/les-fondements-de-la-pleine-conscience-23399068/cultiver-l-acceptation-et-la-toleranc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developper-son-pouvoir-d-influence/utiliser-l-influence-de-maniere-efficace-et-ethique-en-leadership?trk=learnermappingfile" TargetMode="External"/><Relationship Id="rId9" Type="http://schemas.openxmlformats.org/officeDocument/2006/relationships/hyperlink" Target="https://www.linkedin.com/learning/desamorcer-un-conflit-grace-a-l-ecoute/reformuler-pour-clarifier-et-valider-les-propos-de-l-interlocuteur?trk=learnermappingfile" TargetMode="External"/><Relationship Id="rId5" Type="http://schemas.openxmlformats.org/officeDocument/2006/relationships/hyperlink" Target="https://www.linkedin.com/learning/apprendre-a-mieux-se-connaitre/decouvrir-l-importance-des-valeurs?trk=learnermappingfile" TargetMode="External"/><Relationship Id="rId6" Type="http://schemas.openxmlformats.org/officeDocument/2006/relationships/hyperlink" Target="https://www.linkedin.com/learning/gagner-en-credibilite/etre-equitable?trk=learnermappingfile" TargetMode="External"/><Relationship Id="rId7" Type="http://schemas.openxmlformats.org/officeDocument/2006/relationships/hyperlink" Target="https://www.linkedin.com/learning/l-ia-responsable-pour-les-managers/apprendre-les-principes-de-l-ia-ethique?trk=learnermappingfile" TargetMode="External"/><Relationship Id="rId8" Type="http://schemas.openxmlformats.org/officeDocument/2006/relationships/hyperlink" Target="https://www.linkedin.com/learning/communiquer-avec-diplomatie-et-tact/intervenir-au-moment-propic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dad6de3d_0_1520"/>
          <p:cNvSpPr txBox="1"/>
          <p:nvPr/>
        </p:nvSpPr>
        <p:spPr>
          <a:xfrm>
            <a:off x="755175" y="546650"/>
            <a:ext cx="174084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700">
                <a:solidFill>
                  <a:schemeClr val="dk1"/>
                </a:solidFill>
              </a:rPr>
              <a:t>Promouvoir l’équité sur le lieu de travail et en dehors </a:t>
            </a:r>
            <a:endParaRPr sz="5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3500">
                <a:solidFill>
                  <a:srgbClr val="666666"/>
                </a:solidFill>
              </a:rPr>
              <a:t>Agir sur l'équité en créant un environnement plus inclusif</a:t>
            </a:r>
            <a:endParaRPr sz="3500">
              <a:solidFill>
                <a:srgbClr val="66666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sz="4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dad6de3d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{9FACEDB2-24A8-4F04-BE05-1C7439F0F7A5}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Utiliser l'influence de manière efficace et éthique en leadership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21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Découvrir l’importance des valeurs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41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Être équitable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20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Apprendre les principes de l’IA éthique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Intervenir au moment propice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56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Reformuler pour clarifier et valider les propos de l'interlocuteur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13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Créer un environnement inclusif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41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Comprendre le pouvoir des identités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4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06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Comprendre l'éthique de l'influence dans les relations et la manipulation potentielle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09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Être un acteur du changement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8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24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Avoir un impact en tant qu'allié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</a:t>
                      </a:r>
                      <a:r>
                        <a:rPr lang="en-US" sz="2000"/>
                        <a:t>22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Définir la notion de culture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23s)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Réduire les biais et la partialité de l’IA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33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Comprendre les manifestations de l'homophobie au travail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48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Cultiver l'acceptation et la tolérance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12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Explorer la notion de respectabilité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8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01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Comprendre l'importance et la difficulté d'être authentique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(6m </a:t>
                      </a:r>
                      <a:r>
                        <a:rPr lang="en-US" sz="2000"/>
                        <a:t>35</a:t>
                      </a:r>
                      <a:r>
                        <a:rPr lang="en-US" sz="2000" u="none" cap="none" strike="noStrike"/>
                        <a:t>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Comprendre les biais inconscients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07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Accueillir les émotions chez les autres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7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55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Réagir face aux personnes de mauvaise foi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1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30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