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iO21ADj2bhfEp2Yj29HI9GEIONp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667E7A8-047C-48D9-B192-AA6210C982AF}">
  <a:tblStyle styleId="{E667E7A8-047C-48D9-B192-AA6210C982AF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6c5d1ab2d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6c5d1ab2d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6c5d1ab2d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7.png"/><Relationship Id="rId5" Type="http://schemas.openxmlformats.org/officeDocument/2006/relationships/image" Target="../media/image6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7843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developing-self-awareness-2/2418769?trk=learnermappingfile" TargetMode="External"/><Relationship Id="rId22" Type="http://schemas.openxmlformats.org/officeDocument/2006/relationships/hyperlink" Target="https://www.linkedin.com/learning/smart-thinking-overcoming-complexity-14592064/2500020?trk=learnermappingfile" TargetMode="External"/><Relationship Id="rId21" Type="http://schemas.openxmlformats.org/officeDocument/2006/relationships/hyperlink" Target="https://www.linkedin.com/learning/avoiding-burnout-2/3508486?trk=learnermappingfile" TargetMode="External"/><Relationship Id="rId24" Type="http://schemas.openxmlformats.org/officeDocument/2006/relationships/hyperlink" Target="https://www.linkedin.com/learning/leading-others-for-young-professionals/3370058?trk=learnermappingfile" TargetMode="External"/><Relationship Id="rId23" Type="http://schemas.openxmlformats.org/officeDocument/2006/relationships/hyperlink" Target="https://www.linkedin.com/learning/microsoft-cloud-for-sustainability-esg-and-the-future-of-business-23061025/3394138?trk=learnermappingfile" TargetMode="External"/><Relationship Id="rId25" Type="http://schemas.openxmlformats.org/officeDocument/2006/relationships/image" Target="../media/image10.png"/><Relationship Id="rId11" Type="http://schemas.openxmlformats.org/officeDocument/2006/relationships/hyperlink" Target="https://www.linkedin.com/learning/leading-and-working-in-teams-3/5010377?trk=learnermappingfile" TargetMode="External"/><Relationship Id="rId10" Type="http://schemas.openxmlformats.org/officeDocument/2006/relationships/hyperlink" Target="https://www.linkedin.com/learning/become-an-ai-powered-manager-24973377/6007289?trk=learnermappingfile" TargetMode="External"/><Relationship Id="rId13" Type="http://schemas.openxmlformats.org/officeDocument/2006/relationships/hyperlink" Target="https://www.linkedin.com/learning/igniting-emotional-engagement-3/2451017?trk=learnermappingfile" TargetMode="External"/><Relationship Id="rId12" Type="http://schemas.openxmlformats.org/officeDocument/2006/relationships/hyperlink" Target="https://www.linkedin.com/learning/managing-teams-24111794/3921090?trk=learnermappingfile" TargetMode="External"/><Relationship Id="rId15" Type="http://schemas.openxmlformats.org/officeDocument/2006/relationships/hyperlink" Target="https://www.linkedin.com/learning/leading-with-stability-during-times-of-change-and-disruption-24643975/2728034?trk=learnermappingfile" TargetMode="External"/><Relationship Id="rId14" Type="http://schemas.openxmlformats.org/officeDocument/2006/relationships/hyperlink" Target="https://www.linkedin.com/learning/time-management-for-managers-4/2938660?trk=learnermappingfile" TargetMode="External"/><Relationship Id="rId17" Type="http://schemas.openxmlformats.org/officeDocument/2006/relationships/hyperlink" Target="https://www.linkedin.com/learning/cultivating-mental-agility-9370084/2483068?trk=learnermappingfile" TargetMode="External"/><Relationship Id="rId16" Type="http://schemas.openxmlformats.org/officeDocument/2006/relationships/hyperlink" Target="https://www.linkedin.com/learning/developing-your-leadership-philosophy-3/762482?trk=learnermappingfile" TargetMode="External"/><Relationship Id="rId19" Type="http://schemas.openxmlformats.org/officeDocument/2006/relationships/hyperlink" Target="https://www.linkedin.com/learning/building-resilience-3/780722?trk=learnermappingfile" TargetMode="External"/><Relationship Id="rId18" Type="http://schemas.openxmlformats.org/officeDocument/2006/relationships/hyperlink" Target="https://www.linkedin.com/learning/managing-stress-for-positive-change-3/2417891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hyperlink" Target="https://www.linkedin.com/learning/supporting-your-mental-health-while-working-from-home-2/2447169?trk=learnermappingfile" TargetMode="External"/><Relationship Id="rId9" Type="http://schemas.openxmlformats.org/officeDocument/2006/relationships/hyperlink" Target="https://www.linkedin.com/learning/the-manager-s-guide-to-career-conversations-in-the-age-of-ai-23167719/5981023?trk=learnermappingfile" TargetMode="External"/><Relationship Id="rId5" Type="http://schemas.openxmlformats.org/officeDocument/2006/relationships/hyperlink" Target="https://www.linkedin.com/learning/defining-and-achieving-professional-goals-3/2237028?trk=learnermappingfile" TargetMode="External"/><Relationship Id="rId6" Type="http://schemas.openxmlformats.org/officeDocument/2006/relationships/hyperlink" Target="https://www.linkedin.com/learning/success-habits-2/2410270?trk=learnermappingfile" TargetMode="External"/><Relationship Id="rId7" Type="http://schemas.openxmlformats.org/officeDocument/2006/relationships/hyperlink" Target="https://www.linkedin.com/learning/self-leadership-for-young-professionals/2648077?trk=learnermappingfile" TargetMode="External"/><Relationship Id="rId8" Type="http://schemas.openxmlformats.org/officeDocument/2006/relationships/hyperlink" Target="https://www.linkedin.com/learning/developing-executive-presence-2/2255161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6c5d1ab2d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6c5d1ab2d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6c5d1ab2d_0_0"/>
          <p:cNvSpPr txBox="1"/>
          <p:nvPr/>
        </p:nvSpPr>
        <p:spPr>
          <a:xfrm>
            <a:off x="755175" y="555000"/>
            <a:ext cx="14823000" cy="209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领导力始于内心： 身心健康的重要性</a:t>
            </a:r>
            <a:endParaRPr b="0" i="0" sz="6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en-US" sz="3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了解心理健康和幸福感对于有效领导的重要性，打造健康的工作环境。</a:t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6c5d1ab2d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{E667E7A8-047C-48D9-B192-AA6210C982AF}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星期一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星期二</a:t>
                      </a:r>
                      <a:endParaRPr b="0" sz="3200" u="none" cap="none" strike="noStrike"/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星期三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星期四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星期五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第一天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/>
                        </a:rPr>
                        <a:t>接受你的情绪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42s)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第二天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5"/>
                        </a:rPr>
                        <a:t>构建有助于成功的系统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07s)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第三天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6"/>
                        </a:rPr>
                        <a:t>成功和快乐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10s)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第四天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7"/>
                        </a:rPr>
                        <a:t>提升自我领导力的有效方法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43s)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第五天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8"/>
                        </a:rPr>
                        <a:t>具有领导气质的领导者的情感模式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22s)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第六天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9"/>
                        </a:rPr>
                        <a:t>从情商与领导力视角看 AI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54s)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第七天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0"/>
                        </a:rPr>
                        <a:t>通过 AI 实践，学会更加开放地接受反馈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34s</a:t>
                      </a:r>
                      <a:r>
                        <a:rPr b="1" lang="en-US" sz="2000" u="none" cap="none" strike="noStrike"/>
                        <a:t>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第八天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1"/>
                        </a:rPr>
                        <a:t>建立心理安全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14s)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第九天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2"/>
                        </a:rPr>
                        <a:t>将团队的幸福感放在首位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56s)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3"/>
                        </a:rPr>
                        <a:t>如何培养复原力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14s)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第十一天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4"/>
                        </a:rPr>
                        <a:t>玩乐的力量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16s)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第十二天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5"/>
                        </a:rPr>
                        <a:t>关注幸福感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(3m 23s)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第十三天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6"/>
                        </a:rPr>
                        <a:t>激励、鼓舞和培养员工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(5m 59s)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第十四天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7"/>
                        </a:rPr>
                        <a:t>培养复原力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02s)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第十五天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8"/>
                        </a:rPr>
                        <a:t>关爱的理由：贡献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23s)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第十六天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9"/>
                        </a:rPr>
                        <a:t>最大化复原能力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07s)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第十七天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0"/>
                        </a:rPr>
                        <a:t>征求反馈以提升自我意识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54s)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第十八天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1"/>
                        </a:rPr>
                        <a:t>养成积极的日常习惯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32s)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第十九天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2"/>
                        </a:rPr>
                        <a:t>营造协同工作的文化氛围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09s)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第二十天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4"/>
                        </a:rPr>
                        <a:t>如何平衡团队成员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(7m 08s)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2f6c5d1ab2d_0_0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15674775" y="335025"/>
            <a:ext cx="3381903" cy="25372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