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HZDVHeSrDmEUrcJt3tF11SMxv7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8C8E270-6930-4B9D-92C1-47278581B198}">
  <a:tblStyle styleId="{18C8E270-6930-4B9D-92C1-47278581B19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672b78d8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672b78d8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672b78d8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450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developing-self-awareness-22326438/4466487?trk=learnermappingfile" TargetMode="External"/><Relationship Id="rId22" Type="http://schemas.openxmlformats.org/officeDocument/2006/relationships/hyperlink" Target="https://www.linkedin.com/learning/smart-thinking-overcoming-complexity-15924090/3068561?trk=learnermappingfile" TargetMode="External"/><Relationship Id="rId21" Type="http://schemas.openxmlformats.org/officeDocument/2006/relationships/hyperlink" Target="https://www.linkedin.com/learning/avoiding-burnout/2890102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pursuing-self-actualization-through-career-independence-and-self-discipline/3985443?trk=learnermappingfile" TargetMode="External"/><Relationship Id="rId11" Type="http://schemas.openxmlformats.org/officeDocument/2006/relationships/hyperlink" Target="https://www.linkedin.com/learning/leading-and-working-in-teams-2/5008104?trk=learnermappingfile" TargetMode="External"/><Relationship Id="rId10" Type="http://schemas.openxmlformats.org/officeDocument/2006/relationships/hyperlink" Target="https://www.linkedin.com/learning/become-an-ai-powered-manager-23163760/2027024?trk=learnermappingfile" TargetMode="External"/><Relationship Id="rId13" Type="http://schemas.openxmlformats.org/officeDocument/2006/relationships/hyperlink" Target="https://www.linkedin.com/learning/igniting-emotional-engagement-21662715/3282517?trk=learnermappingfile" TargetMode="External"/><Relationship Id="rId12" Type="http://schemas.openxmlformats.org/officeDocument/2006/relationships/hyperlink" Target="https://www.linkedin.com/learning/managing-teams-24115245/3918119?trk=learnermappingfile" TargetMode="External"/><Relationship Id="rId15" Type="http://schemas.openxmlformats.org/officeDocument/2006/relationships/hyperlink" Target="https://www.linkedin.com/learning/leading-with-stability-during-times-of-change-and-disruption-25139405/3995080?trk=learnermappingfile" TargetMode="External"/><Relationship Id="rId14" Type="http://schemas.openxmlformats.org/officeDocument/2006/relationships/hyperlink" Target="https://www.linkedin.com/learning/time-management-for-managers-19376583/3375021?trk=learnermappingfile" TargetMode="External"/><Relationship Id="rId17" Type="http://schemas.openxmlformats.org/officeDocument/2006/relationships/hyperlink" Target="https://www.linkedin.com/learning/cultivating-mental-agility-14579150/3052390?trk=learnermappingfile" TargetMode="External"/><Relationship Id="rId16" Type="http://schemas.openxmlformats.org/officeDocument/2006/relationships/hyperlink" Target="https://www.linkedin.com/learning/developing-your-leadership-philosophy-4/2875100?trk=learnermappingfile" TargetMode="External"/><Relationship Id="rId19" Type="http://schemas.openxmlformats.org/officeDocument/2006/relationships/hyperlink" Target="https://www.linkedin.com/learning/building-resilience-4/793687?trk=learnermappingfile" TargetMode="External"/><Relationship Id="rId18" Type="http://schemas.openxmlformats.org/officeDocument/2006/relationships/hyperlink" Target="https://www.linkedin.com/learning/managing-stress-for-positive-change-14930829/3087896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creating-a-psychologically-safe-workplace/4401519?trk=learnermappingfile" TargetMode="External"/><Relationship Id="rId9" Type="http://schemas.openxmlformats.org/officeDocument/2006/relationships/hyperlink" Target="https://www.linkedin.com/learning/the-manager-s-guide-to-career-conversations-in-the-age-of-ai-23170705/3984501?trk=learnermappingfile" TargetMode="External"/><Relationship Id="rId5" Type="http://schemas.openxmlformats.org/officeDocument/2006/relationships/hyperlink" Target="https://www.linkedin.com/learning/defining-and-achieving-professional-goals-14938365/3082822?trk=learnermappingfile" TargetMode="External"/><Relationship Id="rId6" Type="http://schemas.openxmlformats.org/officeDocument/2006/relationships/hyperlink" Target="https://www.linkedin.com/learning/success-habits-22172183/4463378?trk=learnermappingfile" TargetMode="External"/><Relationship Id="rId7" Type="http://schemas.openxmlformats.org/officeDocument/2006/relationships/hyperlink" Target="https://www.linkedin.com/learning/avoiding-micromanagement/5963086?trk=learnermappingfile" TargetMode="External"/><Relationship Id="rId8" Type="http://schemas.openxmlformats.org/officeDocument/2006/relationships/hyperlink" Target="https://www.linkedin.com/learning/developing-executive-presence-14758456/3068244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672b78d8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672b78d88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672b78d88_0_0"/>
          <p:cNvSpPr txBox="1"/>
          <p:nvPr/>
        </p:nvSpPr>
        <p:spPr>
          <a:xfrm>
            <a:off x="755175" y="466800"/>
            <a:ext cx="15153600" cy="23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内面から育むリーダーシップ：心身の健康の重要性</a:t>
            </a:r>
            <a:endParaRPr b="0" i="0" sz="5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効果的にリーダーシップを発揮するために欠かせないウェルビーイングについて学びましょう。心身ともに健やかであることは、健全な職場環境を築くカギとなります。</a:t>
            </a: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672b78d88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{18C8E270-6930-4B9D-92C1-47278581B198}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>
                          <a:latin typeface="Meiryo"/>
                          <a:ea typeface="Meiryo"/>
                          <a:cs typeface="Meiryo"/>
                          <a:sym typeface="Meiryo"/>
                        </a:rPr>
                        <a:t>月曜日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仕事の意義と意味を考える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41s)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本当に重要なものを明確にする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44s)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３つの症候群を克服する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43s)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/>
                        </a:rPr>
                        <a:t>マイクロマネジメントとなる兆候を確認する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19s)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ほかの人々についての考え方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(5m 25s)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/>
                        </a:rPr>
                        <a:t>未来を向いたマインドセット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45s)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hlink"/>
                          </a:solidFill>
                        </a:rPr>
                        <a:t>7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AIを使用してフィードバックを受け入れる準備をする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26s)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/>
                        </a:rPr>
                        <a:t>心理的安全性を作り出す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25s)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/>
                        </a:rPr>
                        <a:t>影響力を高める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06s)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/>
                        </a:rPr>
                        <a:t>短期的な成功を設ける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56s)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楽しむことの重要性について</a:t>
                      </a:r>
                      <a:endParaRPr b="0" i="0" sz="2000" u="sng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17s)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ウェルビーイングを重視する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22s)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仕事と生活のバランスを維持する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56s)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挫折から立ち直る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03s)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仲間との連帯感：つながり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53s)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エネルギーをコントロールする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28s)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自己認識を高めるために振り返る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03s)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ポジティブな習慣を身につける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37s)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  <a:t>内側からモチベーションと自信を高める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55s)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/>
                        </a:rPr>
                        <a:t>キャリアプランを作成す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14s)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672b78d88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6075525" y="255375"/>
            <a:ext cx="3381903" cy="2537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