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rh4VHuIqOJONwJ6Dn0cqcjxFI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85834A1-EF03-4738-95A2-5BF7369D7A0F}">
  <a:tblStyle styleId="{D85834A1-EF03-4738-95A2-5BF7369D7A0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ead6557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ead6557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ead6557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tipps-fur-kreatives-zeitmanagement/mit-der-vier-fragen-technik-das-wirklich-wichtige-anpacken?trk=learnermappingfile" TargetMode="External"/><Relationship Id="rId22" Type="http://schemas.openxmlformats.org/officeDocument/2006/relationships/hyperlink" Target="https://www.linkedin.com/learning/tipps-fur-kreatives-zeitmanagement/3163638?trk=learnermappingfile" TargetMode="External"/><Relationship Id="rId21" Type="http://schemas.openxmlformats.org/officeDocument/2006/relationships/hyperlink" Target="https://www.linkedin.com/learning/tipps-fur-kreatives-zeitmanagement/3160645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produktiv-arbeiten-schritt-fur-schritt-zur-individuellen-losung/kontrollzyklen-schaffen?trk=learnermappingfile" TargetMode="External"/><Relationship Id="rId11" Type="http://schemas.openxmlformats.org/officeDocument/2006/relationships/hyperlink" Target="https://www.linkedin.com/learning/sich-besser-konzentrieren-effizienter-und-entspannter-arbeiten/regeneration-und-pausen?trk=learnermappingfile" TargetMode="External"/><Relationship Id="rId10" Type="http://schemas.openxmlformats.org/officeDocument/2006/relationships/hyperlink" Target="https://www.linkedin.com/learning/zeitmanagement-grundlagen/ablenkung-vermeiden?trk=learnermappingfile" TargetMode="External"/><Relationship Id="rId13" Type="http://schemas.openxmlformats.org/officeDocument/2006/relationships/hyperlink" Target="https://www.linkedin.com/learning/stress-fur-positive-veranderungen-nutzen/belastungen-besser-organisieren?trk=learnermappingfile" TargetMode="External"/><Relationship Id="rId12" Type="http://schemas.openxmlformats.org/officeDocument/2006/relationships/hyperlink" Target="https://www.linkedin.com/learning/leistung-bringen-in-drucksituationen/planen-sie-richtig?trk=learnermappingfile" TargetMode="External"/><Relationship Id="rId15" Type="http://schemas.openxmlformats.org/officeDocument/2006/relationships/hyperlink" Target="https://www.linkedin.com/learning/sich-selbst-fuhren/selbstmotivation-und-erfolge?trk=learnermappingfile" TargetMode="External"/><Relationship Id="rId14" Type="http://schemas.openxmlformats.org/officeDocument/2006/relationships/hyperlink" Target="https://www.linkedin.com/learning/zeitmanagement-grundlagen/aufgaben-bzw-to-do-listen?trk=learnermappingfile" TargetMode="External"/><Relationship Id="rId17" Type="http://schemas.openxmlformats.org/officeDocument/2006/relationships/hyperlink" Target="https://www.linkedin.com/learning/tipps-fur-kreatives-zeitmanagement/3160649?trk=learnermappingfile" TargetMode="External"/><Relationship Id="rId16" Type="http://schemas.openxmlformats.org/officeDocument/2006/relationships/hyperlink" Target="https://www.linkedin.com/learning/tipps-fur-kreatives-zeitmanagement/fokussiert-dank-deep-work-phasen?trk=learnermappingfile" TargetMode="External"/><Relationship Id="rId19" Type="http://schemas.openxmlformats.org/officeDocument/2006/relationships/hyperlink" Target="https://www.linkedin.com/learning/tipps-fur-kreatives-zeitmanagement/3162626?trk=learnermappingfile" TargetMode="External"/><Relationship Id="rId18" Type="http://schemas.openxmlformats.org/officeDocument/2006/relationships/hyperlink" Target="https://www.linkedin.com/learning/mentale-starke-fur-mehr-erfolg-im-beruf/wie-tanke-ich-meine-energien-wieder-auf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produktiv-arbeiten-schritt-fur-schritt-zur-individuellen-losung/warum-ein-produktivitatssystem?trk=learnermappingfile" TargetMode="External"/><Relationship Id="rId9" Type="http://schemas.openxmlformats.org/officeDocument/2006/relationships/hyperlink" Target="https://www.linkedin.com/learning/sich-besser-konzentrieren-effizienter-und-entspannter-arbeiten/uben-uben-uben?trk=learnermappingfile" TargetMode="External"/><Relationship Id="rId5" Type="http://schemas.openxmlformats.org/officeDocument/2006/relationships/hyperlink" Target="https://www.linkedin.com/learning/zeitmanagement-grundlagen/mythos-multitasking?trk=learnermappingfile" TargetMode="External"/><Relationship Id="rId6" Type="http://schemas.openxmlformats.org/officeDocument/2006/relationships/hyperlink" Target="https://www.linkedin.com/learning/produktiv-arbeiten-schritt-fur-schritt-zur-individuellen-losung/eine-ubersicht-uber-prominente-systeme-teil-1?trk=learnermappingfile" TargetMode="External"/><Relationship Id="rId7" Type="http://schemas.openxmlformats.org/officeDocument/2006/relationships/hyperlink" Target="https://www.linkedin.com/learning/produktiv-arbeiten-schritt-fur-schritt-zur-individuellen-losung/eine-ubersicht-uber-prominente-systeme-teil-2?trk=learnermappingfile" TargetMode="External"/><Relationship Id="rId8" Type="http://schemas.openxmlformats.org/officeDocument/2006/relationships/hyperlink" Target="https://www.linkedin.com/learning/leistung-bringen-in-drucksituationen/zwei-mechanismen-zum-umgang-mit-druck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ead6557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ead6557f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ead6557f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Mehr Power durch Produktivität</a:t>
            </a:r>
            <a:br>
              <a:rPr lang="en-US" sz="6000"/>
            </a:br>
            <a:r>
              <a:rPr lang="en-US" sz="3000">
                <a:solidFill>
                  <a:schemeClr val="accent6"/>
                </a:solidFill>
              </a:rPr>
              <a:t>Lernen Sie jeden Tag etwas Neues – in nur 5–10 Minuten.</a:t>
            </a:r>
            <a:endParaRPr sz="6000">
              <a:solidFill>
                <a:schemeClr val="dk1"/>
              </a:solidFill>
            </a:endParaRPr>
          </a:p>
        </p:txBody>
      </p:sp>
      <p:graphicFrame>
        <p:nvGraphicFramePr>
          <p:cNvPr id="1528" name="Google Shape;1528;g2f3ead6557f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{D85834A1-EF03-4738-95A2-5BF7369D7A0F}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Warum ein Produktivitätssystem?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Mythos Multitasking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Eine Übersicht über prominente Systeme – Teil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Eine Übersicht über prominente Systeme – Teil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Zwei Mechanismen zum Umgang mit Druck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44s)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Üben, üben, üben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Ablenkung vermeiden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Regeneration und Pausen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47s)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Planen Sie richtig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Belastungen (besser) organisieren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15s)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Aufgaben bzw. To-do-Listen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(6m 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Selbstmotivation und Erfolge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Fokussiert dank Deep-Work-Phasen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Die 50-30-20-Formel für mehr Gelassenheit 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Wie tanke ich meine Energien wieder auf?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49s)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Erfolgs-Killer »Pareto-Prinzip« 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59s)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Mit der Vier-Fragen-Technik das wirklich Wichtige anpacken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17s)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Innere Saboteure zu Freunden machen 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Einfach besser schlafen 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Kontrollzyklen schaffen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32s)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3ead6557f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610550" y="334975"/>
            <a:ext cx="4931750" cy="250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