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i/v3jG7Y0XHyo/EIeDDnnbndv2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17239C3-4101-440C-B55A-4CDE4EEA2FD7}">
  <a:tblStyle styleId="{517239C3-4101-440C-B55A-4CDE4EEA2FD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811e583a3d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811e583a3d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811e583a3d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811e583a3d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811e583a3d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811e583a3d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811e583a3d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811e583a3d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811e583a3d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811e583a3d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811e583a3d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811e583a3d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811e583a3d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811e583a3d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811e583a3d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811e583a3d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811e583a3d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811e583a3d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811e583a3d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811e583a3d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811e583a3d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811e583a3d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811e583a3d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811e583a3d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811e583a3d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811e583a3d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811e583a3d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811e583a3d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811e583a3d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811e583a3d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811e583a3d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811e583a3d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811e583a3d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811e583a3d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811e583a3d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811e583a3d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811e583a3d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811e583a3d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811e583a3d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811e583a3d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811e583a3d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811e583a3d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811e583a3d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811e583a3d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811e583a3d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811e583a3d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811e583a3d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811e583a3d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811e583a3d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811e583a3d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811e583a3d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811e583a3d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811e583a3d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811e583a3d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811e583a3d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811e583a3d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811e583a3d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811e583a3d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811e583a3d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811e583a3d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811e583a3d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811e583a3d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811e583a3d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811e583a3d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811e583a3d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811e583a3d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811e583a3d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811e583a3d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811e583a3d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811e583a3d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811e583a3d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811e583a3d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811e583a3d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811e583a3d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811e583a3d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811e583a3d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811e583a3d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811e583a3d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811e583a3d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811e583a3d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811e583a3d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811e583a3d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811e583a3d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811e583a3d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811e583a3d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811e583a3d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811e583a3d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811e583a3d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811e583a3d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811e583a3d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811e583a3d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811e583a3d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811e583a3d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811e583a3d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811e583a3d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811e583a3d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811e583a3d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811e583a3d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811e583a3d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811e583a3d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811e583a3d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811e583a3d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811e583a3d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811e583a3d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811e583a3d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811e583a3d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811e583a3d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811e583a3d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811e583a3d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811e583a3d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811e583a3d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811e583a3d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811e583a3d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811e583a3d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811e583a3d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811e583a3d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811e583a3d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811e583a3d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811e583a3d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811e583a3d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811e583a3d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811e583a3d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811e583a3d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811e583a3d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811e583a3d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811e583a3d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811e583a3d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811e583a3d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811e583a3d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811e583a3d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811e583a3d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811e583a3d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811e583a3d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811e583a3d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811e583a3d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811e583a3d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811e583a3d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811e583a3d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811e583a3d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811e583a3d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811e583a3d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811e583a3d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811e583a3d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811e583a3d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811e583a3d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811e583a3d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811e583a3d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811e583a3d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811e583a3d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811e583a3d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811e583a3d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811e583a3d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811e583a3d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811e583a3d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811e583a3d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811e583a3d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811e583a3d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811e583a3d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811e583a3d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811e583a3d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811e583a3d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811e583a3d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811e583a3d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811e583a3d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811e583a3d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811e583a3d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811e583a3d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811e583a3d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811e583a3d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811e583a3d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811e583a3d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811e583a3d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811e583a3d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811e583a3d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811e583a3d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811e583a3d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811e583a3d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811e583a3d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811e583a3d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811e583a3d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811e583a3d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811e583a3d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811e583a3d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811e583a3d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811e583a3d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811e583a3d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811e583a3d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811e583a3d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811e583a3d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811e583a3d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811e583a3d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811e583a3d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811e583a3d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811e583a3d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811e583a3d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811e583a3d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811e583a3d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811e583a3d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811e583a3d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811e583a3d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811e583a3d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811e583a3d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811e583a3d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811e583a3d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811e583a3d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811e583a3d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811e583a3d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811e583a3d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811e583a3d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811e583a3d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811e583a3d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811e583a3d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811e583a3d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811e583a3d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811e583a3d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811e583a3d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811e583a3d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811e583a3d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811e583a3d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811e583a3d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811e583a3d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811e583a3d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811e583a3d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811e583a3d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811e583a3d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811e583a3d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811e583a3d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811e583a3d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811e583a3d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811e583a3d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811e583a3d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811e583a3d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811e583a3d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811e583a3d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811e583a3d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811e583a3d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811e583a3d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811e583a3d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811e583a3d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811e583a3d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811e583a3d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811e583a3d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811e583a3d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811e583a3d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811e583a3d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811e583a3d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811e583a3d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811e583a3d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811e583a3d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811e583a3d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811e583a3d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811e583a3d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811e583a3d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811e583a3d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811e583a3d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811e583a3d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811e583a3d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811e583a3d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811e583a3d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811e583a3d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811e583a3d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811e583a3d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811e583a3d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811e583a3d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811e583a3d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811e583a3d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811e583a3d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811e583a3d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811e583a3d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811e583a3d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811e583a3d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811e583a3d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811e583a3d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811e583a3d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811e583a3d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811e583a3d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811e583a3d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811e583a3d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811e583a3d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811e583a3d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811e583a3d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811e583a3d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811e583a3d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811e583a3d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811e583a3d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811e583a3d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811e583a3d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811e583a3d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811e583a3d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811e583a3d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811e583a3d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811e583a3d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811e583a3d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811e583a3d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811e583a3d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811e583a3d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811e583a3d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811e583a3d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811e583a3d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811e583a3d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811e583a3d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811e583a3d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811e583a3d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811e583a3d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811e583a3d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811e583a3d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811e583a3d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811e583a3d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811e583a3d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811e583a3d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811e583a3d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811e583a3d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811e583a3d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811e583a3d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811e583a3d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811e583a3d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811e583a3d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811e583a3d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811e583a3d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811e583a3d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811e583a3d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811e583a3d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811e583a3d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811e583a3d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811e583a3d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811e583a3d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811e583a3d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811e583a3d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811e583a3d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811e583a3d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811e583a3d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811e583a3d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811e583a3d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811e583a3d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811e583a3d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811e583a3d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811e583a3d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811e583a3d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811e583a3d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811e583a3d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811e583a3d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811e583a3d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811e583a3d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811e583a3d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811e583a3d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811e583a3d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811e583a3d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811e583a3d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811e583a3d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811e583a3d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811e583a3d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811e583a3d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811e583a3d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811e583a3d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811e583a3d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811e583a3d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811e583a3d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811e583a3d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811e583a3d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811e583a3d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811e583a3d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811e583a3d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811e583a3d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811e583a3d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811e583a3d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811e583a3d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811e583a3d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811e583a3d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811e583a3d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811e583a3d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811e583a3d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811e583a3d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811e583a3d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811e583a3d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811e583a3d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811e583a3d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811e583a3d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811e583a3d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811e583a3d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811e583a3d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811e583a3d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811e583a3d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811e583a3d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811e583a3d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811e583a3d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811e583a3d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811e583a3d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811e583a3d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811e583a3d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811e583a3d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811e583a3d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811e583a3d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811e583a3d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811e583a3d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811e583a3d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811e583a3d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811e583a3d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811e583a3d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811e583a3d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811e583a3d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811e583a3d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811e583a3d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811e583a3d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811e583a3d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811e583a3d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811e583a3d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811e583a3d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811e583a3d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811e583a3d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811e583a3d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811e583a3d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811e583a3d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811e583a3d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811e583a3d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811e583a3d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811e583a3d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811e583a3d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811e583a3d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811e583a3d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811e583a3d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811e583a3d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811e583a3d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811e583a3d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811e583a3d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811e583a3d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811e583a3d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811e583a3d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811e583a3d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811e583a3d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811e583a3d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811e583a3d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811e583a3d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811e583a3d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811e583a3d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811e583a3d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811e583a3d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811e583a3d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811e583a3d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811e583a3d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811e583a3d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811e583a3d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811e583a3d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811e583a3d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811e583a3d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811e583a3d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811e583a3d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811e583a3d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811e583a3d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811e583a3d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811e583a3d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811e583a3d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811e583a3d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811e583a3d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811e583a3d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811e583a3d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811e583a3d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811e583a3d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811e583a3d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811e583a3d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811e583a3d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811e583a3d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811e583a3d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811e583a3d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811e583a3d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811e583a3d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811e583a3d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811e583a3d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811e583a3d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811e583a3d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811e583a3d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811e583a3d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811e583a3d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811e583a3d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811e583a3d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811e583a3d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811e583a3d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811e583a3d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811e583a3d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811e583a3d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811e583a3d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811e583a3d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811e583a3d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811e583a3d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811e583a3d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811e583a3d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811e583a3d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811e583a3d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811e583a3d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811e583a3d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811e583a3d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811e583a3d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811e583a3d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811e583a3d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811e583a3d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811e583a3d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811e583a3d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811e583a3d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811e583a3d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811e583a3d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811e583a3d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811e583a3d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811e583a3d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811e583a3d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811e583a3d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811e583a3d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811e583a3d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811e583a3d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811e583a3d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811e583a3d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811e583a3d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811e583a3d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811e583a3d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811e583a3d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811e583a3d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811e583a3d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811e583a3d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811e583a3d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811e583a3d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811e583a3d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811e583a3d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811e583a3d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811e583a3d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811e583a3d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811e583a3d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811e583a3d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811e583a3d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811e583a3d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811e583a3d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811e583a3d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811e583a3d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811e583a3d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811e583a3d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811e583a3d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811e583a3d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811e583a3d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811e583a3d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811e583a3d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811e583a3d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811e583a3d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811e583a3d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811e583a3d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811e583a3d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811e583a3d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811e583a3d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811e583a3d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811e583a3d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811e583a3d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811e583a3d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811e583a3d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811e583a3d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811e583a3d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811e583a3d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811e583a3d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811e583a3d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811e583a3d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811e583a3d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811e583a3d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811e583a3d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811e583a3d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811e583a3d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811e583a3d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811e583a3d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811e583a3d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811e583a3d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811e583a3d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811e583a3d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811e583a3d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811e583a3d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811e583a3d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811e583a3d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811e583a3d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811e583a3d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811e583a3d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811e583a3d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811e583a3d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811e583a3d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811e583a3d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811e583a3d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811e583a3d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811e583a3d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811e583a3d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811e583a3d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811e583a3d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811e583a3d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811e583a3d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811e583a3d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811e583a3d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811e583a3d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811e583a3d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811e583a3d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811e583a3d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811e583a3d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811e583a3d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811e583a3d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811e583a3d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811e583a3d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811e583a3d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811e583a3d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811e583a3d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811e583a3d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811e583a3d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811e583a3d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811e583a3d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811e583a3d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811e583a3d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811e583a3d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811e583a3d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811e583a3d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811e583a3d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811e583a3d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811e583a3d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811e583a3d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811e583a3d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811e583a3d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811e583a3d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811e583a3d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811e583a3d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811e583a3d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811e583a3d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811e583a3d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811e583a3d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811e583a3d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811e583a3d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811e583a3d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811e583a3d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811e583a3d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811e583a3d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811e583a3d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811e583a3d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811e583a3d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811e583a3d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811e583a3d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811e583a3d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811e583a3d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811e583a3d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811e583a3d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811e583a3d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811e583a3d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811e583a3d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811e583a3d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811e583a3d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811e583a3d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811e583a3d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811e583a3d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811e583a3d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811e583a3d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811e583a3d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811e583a3d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811e583a3d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811e583a3d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811e583a3d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811e583a3d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811e583a3d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811e583a3d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811e583a3d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811e583a3d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811e583a3d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811e583a3d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811e583a3d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811e583a3d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811e583a3d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811e583a3d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811e583a3d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811e583a3d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811e583a3d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811e583a3d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811e583a3d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811e583a3d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811e583a3d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811e583a3d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811e583a3d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811e583a3d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811e583a3d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811e583a3d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811e583a3d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811e583a3d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811e583a3d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811e583a3d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811e583a3d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811e583a3d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811e583a3d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811e583a3d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811e583a3d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811e583a3d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811e583a3d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811e583a3d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811e583a3d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811e583a3d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811e583a3d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811e583a3d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811e583a3d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811e583a3d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811e583a3d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811e583a3d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811e583a3d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811e583a3d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811e583a3d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811e583a3d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811e583a3d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811e583a3d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811e583a3d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811e583a3d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811e583a3d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811e583a3d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811e583a3d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811e583a3d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811e583a3d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811e583a3d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811e583a3d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811e583a3d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811e583a3d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811e583a3d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811e583a3d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811e583a3d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811e583a3d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811e583a3d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811e583a3d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811e583a3d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811e583a3d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811e583a3d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811e583a3d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811e583a3d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811e583a3d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811e583a3d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811e583a3d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811e583a3d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811e583a3d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811e583a3d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811e583a3d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811e583a3d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811e583a3d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811e583a3d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811e583a3d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811e583a3d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811e583a3d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811e583a3d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811e583a3d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811e583a3d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811e583a3d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811e583a3d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811e583a3d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811e583a3d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811e583a3d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811e583a3d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811e583a3d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811e583a3d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811e583a3d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811e583a3d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811e583a3d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811e583a3d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811e583a3d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811e583a3d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811e583a3d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811e583a3d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811e583a3d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811e583a3d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811e583a3d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811e583a3d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811e583a3d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811e583a3d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811e583a3d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811e583a3d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811e583a3d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811e583a3d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811e583a3d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811e583a3d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811e583a3d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811e583a3d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811e583a3d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811e583a3d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811e583a3d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811e583a3d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811e583a3d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811e583a3d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811e583a3d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811e583a3d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811e583a3d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811e583a3d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811e583a3d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811e583a3d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811e583a3d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811e583a3d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811e583a3d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811e583a3d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811e583a3d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811e583a3d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811e583a3d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811e583a3d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811e583a3d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811e583a3d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811e583a3d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811e583a3d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811e583a3d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811e583a3d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811e583a3d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811e583a3d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811e583a3d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811e583a3d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811e583a3d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811e583a3d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811e583a3d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811e583a3d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811e583a3d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811e583a3d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811e583a3d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811e583a3d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811e583a3d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811e583a3d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811e583a3d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811e583a3d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811e583a3d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811e583a3d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811e583a3d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811e583a3d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811e583a3d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811e583a3d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811e583a3d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811e583a3d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811e583a3d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811e583a3d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811e583a3d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811e583a3d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811e583a3d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811e583a3d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811e583a3d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811e583a3d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811e583a3d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811e583a3d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811e583a3d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811e583a3d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811e583a3d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811e583a3d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811e583a3d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811e583a3d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811e583a3d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811e583a3d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811e583a3d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811e583a3d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811e583a3d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811e583a3d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811e583a3d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811e583a3d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811e583a3d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811e583a3d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811e583a3d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811e583a3d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811e583a3d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811e583a3d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811e583a3d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811e583a3d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811e583a3d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811e583a3d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811e583a3d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811e583a3d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811e583a3d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811e583a3d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811e583a3d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811e583a3d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811e583a3d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811e583a3d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811e583a3d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811e583a3d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811e583a3d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811e583a3d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811e583a3d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811e583a3d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811e583a3d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811e583a3d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811e583a3d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811e583a3d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811e583a3d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811e583a3d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811e583a3d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811e583a3d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811e583a3d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811e583a3d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811e583a3d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811e583a3d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811e583a3d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811e583a3d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811e583a3d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811e583a3d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811e583a3d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811e583a3d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811e583a3d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811e583a3d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811e583a3d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811e583a3d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811e583a3d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811e583a3d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811e583a3d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811e583a3d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811e583a3d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811e583a3d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811e583a3d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811e583a3d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811e583a3d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811e583a3d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811e583a3d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811e583a3d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811e583a3d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811e583a3d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811e583a3d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811e583a3d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811e583a3d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811e583a3d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811e583a3d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811e583a3d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811e583a3d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811e583a3d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811e583a3d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811e583a3d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811e583a3d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811e583a3d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811e583a3d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811e583a3d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811e583a3d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811e583a3d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811e583a3d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811e583a3d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811e583a3d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811e583a3d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811e583a3d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811e583a3d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811e583a3d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811e583a3d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811e583a3d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811e583a3d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811e583a3d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811e583a3d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811e583a3d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811e583a3d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811e583a3d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811e583a3d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811e583a3d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811e583a3d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811e583a3d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811e583a3d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811e583a3d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811e583a3d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811e583a3d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811e583a3d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811e583a3d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811e583a3d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811e583a3d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811e583a3d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811e583a3d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811e583a3d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811e583a3d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811e583a3d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811e583a3d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811e583a3d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811e583a3d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811e583a3d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811e583a3d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811e583a3d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811e583a3d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811e583a3d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811e583a3d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811e583a3d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811e583a3d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811e583a3d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811e583a3d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811e583a3d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811e583a3d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811e583a3d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811e583a3d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811e583a3d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811e583a3d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811e583a3d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811e583a3d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811e583a3d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811e583a3d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811e583a3d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811e583a3d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811e583a3d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811e583a3d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811e583a3d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811e583a3d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811e583a3d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811e583a3d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811e583a3d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811e583a3d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811e583a3d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811e583a3d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811e583a3d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811e583a3d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811e583a3d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811e583a3d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811e583a3d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811e583a3d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811e583a3d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811e583a3d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811e583a3d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811e583a3d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811e583a3d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811e583a3d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811e583a3d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811e583a3d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811e583a3d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811e583a3d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811e583a3d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811e583a3d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811e583a3d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811e583a3d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811e583a3d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811e583a3d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811e583a3d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811e583a3d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811e583a3d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811e583a3d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811e583a3d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811e583a3d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811e583a3d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811e583a3d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811e583a3d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811e583a3d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811e583a3d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811e583a3d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811e583a3d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811e583a3d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811e583a3d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811e583a3d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811e583a3d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811e583a3d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811e583a3d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811e583a3d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811e583a3d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811e583a3d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811e583a3d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811e583a3d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811e583a3d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811e583a3d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811e583a3d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811e583a3d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811e583a3d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811e583a3d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811e583a3d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811e583a3d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811e583a3d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811e583a3d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811e583a3d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811e583a3d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811e583a3d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811e583a3d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811e583a3d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811e583a3d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811e583a3d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811e583a3d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811e583a3d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811e583a3d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811e583a3d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811e583a3d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811e583a3d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811e583a3d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811e583a3d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811e583a3d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811e583a3d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811e583a3d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811e583a3d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811e583a3d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811e583a3d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811e583a3d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811e583a3d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811e583a3d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811e583a3d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811e583a3d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811e583a3d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811e583a3d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811e583a3d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811e583a3d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811e583a3d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811e583a3d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811e583a3d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811e583a3d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811e583a3d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811e583a3d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811e583a3d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811e583a3d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811e583a3d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811e583a3d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811e583a3d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811e583a3d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811e583a3d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811e583a3d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811e583a3d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811e583a3d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811e583a3d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811e583a3d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811e583a3d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811e583a3d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811e583a3d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811e583a3d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811e583a3d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811e583a3d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811e583a3d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811e583a3d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811e583a3d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811e583a3d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811e583a3d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811e583a3d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811e583a3d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811e583a3d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811e583a3d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811e583a3d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811e583a3d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811e583a3d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811e583a3d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811e583a3d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811e583a3d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811e583a3d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811e583a3d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811e583a3d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811e583a3d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811e583a3d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811e583a3d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811e583a3d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811e583a3d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811e583a3d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811e583a3d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811e583a3d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811e583a3d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811e583a3d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811e583a3d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811e583a3d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811e583a3d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811e583a3d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811e583a3d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811e583a3d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811e583a3d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811e583a3d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811e583a3d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811e583a3d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811e583a3d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811e583a3d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811e583a3d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811e583a3d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811e583a3d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811e583a3d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811e583a3d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811e583a3d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811e583a3d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811e583a3d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811e583a3d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811e583a3d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811e583a3d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811e583a3d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811e583a3d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811e583a3d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811e583a3d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811e583a3d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811e583a3d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811e583a3d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811e583a3d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811e583a3d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811e583a3d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811e583a3d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811e583a3d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811e583a3d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811e583a3d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811e583a3d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811e583a3d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811e583a3d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811e583a3d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811e583a3d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811e583a3d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811e583a3d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811e583a3d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811e583a3d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811e583a3d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811e583a3d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811e583a3d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811e583a3d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811e583a3d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811e583a3d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811e583a3d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811e583a3d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811e583a3d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811e583a3d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811e583a3d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811e583a3d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811e583a3d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811e583a3d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811e583a3d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811e583a3d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811e583a3d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811e583a3d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811e583a3d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811e583a3d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811e583a3d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811e583a3d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811e583a3d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811e583a3d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811e583a3d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811e583a3d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811e583a3d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811e583a3d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811e583a3d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811e583a3d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811e583a3d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811e583a3d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811e583a3d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811e583a3d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811e583a3d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811e583a3d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811e583a3d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811e583a3d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811e583a3d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811e583a3d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811e583a3d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811e583a3d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811e583a3d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811e583a3d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811e583a3d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811e583a3d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811e583a3d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811e583a3d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811e583a3d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811e583a3d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811e583a3d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811e583a3d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811e583a3d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811e583a3d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811e583a3d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811e583a3d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811e583a3d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811e583a3d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811e583a3d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811e583a3d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811e583a3d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811e583a3d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811e583a3d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811e583a3d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811e583a3d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811e583a3d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811e583a3d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811e583a3d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811e583a3d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811e583a3d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811e583a3d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811e583a3d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811e583a3d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811e583a3d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811e583a3d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811e583a3d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811e583a3d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811e583a3d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811e583a3d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811e583a3d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811e583a3d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811e583a3d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811e583a3d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811e583a3d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811e583a3d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811e583a3d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811e583a3d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811e583a3d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811e583a3d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811e583a3d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811e583a3d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811e583a3d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811e583a3d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811e583a3d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811e583a3d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811e583a3d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811e583a3d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811e583a3d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811e583a3d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811e583a3d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811e583a3d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811e583a3d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811e583a3d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811e583a3d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811e583a3d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811e583a3d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811e583a3d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811e583a3d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811e583a3d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811e583a3d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811e583a3d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811e583a3d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811e583a3d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811e583a3d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811e583a3d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811e583a3d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811e583a3d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811e583a3d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811e583a3d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811e583a3d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811e583a3d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811e583a3d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811e583a3d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811e583a3d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811e583a3d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811e583a3d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811e583a3d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811e583a3d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811e583a3d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811e583a3d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811e583a3d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811e583a3d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811e583a3d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811e583a3d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811e583a3d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811e583a3d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811e583a3d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811e583a3d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811e583a3d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811e583a3d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811e583a3d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11e583a3d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811e583a3d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811e583a3d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811e583a3d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811e583a3d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31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0" Type="http://schemas.openxmlformats.org/officeDocument/2006/relationships/hyperlink" Target="https://www.linkedin.com/learning/coaching-your-team-to-think-and-act-strategically/using-coaching-to-build-strategic-skills?trk=learnermappingfile" TargetMode="External"/><Relationship Id="rId33" Type="http://schemas.openxmlformats.org/officeDocument/2006/relationships/hyperlink" Target="https://www.linkedin.com/learning/coaching-and-developing-employees-22657884/coaching-remotely?trk=learnermappingfile" TargetMode="External"/><Relationship Id="rId32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5" Type="http://schemas.openxmlformats.org/officeDocument/2006/relationships/hyperlink" Target="https://www.linkedin.com/learning/promoting-internal-mobility-as-a-manager/coach-your-employees-to-reveal-career-aspirations?trk=learnermappingfile" TargetMode="External"/><Relationship Id="rId34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7" Type="http://schemas.openxmlformats.org/officeDocument/2006/relationships/image" Target="../media/image20.png"/><Relationship Id="rId36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0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2" Type="http://schemas.openxmlformats.org/officeDocument/2006/relationships/hyperlink" Target="https://www.linkedin.com/learning/promoting-internal-mobility-as-a-manager/your-role-as-a-manager-in-encouraging-internal-mobility?trk=learnermappingfile" TargetMode="External"/><Relationship Id="rId21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4" Type="http://schemas.openxmlformats.org/officeDocument/2006/relationships/hyperlink" Target="https://www.linkedin.com/learning/the-best-leadership-lessons-from-the-worst-bosses/name-needed?trk=learnermappingfile" TargetMode="External"/><Relationship Id="rId23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6" Type="http://schemas.openxmlformats.org/officeDocument/2006/relationships/hyperlink" Target="https://www.linkedin.com/learning/coach-your-team-to-learn-stretch-and-grow/make-learning-opportunities-accessible?trk=learnermappingfile" TargetMode="External"/><Relationship Id="rId25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8" Type="http://schemas.openxmlformats.org/officeDocument/2006/relationships/hyperlink" Target="https://www.linkedin.com/learning/how-managers-can-prevent-team-burnout/tips-for-managers-to-prioritize-self-care?trk=learnermappingfile" TargetMode="External"/><Relationship Id="rId27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9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1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0" Type="http://schemas.openxmlformats.org/officeDocument/2006/relationships/hyperlink" Target="https://www.linkedin.com/learning/be-the-manager-who-fights-for-their-team/train-and-develop-your-talented-people?trk=learnermappingfile" TargetMode="External"/><Relationship Id="rId13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2" Type="http://schemas.openxmlformats.org/officeDocument/2006/relationships/hyperlink" Target="https://www.linkedin.com/learning/coaching-and-developing-employees-22657884/cornerstones-of-coaching?trk=learnermappingfile" TargetMode="External"/><Relationship Id="rId15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4" Type="http://schemas.openxmlformats.org/officeDocument/2006/relationships/hyperlink" Target="https://www.linkedin.com/learning/coaching-in-action-for-leaders-and-managers/the-skills-of-a-great-coach?trk=learnermappingfile" TargetMode="External"/><Relationship Id="rId17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6" Type="http://schemas.openxmlformats.org/officeDocument/2006/relationships/hyperlink" Target="https://www.linkedin.com/learning/the-best-leadership-lessons-from-the-worst-bosses/make-time-for-your-employees-not-excuses?trk=learnermappingfile" TargetMode="External"/><Relationship Id="rId19" Type="http://schemas.openxmlformats.org/officeDocument/2006/relationships/hyperlink" Target="https://www.linkedin.com/learning/coach-your-team-to-learn-stretch-and-grow/the-coaching-manager?trk=learnermappingfile" TargetMode="External"/><Relationship Id="rId18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hyperlink" Target="https://www.linkedin.com/learning/shaping-workplace-culture-as-a-manager/why-has-workplace-culture-taken-center-stage?trk=learnermappingfile" TargetMode="External"/><Relationship Id="rId9" Type="http://schemas.openxmlformats.org/officeDocument/2006/relationships/hyperlink" Target="https://www.linkedin.com/learning/reconnect-to-your-spark-for-more-happiness-at-work/focus-on-what-feeds-your-spark?trk=learnermappingfile" TargetMode="External"/><Relationship Id="rId5" Type="http://schemas.openxmlformats.org/officeDocument/2006/relationships/hyperlink" Target="https://www.linkedin.com/learning/managing-your-emotional-response-to-workplace-stress/nourish-your-personal-life?trk=learnermappingfile" TargetMode="External"/><Relationship Id="rId6" Type="http://schemas.openxmlformats.org/officeDocument/2006/relationships/hyperlink" Target="https://www.linkedin.com/learning/build-learning-agility-on-your-team-as-a-manager/building-your-team-s-skillset?trk=learnermappingfile" TargetMode="External"/><Relationship Id="rId7" Type="http://schemas.openxmlformats.org/officeDocument/2006/relationships/hyperlink" Target="https://www.linkedin.com/learning/reconnect-to-your-spark-for-more-happiness-at-work/focus-on-what-feeds-your-spark?trk=learnermappingfile" TargetMode="External"/><Relationship Id="rId8" Type="http://schemas.openxmlformats.org/officeDocument/2006/relationships/hyperlink" Target="https://www.linkedin.com/learning/how-managers-drive-extraordinary-team-performance/learn-why-people-follow-leaders-who-care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811e583a3d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811e583a3d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811e583a3d_0_1519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>
                <a:solidFill>
                  <a:schemeClr val="dk1"/>
                </a:solidFill>
              </a:rPr>
              <a:t>Boost your people management and coaching skills</a:t>
            </a:r>
            <a:endParaRPr sz="28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1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Become a leader who builds thriving teams that grow business. Don’t 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811e583a3d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{517239C3-4101-440C-B55A-4CDE4EEA2FD7}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314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Why has workplace culture taken center stage?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41s)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2</a:t>
                      </a:r>
                      <a:endParaRPr sz="2000" u="sng">
                        <a:solidFill>
                          <a:schemeClr val="lt2"/>
                        </a:solidFill>
                        <a:hlinkClick r:id="rId5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your team’s skillset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40s)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3</a:t>
                      </a:r>
                      <a:endParaRPr sz="2000" u="sng">
                        <a:solidFill>
                          <a:schemeClr val="lt2"/>
                        </a:solidFill>
                        <a:hlinkClick r:id="rId7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Learn why people follow leaders who care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27s)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4</a:t>
                      </a:r>
                      <a:endParaRPr sz="2000" u="sng">
                        <a:solidFill>
                          <a:schemeClr val="lt2"/>
                        </a:solidFill>
                        <a:hlinkClick r:id="rId9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Train and develop your talented people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19s)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5</a:t>
                      </a:r>
                      <a:endParaRPr b="1"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b="1" lang="en-US" sz="2000"/>
                        <a:t>Question: </a:t>
                      </a:r>
                      <a:r>
                        <a:rPr lang="en-US" sz="2000"/>
                        <a:t>How would you describe your leadership style, and how can you attune your leadership to the career aspirations of your teammates?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6</a:t>
                      </a:r>
                      <a:endParaRPr sz="2000" u="sng">
                        <a:solidFill>
                          <a:schemeClr val="lt2"/>
                        </a:solidFill>
                        <a:hlinkClick r:id="rId11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Cornerstones of coaching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32s)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7</a:t>
                      </a:r>
                      <a:endParaRPr sz="2000" u="sng">
                        <a:solidFill>
                          <a:schemeClr val="lt2"/>
                        </a:solidFill>
                        <a:hlinkClick r:id="rId13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skills of a great coach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53s)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8</a:t>
                      </a:r>
                      <a:endParaRPr sz="2000" u="sng">
                        <a:solidFill>
                          <a:schemeClr val="lt2"/>
                        </a:solidFill>
                        <a:hlinkClick r:id="rId15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Make time for your employees, not excuses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09s)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9</a:t>
                      </a:r>
                      <a:endParaRPr sz="2000" u="sng">
                        <a:solidFill>
                          <a:schemeClr val="lt2"/>
                        </a:solidFill>
                        <a:hlinkClick r:id="rId17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Challenge: </a:t>
                      </a:r>
                      <a:r>
                        <a:rPr lang="en-US" sz="2000"/>
                        <a:t>Create a list of ways to build trust with each teammate.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10</a:t>
                      </a:r>
                      <a:endParaRPr sz="2000" u="sng">
                        <a:solidFill>
                          <a:schemeClr val="lt2"/>
                        </a:solidFill>
                        <a:hlinkClick r:id="rId18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coaching manager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43s)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11</a:t>
                      </a:r>
                      <a:endParaRPr sz="2000" u="sng">
                        <a:solidFill>
                          <a:schemeClr val="lt2"/>
                        </a:solidFill>
                        <a:hlinkClick r:id="rId20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Pop quiz: </a:t>
                      </a:r>
                      <a:r>
                        <a:rPr lang="en-US" sz="2000"/>
                        <a:t>What is one thing you can do for each teammate to encourage growth and build trust?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12</a:t>
                      </a:r>
                      <a:endParaRPr sz="2000" u="sng">
                        <a:solidFill>
                          <a:schemeClr val="lt2"/>
                        </a:solidFill>
                        <a:hlinkClick r:id="rId21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Your role as a manager in encouraging internal mobility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29s)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13</a:t>
                      </a:r>
                      <a:endParaRPr sz="2000" u="sng">
                        <a:solidFill>
                          <a:schemeClr val="lt2"/>
                        </a:solidFill>
                        <a:hlinkClick r:id="rId23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Feedback isn’t a chore — it’s something to champion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15s)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14</a:t>
                      </a:r>
                      <a:endParaRPr sz="2000" u="sng">
                        <a:solidFill>
                          <a:schemeClr val="lt2"/>
                        </a:solidFill>
                        <a:hlinkClick r:id="rId25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Make learning opportunities accessible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47s)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15</a:t>
                      </a:r>
                      <a:endParaRPr sz="2000" u="sng">
                        <a:solidFill>
                          <a:schemeClr val="lt2"/>
                        </a:solidFill>
                        <a:hlinkClick r:id="rId27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Tips for managers to prioritize self-care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57s)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16</a:t>
                      </a:r>
                      <a:endParaRPr sz="2000" u="sng">
                        <a:solidFill>
                          <a:schemeClr val="lt2"/>
                        </a:solidFill>
                        <a:hlinkClick r:id="rId29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Using coaching to build strategic skills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15s)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17</a:t>
                      </a:r>
                      <a:endParaRPr sz="2000" u="sng">
                        <a:solidFill>
                          <a:schemeClr val="lt2"/>
                        </a:solidFill>
                        <a:hlinkClick r:id="rId31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b="1" lang="en-US" sz="2000"/>
                        <a:t>Pop quiz: </a:t>
                      </a:r>
                      <a:r>
                        <a:rPr lang="en-US" sz="2000"/>
                        <a:t>How do you coach teams to think more strategically?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18</a:t>
                      </a:r>
                      <a:endParaRPr sz="2000" u="sng">
                        <a:solidFill>
                          <a:schemeClr val="lt2"/>
                        </a:solidFill>
                        <a:hlinkClick r:id="rId32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Coaching remotely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44s)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19</a:t>
                      </a:r>
                      <a:endParaRPr sz="2000" u="sng">
                        <a:solidFill>
                          <a:schemeClr val="lt2"/>
                        </a:solidFill>
                        <a:hlinkClick r:id="rId34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Coach your employees to reveal career aspirations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50s)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20</a:t>
                      </a:r>
                      <a:endParaRPr sz="2000" u="sng">
                        <a:solidFill>
                          <a:schemeClr val="lt2"/>
                        </a:solidFill>
                        <a:hlinkClick r:id="rId36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b="1" lang="en-US" sz="2000"/>
                        <a:t>Challenge: </a:t>
                      </a:r>
                      <a:r>
                        <a:rPr lang="en-US" sz="2000"/>
                        <a:t>Choose one LinkedIn Learning course on people management to explore next month.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3040" name="Google Shape;3040;g2811e583a3d_0_1519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4940910" y="404007"/>
            <a:ext cx="5710484" cy="2438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Custom 7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966C1"/>
      </a:hlink>
      <a:folHlink>
        <a:srgbClr val="0966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