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66.xml"/>
  <Override ContentType="application/vnd.openxmlformats-officedocument.presentationml.slideLayout+xml" PartName="/ppt/slideLayouts/slideLayout96.xml"/>
  <Override ContentType="application/vnd.openxmlformats-officedocument.presentationml.slideLayout+xml" PartName="/ppt/slideLayouts/slideLayout358.xml"/>
  <Override ContentType="application/vnd.openxmlformats-officedocument.presentationml.slideLayout+xml" PartName="/ppt/slideLayouts/slideLayout269.xml"/>
  <Override ContentType="application/vnd.openxmlformats-officedocument.presentationml.slideLayout+xml" PartName="/ppt/slideLayouts/slideLayout285.xml"/>
  <Override ContentType="application/vnd.openxmlformats-officedocument.presentationml.slideLayout+xml" PartName="/ppt/slideLayouts/slideLayout110.xml"/>
  <Override ContentType="application/vnd.openxmlformats-officedocument.presentationml.slideLayout+xml" PartName="/ppt/slideLayouts/slideLayout382.xml"/>
  <Override ContentType="application/vnd.openxmlformats-officedocument.presentationml.slideLayout+xml" PartName="/ppt/slideLayouts/slideLayout277.xml"/>
  <Override ContentType="application/vnd.openxmlformats-officedocument.presentationml.slideLayout+xml" PartName="/ppt/slideLayouts/slideLayout196.xml"/>
  <Override ContentType="application/vnd.openxmlformats-officedocument.presentationml.slideLayout+xml" PartName="/ppt/slideLayouts/slideLayout102.xml"/>
  <Override ContentType="application/vnd.openxmlformats-officedocument.presentationml.slideLayout+xml" PartName="/ppt/slideLayouts/slideLayout188.xml"/>
  <Override ContentType="application/vnd.openxmlformats-officedocument.presentationml.slideLayout+xml" PartName="/ppt/slideLayouts/slideLayout374.xml"/>
  <Override ContentType="application/vnd.openxmlformats-officedocument.presentationml.slideLayout+xml" PartName="/ppt/slideLayouts/slideLayout165.xml"/>
  <Override ContentType="application/vnd.openxmlformats-officedocument.presentationml.slideLayout+xml" PartName="/ppt/slideLayouts/slideLayout343.xml"/>
  <Override ContentType="application/vnd.openxmlformats-officedocument.presentationml.slideLayout+xml" PartName="/ppt/slideLayouts/slideLayout262.xml"/>
  <Override ContentType="application/vnd.openxmlformats-officedocument.presentationml.slideLayout+xml" PartName="/ppt/slideLayouts/slideLayout65.xml"/>
  <Override ContentType="application/vnd.openxmlformats-officedocument.presentationml.slideLayout+xml" PartName="/ppt/slideLayouts/slideLayout390.xml"/>
  <Override ContentType="application/vnd.openxmlformats-officedocument.presentationml.slideLayout+xml" PartName="/ppt/slideLayouts/slideLayout293.xml"/>
  <Override ContentType="application/vnd.openxmlformats-officedocument.presentationml.slideLayout+xml" PartName="/ppt/slideLayouts/slideLayout49.xml"/>
  <Override ContentType="application/vnd.openxmlformats-officedocument.presentationml.slideLayout+xml" PartName="/ppt/slideLayouts/slideLayout319.xml"/>
  <Override ContentType="application/vnd.openxmlformats-officedocument.presentationml.slideLayout+xml" PartName="/ppt/slideLayouts/slideLayout117.xml"/>
  <Override ContentType="application/vnd.openxmlformats-officedocument.presentationml.slideLayout+xml" PartName="/ppt/slideLayouts/slideLayout18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311.xml"/>
  <Override ContentType="application/vnd.openxmlformats-officedocument.presentationml.slideLayout+xml" PartName="/ppt/slideLayouts/slideLayout41.xml"/>
  <Override ContentType="application/vnd.openxmlformats-officedocument.presentationml.slideLayout+xml" PartName="/ppt/slideLayouts/slideLayout214.xml"/>
  <Override ContentType="application/vnd.openxmlformats-officedocument.presentationml.slideLayout+xml" PartName="/ppt/slideLayouts/slideLayout150.xml"/>
  <Override ContentType="application/vnd.openxmlformats-officedocument.presentationml.slideLayout+xml" PartName="/ppt/slideLayouts/slideLayout133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34.xml"/>
  <Override ContentType="application/vnd.openxmlformats-officedocument.presentationml.slideLayout+xml" PartName="/ppt/slideLayouts/slideLayout149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238.xml"/>
  <Override ContentType="application/vnd.openxmlformats-officedocument.presentationml.slideLayout+xml" PartName="/ppt/slideLayouts/slideLayout73.xml"/>
  <Override ContentType="application/vnd.openxmlformats-officedocument.presentationml.slideLayout+xml" PartName="/ppt/slideLayouts/slideLayout351.xml"/>
  <Override ContentType="application/vnd.openxmlformats-officedocument.presentationml.slideLayout+xml" PartName="/ppt/slideLayouts/slideLayout56.xml"/>
  <Override ContentType="application/vnd.openxmlformats-officedocument.presentationml.slideLayout+xml" PartName="/ppt/slideLayouts/slideLayout81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157.xml"/>
  <Override ContentType="application/vnd.openxmlformats-officedocument.presentationml.slideLayout+xml" PartName="/ppt/slideLayouts/slideLayout304.xml"/>
  <Override ContentType="application/vnd.openxmlformats-officedocument.presentationml.slideLayout+xml" PartName="/ppt/slideLayouts/slideLayout334.xml"/>
  <Override ContentType="application/vnd.openxmlformats-officedocument.presentationml.slideLayout+xml" PartName="/ppt/slideLayouts/slideLayout172.xml"/>
  <Override ContentType="application/vnd.openxmlformats-officedocument.presentationml.slideLayout+xml" PartName="/ppt/slideLayouts/slideLayout206.xml"/>
  <Override ContentType="application/vnd.openxmlformats-officedocument.presentationml.slideLayout+xml" PartName="/ppt/slideLayouts/slideLayout223.xml"/>
  <Override ContentType="application/vnd.openxmlformats-officedocument.presentationml.slideLayout+xml" PartName="/ppt/slideLayouts/slideLayout142.xml"/>
  <Override ContentType="application/vnd.openxmlformats-officedocument.presentationml.slideLayout+xml" PartName="/ppt/slideLayouts/slideLayout125.xml"/>
  <Override ContentType="application/vnd.openxmlformats-officedocument.presentationml.slideLayout+xml" PartName="/ppt/slideLayouts/slideLayout88.xml"/>
  <Override ContentType="application/vnd.openxmlformats-officedocument.presentationml.slideLayout+xml" PartName="/ppt/slideLayouts/slideLayout270.xml"/>
  <Override ContentType="application/vnd.openxmlformats-officedocument.presentationml.slideLayout+xml" PartName="/ppt/slideLayouts/slideLayout253.xml"/>
  <Override ContentType="application/vnd.openxmlformats-officedocument.presentationml.slideLayout+xml" PartName="/ppt/slideLayouts/slideLayout189.xml"/>
  <Override ContentType="application/vnd.openxmlformats-officedocument.presentationml.slideLayout+xml" PartName="/ppt/slideLayouts/slideLayout278.xml"/>
  <Override ContentType="application/vnd.openxmlformats-officedocument.presentationml.slideLayout+xml" PartName="/ppt/slideLayouts/slideLayout367.xml"/>
  <Override ContentType="application/vnd.openxmlformats-officedocument.presentationml.slideLayout+xml" PartName="/ppt/slideLayouts/slideLayout103.xml"/>
  <Override ContentType="application/vnd.openxmlformats-officedocument.presentationml.slideLayout+xml" PartName="/ppt/slideLayouts/slideLayout89.xml"/>
  <Override ContentType="application/vnd.openxmlformats-officedocument.presentationml.slideLayout+xml" PartName="/ppt/slideLayouts/slideLayout357.xml"/>
  <Override ContentType="application/vnd.openxmlformats-officedocument.presentationml.slideLayout+xml" PartName="/ppt/slideLayouts/slideLayout180.xml"/>
  <Override ContentType="application/vnd.openxmlformats-officedocument.presentationml.slideLayout+xml" PartName="/ppt/slideLayouts/slideLayout95.xml"/>
  <Override ContentType="application/vnd.openxmlformats-officedocument.presentationml.slideLayout+xml" PartName="/ppt/slideLayouts/slideLayout64.xml"/>
  <Override ContentType="application/vnd.openxmlformats-officedocument.presentationml.slideLayout+xml" PartName="/ppt/slideLayouts/slideLayout391.xml"/>
  <Override ContentType="application/vnd.openxmlformats-officedocument.presentationml.slideLayout+xml" PartName="/ppt/slideLayouts/slideLayout268.xml"/>
  <Override ContentType="application/vnd.openxmlformats-officedocument.presentationml.slideLayout+xml" PartName="/ppt/slideLayouts/slideLayout294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318.xml"/>
  <Override ContentType="application/vnd.openxmlformats-officedocument.presentationml.slideLayout+xml" PartName="/ppt/slideLayouts/slideLayout118.xml"/>
  <Override ContentType="application/vnd.openxmlformats-officedocument.presentationml.slideLayout+xml" PartName="/ppt/slideLayouts/slideLayout195.xml"/>
  <Override ContentType="application/vnd.openxmlformats-officedocument.presentationml.slideLayout+xml" PartName="/ppt/slideLayouts/slideLayout245.xml"/>
  <Override ContentType="application/vnd.openxmlformats-officedocument.presentationml.slideLayout+xml" PartName="/ppt/slideLayouts/slideLayout373.xml"/>
  <Override ContentType="application/vnd.openxmlformats-officedocument.presentationml.slideLayout+xml" PartName="/ppt/slideLayouts/slideLayout79.xml"/>
  <Override ContentType="application/vnd.openxmlformats-officedocument.presentationml.slideLayout+xml" PartName="/ppt/slideLayouts/slideLayout134.xml"/>
  <Override ContentType="application/vnd.openxmlformats-officedocument.presentationml.slideLayout+xml" PartName="/ppt/slideLayouts/slideLayout231.xml"/>
  <Override ContentType="application/vnd.openxmlformats-officedocument.presentationml.slideLayout+xml" PartName="/ppt/slideLayouts/slideLayout342.xml"/>
  <Override ContentType="application/vnd.openxmlformats-officedocument.presentationml.slideLayout+xml" PartName="/ppt/slideLayouts/slideLayout230.xml"/>
  <Override ContentType="application/vnd.openxmlformats-officedocument.presentationml.slideLayout+xml" PartName="/ppt/slideLayouts/slideLayout141.xml"/>
  <Override ContentType="application/vnd.openxmlformats-officedocument.presentationml.slideLayout+xml" PartName="/ppt/slideLayouts/slideLayout239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299.xml"/>
  <Override ContentType="application/vnd.openxmlformats-officedocument.presentationml.slideLayout+xml" PartName="/ppt/slideLayouts/slideLayout124.xml"/>
  <Override ContentType="application/vnd.openxmlformats-officedocument.presentationml.slideLayout+xml" PartName="/ppt/slideLayouts/slideLayout213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74.xml"/>
  <Override ContentType="application/vnd.openxmlformats-officedocument.presentationml.slideLayout+xml" PartName="/ppt/slideLayouts/slideLayout42.xml"/>
  <Override ContentType="application/vnd.openxmlformats-officedocument.presentationml.slideLayout+xml" PartName="/ppt/slideLayouts/slideLayout263.xml"/>
  <Override ContentType="application/vnd.openxmlformats-officedocument.presentationml.slideLayout+xml" PartName="/ppt/slideLayouts/slideLayout352.xml"/>
  <Override ContentType="application/vnd.openxmlformats-officedocument.presentationml.slideLayout+xml" PartName="/ppt/slideLayouts/slideLayout335.xml"/>
  <Override ContentType="application/vnd.openxmlformats-officedocument.presentationml.slideLayout+xml" PartName="/ppt/slideLayouts/slideLayout246.xml"/>
  <Override ContentType="application/vnd.openxmlformats-officedocument.presentationml.slideLayout+xml" PartName="/ppt/slideLayouts/slideLayout229.xml"/>
  <Override ContentType="application/vnd.openxmlformats-officedocument.presentationml.slideLayout+xml" PartName="/ppt/slideLayouts/slideLayout190.xml"/>
  <Override ContentType="application/vnd.openxmlformats-officedocument.presentationml.slideLayout+xml" PartName="/ppt/slideLayouts/slideLayout224.xml"/>
  <Override ContentType="application/vnd.openxmlformats-officedocument.presentationml.slideLayout+xml" PartName="/ppt/slideLayouts/slideLayout284.xml"/>
  <Override ContentType="application/vnd.openxmlformats-officedocument.presentationml.slideLayout+xml" PartName="/ppt/slideLayouts/slideLayout207.xml"/>
  <Override ContentType="application/vnd.openxmlformats-officedocument.presentationml.slideLayout+xml" PartName="/ppt/slideLayouts/slideLayout57.xml"/>
  <Override ContentType="application/vnd.openxmlformats-officedocument.presentationml.slideLayout+xml" PartName="/ppt/slideLayouts/slideLayout80.xml"/>
  <Override ContentType="application/vnd.openxmlformats-officedocument.presentationml.slideLayout+xml" PartName="/ppt/slideLayouts/slideLayout139.xml"/>
  <Override ContentType="application/vnd.openxmlformats-officedocument.presentationml.slideLayout+xml" PartName="/ppt/slideLayouts/slideLayout63.xml"/>
  <Override ContentType="application/vnd.openxmlformats-officedocument.presentationml.slideLayout+xml" PartName="/ppt/slideLayouts/slideLayout303.xml"/>
  <Override ContentType="application/vnd.openxmlformats-officedocument.presentationml.slideLayout+xml" PartName="/ppt/slideLayouts/slideLayout156.xml"/>
  <Override ContentType="application/vnd.openxmlformats-officedocument.presentationml.slideLayout+xml" PartName="/ppt/slideLayouts/slideLayout173.xml"/>
  <Override ContentType="application/vnd.openxmlformats-officedocument.presentationml.slideLayout+xml" PartName="/ppt/slideLayouts/slideLayout389.xml"/>
  <Override ContentType="application/vnd.openxmlformats-officedocument.presentationml.slideLayout+xml" PartName="/ppt/slideLayouts/slideLayout320.xml"/>
  <Override ContentType="application/vnd.openxmlformats-officedocument.presentationml.slideLayout+xml" PartName="/ppt/slideLayouts/slideLayout260.xml"/>
  <Override ContentType="application/vnd.openxmlformats-officedocument.presentationml.slideLayout+xml" PartName="/ppt/slideLayouts/slideLayout198.xml"/>
  <Override ContentType="application/vnd.openxmlformats-officedocument.presentationml.slideLayout+xml" PartName="/ppt/slideLayouts/slideLayout252.xml"/>
  <Override ContentType="application/vnd.openxmlformats-officedocument.presentationml.slideLayout+xml" PartName="/ppt/slideLayouts/slideLayout384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295.xml"/>
  <Override ContentType="application/vnd.openxmlformats-officedocument.presentationml.slideLayout+xml" PartName="/ppt/slideLayouts/slideLayout55.xml"/>
  <Override ContentType="application/vnd.openxmlformats-officedocument.presentationml.slideLayout+xml" PartName="/ppt/slideLayouts/slideLayout98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19.xml"/>
  <Override ContentType="application/vnd.openxmlformats-officedocument.presentationml.slideLayout+xml" PartName="/ppt/slideLayouts/slideLayout305.xml"/>
  <Override ContentType="application/vnd.openxmlformats-officedocument.presentationml.slideLayout+xml" PartName="/ppt/slideLayouts/slideLayout348.xml"/>
  <Override ContentType="application/vnd.openxmlformats-officedocument.presentationml.slideLayout+xml" PartName="/ppt/slideLayouts/slideLayout47.xml"/>
  <Override ContentType="application/vnd.openxmlformats-officedocument.presentationml.slideLayout+xml" PartName="/ppt/slideLayouts/slideLayout356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78.xml"/>
  <Override ContentType="application/vnd.openxmlformats-officedocument.presentationml.slideLayout+xml" PartName="/ppt/slideLayouts/slideLayout232.xml"/>
  <Override ContentType="application/vnd.openxmlformats-officedocument.presentationml.slideLayout+xml" PartName="/ppt/slideLayouts/slideLayout313.xml"/>
  <Override ContentType="application/vnd.openxmlformats-officedocument.presentationml.slideLayout+xml" PartName="/ppt/slideLayouts/slideLayout275.xml"/>
  <Override ContentType="application/vnd.openxmlformats-officedocument.presentationml.slideLayout+xml" PartName="/ppt/slideLayouts/slideLayout35.xml"/>
  <Override ContentType="application/vnd.openxmlformats-officedocument.presentationml.slideLayout+xml" PartName="/ppt/slideLayouts/slideLayout228.xml"/>
  <Override ContentType="application/vnd.openxmlformats-officedocument.presentationml.slideLayout+xml" PartName="/ppt/slideLayouts/slideLayout280.xml"/>
  <Override ContentType="application/vnd.openxmlformats-officedocument.presentationml.slideLayout+xml" PartName="/ppt/slideLayouts/slideLayout104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147.xml"/>
  <Override ContentType="application/vnd.openxmlformats-officedocument.presentationml.slideLayout+xml" PartName="/ppt/slideLayouts/slideLayout325.xml"/>
  <Override ContentType="application/vnd.openxmlformats-officedocument.presentationml.slideLayout+xml" PartName="/ppt/slideLayouts/slideLayout341.xml"/>
  <Override ContentType="application/vnd.openxmlformats-officedocument.presentationml.slideLayout+xml" PartName="/ppt/slideLayouts/slideLayout368.xml"/>
  <Override ContentType="application/vnd.openxmlformats-officedocument.presentationml.slideLayout+xml" PartName="/ppt/slideLayouts/slideLayout328.xml"/>
  <Override ContentType="application/vnd.openxmlformats-officedocument.presentationml.slideLayout+xml" PartName="/ppt/slideLayouts/slideLayout353.xml"/>
  <Override ContentType="application/vnd.openxmlformats-officedocument.presentationml.slideLayout+xml" PartName="/ppt/slideLayouts/slideLayout83.xml"/>
  <Override ContentType="application/vnd.openxmlformats-officedocument.presentationml.slideLayout+xml" PartName="/ppt/slideLayouts/slideLayout40.xml"/>
  <Override ContentType="application/vnd.openxmlformats-officedocument.presentationml.slideLayout+xml" PartName="/ppt/slideLayouts/slideLayout310.xml"/>
  <Override ContentType="application/vnd.openxmlformats-officedocument.presentationml.slideLayout+xml" PartName="/ppt/slideLayouts/slideLayout204.xml"/>
  <Override ContentType="application/vnd.openxmlformats-officedocument.presentationml.slideLayout+xml" PartName="/ppt/slideLayouts/slideLayout212.xml"/>
  <Override ContentType="application/vnd.openxmlformats-officedocument.presentationml.slideLayout+xml" PartName="/ppt/slideLayouts/slideLayout183.xml"/>
  <Override ContentType="application/vnd.openxmlformats-officedocument.presentationml.slideLayout+xml" PartName="/ppt/slideLayouts/slideLayout298.xml"/>
  <Override ContentType="application/vnd.openxmlformats-officedocument.presentationml.slideLayout+xml" PartName="/ppt/slideLayouts/slideLayout247.xml"/>
  <Override ContentType="application/vnd.openxmlformats-officedocument.presentationml.slideLayout+xml" PartName="/ppt/slideLayouts/slideLayout140.xml"/>
  <Override ContentType="application/vnd.openxmlformats-officedocument.presentationml.slideLayout+xml" PartName="/ppt/slideLayouts/slideLayout90.xml"/>
  <Override ContentType="application/vnd.openxmlformats-officedocument.presentationml.slideLayout+xml" PartName="/ppt/slideLayouts/slideLayout396.xml"/>
  <Override ContentType="application/vnd.openxmlformats-officedocument.presentationml.slideLayout+xml" PartName="/ppt/slideLayouts/slideLayout255.xml"/>
  <Override ContentType="application/vnd.openxmlformats-officedocument.presentationml.slideLayout+xml" PartName="/ppt/slideLayouts/slideLayout381.xml"/>
  <Override ContentType="application/vnd.openxmlformats-officedocument.presentationml.slideLayout+xml" PartName="/ppt/slideLayouts/slideLayout127.xml"/>
  <Override ContentType="application/vnd.openxmlformats-officedocument.presentationml.slideLayout+xml" PartName="/ppt/slideLayouts/slideLayout174.xml"/>
  <Override ContentType="application/vnd.openxmlformats-officedocument.presentationml.slideLayout+xml" PartName="/ppt/slideLayouts/slideLayout131.xml"/>
  <Override ContentType="application/vnd.openxmlformats-officedocument.presentationml.slideLayout+xml" PartName="/ppt/slideLayouts/slideLayout28.xml"/>
  <Override ContentType="application/vnd.openxmlformats-officedocument.presentationml.slideLayout+xml" PartName="/ppt/slideLayouts/slideLayout155.xml"/>
  <Override ContentType="application/vnd.openxmlformats-officedocument.presentationml.slideLayout+xml" PartName="/ppt/slideLayouts/slideLayout240.xml"/>
  <Override ContentType="application/vnd.openxmlformats-officedocument.presentationml.slideLayout+xml" PartName="/ppt/slideLayouts/slideLayout283.xml"/>
  <Override ContentType="application/vnd.openxmlformats-officedocument.presentationml.slideLayout+xml" PartName="/ppt/slideLayouts/slideLayout112.xml"/>
  <Override ContentType="application/vnd.openxmlformats-officedocument.presentationml.slideLayout+xml" PartName="/ppt/slideLayouts/slideLayout75.xml"/>
  <Override ContentType="application/vnd.openxmlformats-officedocument.presentationml.slideLayout+xml" PartName="/ppt/slideLayouts/slideLayout32.xml"/>
  <Override ContentType="application/vnd.openxmlformats-officedocument.presentationml.slideLayout+xml" PartName="/ppt/slideLayouts/slideLayout375.xml"/>
  <Override ContentType="application/vnd.openxmlformats-officedocument.presentationml.slideLayout+xml" PartName="/ppt/slideLayouts/slideLayout332.xml"/>
  <Override ContentType="application/vnd.openxmlformats-officedocument.presentationml.slideLayout+xml" PartName="/ppt/slideLayouts/slideLayout97.xml"/>
  <Override ContentType="application/vnd.openxmlformats-officedocument.presentationml.slideLayout+xml" PartName="/ppt/slideLayouts/slideLayout111.xml"/>
  <Override ContentType="application/vnd.openxmlformats-officedocument.presentationml.slideLayout+xml" PartName="/ppt/slideLayouts/slideLayout54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54.xml"/>
  <Override ContentType="application/vnd.openxmlformats-officedocument.presentationml.slideLayout+xml" PartName="/ppt/slideLayouts/slideLayout197.xml"/>
  <Override ContentType="application/vnd.openxmlformats-officedocument.presentationml.slideLayout+xml" PartName="/ppt/slideLayouts/slideLayout340.xml"/>
  <Override ContentType="application/vnd.openxmlformats-officedocument.presentationml.slideLayout+xml" PartName="/ppt/slideLayouts/slideLayout306.xml"/>
  <Override ContentType="application/vnd.openxmlformats-officedocument.presentationml.slideLayout+xml" PartName="/ppt/slideLayouts/slideLayout349.xml"/>
  <Override ContentType="application/vnd.openxmlformats-officedocument.presentationml.slideLayout+xml" PartName="/ppt/slideLayouts/slideLayout233.xml"/>
  <Override ContentType="application/vnd.openxmlformats-officedocument.presentationml.slideLayout+xml" PartName="/ppt/slideLayouts/slideLayout383.xml"/>
  <Override ContentType="application/vnd.openxmlformats-officedocument.presentationml.slideLayout+xml" PartName="/ppt/slideLayouts/slideLayout60.xml"/>
  <Override ContentType="application/vnd.openxmlformats-officedocument.presentationml.slideLayout+xml" PartName="/ppt/slideLayouts/slideLayout326.xml"/>
  <Override ContentType="application/vnd.openxmlformats-officedocument.presentationml.slideLayout+xml" PartName="/ppt/slideLayouts/slideLayout105.xml"/>
  <Override ContentType="application/vnd.openxmlformats-officedocument.presentationml.slideLayout+xml" PartName="/ppt/slideLayouts/slideLayout182.xml"/>
  <Override ContentType="application/vnd.openxmlformats-officedocument.presentationml.slideLayout+xml" PartName="/ppt/slideLayouts/slideLayout369.xml"/>
  <Override ContentType="application/vnd.openxmlformats-officedocument.presentationml.slideLayout+xml" PartName="/ppt/slideLayouts/slideLayout276.xml"/>
  <Override ContentType="application/vnd.openxmlformats-officedocument.presentationml.slideLayout+xml" PartName="/ppt/slideLayouts/slideLayout148.xml"/>
  <Override ContentType="application/vnd.openxmlformats-officedocument.presentationml.slideLayout+xml" PartName="/ppt/slideLayouts/slideLayout48.xml"/>
  <Override ContentType="application/vnd.openxmlformats-officedocument.presentationml.slideLayout+xml" PartName="/ppt/slideLayouts/slideLayout360.xml"/>
  <Override ContentType="application/vnd.openxmlformats-officedocument.presentationml.slideLayout+xml" PartName="/ppt/slideLayouts/slideLayout261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355.xml"/>
  <Override ContentType="application/vnd.openxmlformats-officedocument.presentationml.slideLayout+xml" PartName="/ppt/slideLayouts/slideLayout312.xml"/>
  <Override ContentType="application/vnd.openxmlformats-officedocument.presentationml.slideLayout+xml" PartName="/ppt/slideLayouts/slideLayout227.xml"/>
  <Override ContentType="application/vnd.openxmlformats-officedocument.presentationml.slideLayout+xml" PartName="/ppt/slideLayouts/slideLayout248.xml"/>
  <Override ContentType="application/vnd.openxmlformats-officedocument.presentationml.slideLayout+xml" PartName="/ppt/slideLayouts/slideLayout205.xml"/>
  <Override ContentType="application/vnd.openxmlformats-officedocument.presentationml.slideLayout+xml" PartName="/ppt/slideLayouts/slideLayout354.xml"/>
  <Override ContentType="application/vnd.openxmlformats-officedocument.presentationml.slideLayout+xml" PartName="/ppt/slideLayouts/slideLayout282.xml"/>
  <Override ContentType="application/vnd.openxmlformats-officedocument.presentationml.slideLayout+xml" PartName="/ppt/slideLayouts/slideLayout76.xml"/>
  <Override ContentType="application/vnd.openxmlformats-officedocument.presentationml.slideLayout+xml" PartName="/ppt/slideLayouts/slideLayout33.xml"/>
  <Override ContentType="application/vnd.openxmlformats-officedocument.presentationml.slideLayout+xml" PartName="/ppt/slideLayouts/slideLayout327.xml"/>
  <Override ContentType="application/vnd.openxmlformats-officedocument.presentationml.slideLayout+xml" PartName="/ppt/slideLayouts/slideLayout82.xml"/>
  <Override ContentType="application/vnd.openxmlformats-officedocument.presentationml.slideLayout+xml" PartName="/ppt/slideLayouts/slideLayout132.xml"/>
  <Override ContentType="application/vnd.openxmlformats-officedocument.presentationml.slideLayout+xml" PartName="/ppt/slideLayouts/slideLayout361.xml"/>
  <Override ContentType="application/vnd.openxmlformats-officedocument.presentationml.slideLayout+xml" PartName="/ppt/slideLayouts/slideLayout175.xml"/>
  <Override ContentType="application/vnd.openxmlformats-officedocument.presentationml.slideLayout+xml" PartName="/ppt/slideLayouts/slideLayout297.xml"/>
  <Override ContentType="application/vnd.openxmlformats-officedocument.presentationml.slideLayout+xml" PartName="/ppt/slideLayouts/slideLayout211.xml"/>
  <Override ContentType="application/vnd.openxmlformats-officedocument.presentationml.slideLayout+xml" PartName="/ppt/slideLayouts/slideLayout126.xml"/>
  <Override ContentType="application/vnd.openxmlformats-officedocument.presentationml.slideLayout+xml" PartName="/ppt/slideLayouts/slideLayout254.xml"/>
  <Override ContentType="application/vnd.openxmlformats-officedocument.presentationml.slideLayout+xml" PartName="/ppt/slideLayouts/slideLayout169.xml"/>
  <Override ContentType="application/vnd.openxmlformats-officedocument.presentationml.slideLayout+xml" PartName="/ppt/slideLayouts/slideLayout27.xml"/>
  <Override ContentType="application/vnd.openxmlformats-officedocument.presentationml.slideLayout+xml" PartName="/ppt/slideLayouts/slideLayout376.xml"/>
  <Override ContentType="application/vnd.openxmlformats-officedocument.presentationml.slideLayout+xml" PartName="/ppt/slideLayouts/slideLayout160.xml"/>
  <Override ContentType="application/vnd.openxmlformats-officedocument.presentationml.slideLayout+xml" PartName="/ppt/slideLayouts/slideLayout333.xml"/>
  <Override ContentType="application/vnd.openxmlformats-officedocument.presentationml.slideLayout+xml" PartName="/ppt/slideLayouts/slideLayout218.xml"/>
  <Override ContentType="application/vnd.openxmlformats-officedocument.presentationml.slideLayout+xml" PartName="/ppt/slideLayouts/slideLayout307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37.xml"/>
  <Override ContentType="application/vnd.openxmlformats-officedocument.presentationml.slideLayout+xml" PartName="/ppt/slideLayouts/slideLayout129.xml"/>
  <Override ContentType="application/vnd.openxmlformats-officedocument.presentationml.slideLayout+xml" PartName="/ppt/slideLayouts/slideLayout29.xml"/>
  <Override ContentType="application/vnd.openxmlformats-officedocument.presentationml.slideLayout+xml" PartName="/ppt/slideLayouts/slideLayout315.xml"/>
  <Override ContentType="application/vnd.openxmlformats-officedocument.presentationml.slideLayout+xml" PartName="/ppt/slideLayouts/slideLayout137.xml"/>
  <Override ContentType="application/vnd.openxmlformats-officedocument.presentationml.slideLayout+xml" PartName="/ppt/slideLayouts/slideLayout323.xml"/>
  <Override ContentType="application/vnd.openxmlformats-officedocument.presentationml.slideLayout+xml" PartName="/ppt/slideLayouts/slideLayout226.xml"/>
  <Override ContentType="application/vnd.openxmlformats-officedocument.presentationml.slideLayout+xml" PartName="/ppt/slideLayouts/slideLayout153.xml"/>
  <Override ContentType="application/vnd.openxmlformats-officedocument.presentationml.slideLayout+xml" PartName="/ppt/slideLayouts/slideLayout61.xml"/>
  <Override ContentType="application/vnd.openxmlformats-officedocument.presentationml.slideLayout+xml" PartName="/ppt/slideLayouts/slideLayout250.xml"/>
  <Override ContentType="application/vnd.openxmlformats-officedocument.presentationml.slideLayout+xml" PartName="/ppt/slideLayouts/slideLayout145.xml"/>
  <Override ContentType="application/vnd.openxmlformats-officedocument.presentationml.slideLayout+xml" PartName="/ppt/slideLayouts/slideLayout234.xml"/>
  <Override ContentType="application/vnd.openxmlformats-officedocument.presentationml.slideLayout+xml" PartName="/ppt/slideLayouts/slideLayout331.xml"/>
  <Override ContentType="application/vnd.openxmlformats-officedocument.presentationml.slideLayout+xml" PartName="/ppt/slideLayouts/slideLayout242.xml"/>
  <Override ContentType="application/vnd.openxmlformats-officedocument.presentationml.slideLayout+xml" PartName="/ppt/slideLayouts/slideLayout289.xml"/>
  <Override ContentType="application/vnd.openxmlformats-officedocument.presentationml.slideLayout+xml" PartName="/ppt/slideLayouts/slideLayout300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386.xml"/>
  <Override ContentType="application/vnd.openxmlformats-officedocument.presentationml.slideLayout+xml" PartName="/ppt/slideLayouts/slideLayout122.xml"/>
  <Override ContentType="application/vnd.openxmlformats-officedocument.presentationml.slideLayout+xml" PartName="/ppt/slideLayouts/slideLayout338.xml"/>
  <Override ContentType="application/vnd.openxmlformats-officedocument.presentationml.slideLayout+xml" PartName="/ppt/slideLayouts/slideLayout53.xml"/>
  <Override ContentType="application/vnd.openxmlformats-officedocument.presentationml.slideLayout+xml" PartName="/ppt/slideLayouts/slideLayout257.xml"/>
  <Override ContentType="application/vnd.openxmlformats-officedocument.presentationml.slideLayout+xml" PartName="/ppt/slideLayouts/slideLayout84.xml"/>
  <Override ContentType="application/vnd.openxmlformats-officedocument.presentationml.slideLayout+xml" PartName="/ppt/slideLayouts/slideLayout370.xml"/>
  <Override ContentType="application/vnd.openxmlformats-officedocument.presentationml.slideLayout+xml" PartName="/ppt/slideLayouts/slideLayout92.xml"/>
  <Override ContentType="application/vnd.openxmlformats-officedocument.presentationml.slideLayout+xml" PartName="/ppt/slideLayouts/slideLayout193.xml"/>
  <Override ContentType="application/vnd.openxmlformats-officedocument.presentationml.slideLayout+xml" PartName="/ppt/slideLayouts/slideLayout185.xml"/>
  <Override ContentType="application/vnd.openxmlformats-officedocument.presentationml.slideLayout+xml" PartName="/ppt/slideLayouts/slideLayout362.xml"/>
  <Override ContentType="application/vnd.openxmlformats-officedocument.presentationml.slideLayout+xml" PartName="/ppt/slideLayouts/slideLayout176.xml"/>
  <Override ContentType="application/vnd.openxmlformats-officedocument.presentationml.slideLayout+xml" PartName="/ppt/slideLayouts/slideLayout106.xml"/>
  <Override ContentType="application/vnd.openxmlformats-officedocument.presentationml.slideLayout+xml" PartName="/ppt/slideLayouts/slideLayout77.xml"/>
  <Override ContentType="application/vnd.openxmlformats-officedocument.presentationml.slideLayout+xml" PartName="/ppt/slideLayouts/slideLayout281.xml"/>
  <Override ContentType="application/vnd.openxmlformats-officedocument.presentationml.slideLayout+xml" PartName="/ppt/slideLayouts/slideLayout30.xml"/>
  <Override ContentType="application/vnd.openxmlformats-officedocument.presentationml.slideLayout+xml" PartName="/ppt/slideLayouts/slideLayout69.xml"/>
  <Override ContentType="application/vnd.openxmlformats-officedocument.presentationml.slideLayout+xml" PartName="/ppt/slideLayouts/slideLayout114.xml"/>
  <Override ContentType="application/vnd.openxmlformats-officedocument.presentationml.slideLayout+xml" PartName="/ppt/slideLayouts/slideLayout394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347.xml"/>
  <Override ContentType="application/vnd.openxmlformats-officedocument.presentationml.slideLayout+xml" PartName="/ppt/slideLayouts/slideLayout377.xml"/>
  <Override ContentType="application/vnd.openxmlformats-officedocument.presentationml.slideLayout+xml" PartName="/ppt/slideLayouts/slideLayout161.xml"/>
  <Override ContentType="application/vnd.openxmlformats-officedocument.presentationml.slideLayout+xml" PartName="/ppt/slideLayouts/slideLayout266.xml"/>
  <Override ContentType="application/vnd.openxmlformats-officedocument.presentationml.slideLayout+xml" PartName="/ppt/slideLayouts/slideLayout249.xml"/>
  <Override ContentType="application/vnd.openxmlformats-officedocument.presentationml.slideLayout+xml" PartName="/ppt/slideLayouts/slideLayout168.xml"/>
  <Override ContentType="application/vnd.openxmlformats-officedocument.presentationml.slideLayout+xml" PartName="/ppt/slideLayouts/slideLayout210.xml"/>
  <Override ContentType="application/vnd.openxmlformats-officedocument.presentationml.slideLayout+xml" PartName="/ppt/slideLayouts/slideLayout45.xml"/>
  <Override ContentType="application/vnd.openxmlformats-officedocument.presentationml.slideLayout+xml" PartName="/ppt/slideLayouts/slideLayout296.xml"/>
  <Override ContentType="application/vnd.openxmlformats-officedocument.presentationml.slideLayout+xml" PartName="/ppt/slideLayouts/slideLayout62.xml"/>
  <Override ContentType="application/vnd.openxmlformats-officedocument.presentationml.slideLayout+xml" PartName="/ppt/slideLayouts/slideLayout146.xml"/>
  <Override ContentType="application/vnd.openxmlformats-officedocument.presentationml.slideLayout+xml" PartName="/ppt/slideLayouts/slideLayout235.xml"/>
  <Override ContentType="application/vnd.openxmlformats-officedocument.presentationml.slideLayout+xml" PartName="/ppt/slideLayouts/slideLayout46.xml"/>
  <Override ContentType="application/vnd.openxmlformats-officedocument.presentationml.slideLayout+xml" PartName="/ppt/slideLayouts/slideLayout219.xml"/>
  <Override ContentType="application/vnd.openxmlformats-officedocument.presentationml.slideLayout+xml" PartName="/ppt/slideLayouts/slideLayout70.xml"/>
  <Override ContentType="application/vnd.openxmlformats-officedocument.presentationml.slideLayout+xml" PartName="/ppt/slideLayouts/slideLayout217.xml"/>
  <Override ContentType="application/vnd.openxmlformats-officedocument.presentationml.slideLayout+xml" PartName="/ppt/slideLayouts/slideLayout308.xml"/>
  <Override ContentType="application/vnd.openxmlformats-officedocument.presentationml.slideLayout+xml" PartName="/ppt/slideLayouts/slideLayout314.xml"/>
  <Override ContentType="application/vnd.openxmlformats-officedocument.presentationml.slideLayout+xml" PartName="/ppt/slideLayouts/slideLayout128.xml"/>
  <Override ContentType="application/vnd.openxmlformats-officedocument.presentationml.slideLayout+xml" PartName="/ppt/slideLayouts/slideLayout22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52.xml"/>
  <Override ContentType="application/vnd.openxmlformats-officedocument.presentationml.slideLayout+xml" PartName="/ppt/slideLayouts/slideLayout162.xml"/>
  <Override ContentType="application/vnd.openxmlformats-officedocument.presentationml.slideLayout+xml" PartName="/ppt/slideLayouts/slideLayout251.xml"/>
  <Override ContentType="application/vnd.openxmlformats-officedocument.presentationml.slideLayout+xml" PartName="/ppt/slideLayouts/slideLayout99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152.xml"/>
  <Override ContentType="application/vnd.openxmlformats-officedocument.presentationml.slideLayout+xml" PartName="/ppt/slideLayouts/slideLayout339.xml"/>
  <Override ContentType="application/vnd.openxmlformats-officedocument.presentationml.slideLayout+xml" PartName="/ppt/slideLayouts/slideLayout288.xml"/>
  <Override ContentType="application/vnd.openxmlformats-officedocument.presentationml.slideLayout+xml" PartName="/ppt/slideLayouts/slideLayout330.xml"/>
  <Override ContentType="application/vnd.openxmlformats-officedocument.presentationml.slideLayout+xml" PartName="/ppt/slideLayouts/slideLayout85.xml"/>
  <Override ContentType="application/vnd.openxmlformats-officedocument.presentationml.slideLayout+xml" PartName="/ppt/slideLayouts/slideLayout202.xml"/>
  <Override ContentType="application/vnd.openxmlformats-officedocument.presentationml.slideLayout+xml" PartName="/ppt/slideLayouts/slideLayout177.xml"/>
  <Override ContentType="application/vnd.openxmlformats-officedocument.presentationml.slideLayout+xml" PartName="/ppt/slideLayouts/slideLayout36.xml"/>
  <Override ContentType="application/vnd.openxmlformats-officedocument.presentationml.slideLayout+xml" PartName="/ppt/slideLayouts/slideLayout274.xml"/>
  <Override ContentType="application/vnd.openxmlformats-officedocument.presentationml.slideLayout+xml" PartName="/ppt/slideLayouts/slideLayout385.xml"/>
  <Override ContentType="application/vnd.openxmlformats-officedocument.presentationml.slideLayout+xml" PartName="/ppt/slideLayouts/slideLayout324.xml"/>
  <Override ContentType="application/vnd.openxmlformats-officedocument.presentationml.slideLayout+xml" PartName="/ppt/slideLayouts/slideLayout273.xml"/>
  <Override ContentType="application/vnd.openxmlformats-officedocument.presentationml.slideLayout+xml" PartName="/ppt/slideLayouts/slideLayout184.xml"/>
  <Override ContentType="application/vnd.openxmlformats-officedocument.presentationml.slideLayout+xml" PartName="/ppt/slideLayouts/slideLayout329.xml"/>
  <Override ContentType="application/vnd.openxmlformats-officedocument.presentationml.slideLayout+xml" PartName="/ppt/slideLayouts/slideLayout167.xml"/>
  <Override ContentType="application/vnd.openxmlformats-officedocument.presentationml.slideLayout+xml" PartName="/ppt/slideLayouts/slideLayout107.xml"/>
  <Override ContentType="application/vnd.openxmlformats-officedocument.presentationml.slideLayout+xml" PartName="/ppt/slideLayouts/slideLayout256.xml"/>
  <Override ContentType="application/vnd.openxmlformats-officedocument.presentationml.slideLayout+xml" PartName="/ppt/slideLayouts/slideLayout91.xml"/>
  <Override ContentType="application/vnd.openxmlformats-officedocument.presentationml.slideLayout+xml" PartName="/ppt/slideLayouts/slideLayout220.xml"/>
  <Override ContentType="application/vnd.openxmlformats-officedocument.presentationml.slideLayout+xml" PartName="/ppt/slideLayouts/slideLayout395.xml"/>
  <Override ContentType="application/vnd.openxmlformats-officedocument.presentationml.slideLayout+xml" PartName="/ppt/slideLayouts/slideLayout68.xml"/>
  <Override ContentType="application/vnd.openxmlformats-officedocument.presentationml.slideLayout+xml" PartName="/ppt/slideLayouts/slideLayout203.xml"/>
  <Override ContentType="application/vnd.openxmlformats-officedocument.presentationml.slideLayout+xml" PartName="/ppt/slideLayouts/slideLayout290.xml"/>
  <Override ContentType="application/vnd.openxmlformats-officedocument.presentationml.slideLayout+xml" PartName="/ppt/slideLayouts/slideLayout378.xml"/>
  <Override ContentType="application/vnd.openxmlformats-officedocument.presentationml.slideLayout+xml" PartName="/ppt/slideLayouts/slideLayout267.xml"/>
  <Override ContentType="application/vnd.openxmlformats-officedocument.presentationml.slideLayout+xml" PartName="/ppt/slideLayouts/slideLayout130.xml"/>
  <Override ContentType="application/vnd.openxmlformats-officedocument.presentationml.slideLayout+xml" PartName="/ppt/slideLayouts/slideLayout113.xml"/>
  <Override ContentType="application/vnd.openxmlformats-officedocument.presentationml.slideLayout+xml" PartName="/ppt/slideLayouts/slideLayout241.xml"/>
  <Override ContentType="application/vnd.openxmlformats-officedocument.presentationml.slideLayout+xml" PartName="/ppt/slideLayouts/slideLayout363.xml"/>
  <Override ContentType="application/vnd.openxmlformats-officedocument.presentationml.slideLayout+xml" PartName="/ppt/slideLayouts/slideLayout31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380.xml"/>
  <Override ContentType="application/vnd.openxmlformats-officedocument.presentationml.slideLayout+xml" PartName="/ppt/slideLayouts/slideLayout199.xml"/>
  <Override ContentType="application/vnd.openxmlformats-officedocument.presentationml.slideLayout+xml" PartName="/ppt/slideLayouts/slideLayout346.xml"/>
  <Override ContentType="application/vnd.openxmlformats-officedocument.presentationml.slideLayout+xml" PartName="/ppt/slideLayouts/slideLayout171.xml"/>
  <Override ContentType="application/vnd.openxmlformats-officedocument.presentationml.slideLayout+xml" PartName="/ppt/slideLayouts/slideLayout392.xml"/>
  <Override ContentType="application/vnd.openxmlformats-officedocument.presentationml.slideLayout+xml" PartName="/ppt/slideLayouts/slideLayout120.xml"/>
  <Override ContentType="application/vnd.openxmlformats-officedocument.presentationml.slideLayout+xml" PartName="/ppt/slideLayouts/slideLayout163.xml"/>
  <Override ContentType="application/vnd.openxmlformats-officedocument.presentationml.slideLayout+xml" PartName="/ppt/slideLayouts/slideLayout216.xml"/>
  <Override ContentType="application/vnd.openxmlformats-officedocument.presentationml.slideLayout+xml" PartName="/ppt/slideLayouts/slideLayout309.xml"/>
  <Override ContentType="application/vnd.openxmlformats-officedocument.presentationml.slideLayout+xml" PartName="/ppt/slideLayouts/slideLayout259.xml"/>
  <Override ContentType="application/vnd.openxmlformats-officedocument.presentationml.slideLayout+xml" PartName="/ppt/slideLayouts/slideLayout208.xml"/>
  <Override ContentType="application/vnd.openxmlformats-officedocument.presentationml.slideLayout+xml" PartName="/ppt/slideLayouts/slideLayout178.xml"/>
  <Override ContentType="application/vnd.openxmlformats-officedocument.presentationml.slideLayout+xml" PartName="/ppt/slideLayouts/slideLayout135.xml"/>
  <Override ContentType="application/vnd.openxmlformats-officedocument.presentationml.slideLayout+xml" PartName="/ppt/slideLayouts/slideLayout291.xml"/>
  <Override ContentType="application/vnd.openxmlformats-officedocument.presentationml.slideLayout+xml" PartName="/ppt/slideLayouts/slideLayout194.xml"/>
  <Override ContentType="application/vnd.openxmlformats-officedocument.presentationml.slideLayout+xml" PartName="/ppt/slideLayouts/slideLayout287.xml"/>
  <Override ContentType="application/vnd.openxmlformats-officedocument.presentationml.slideLayout+xml" PartName="/ppt/slideLayouts/slideLayout71.xml"/>
  <Override ContentType="application/vnd.openxmlformats-officedocument.presentationml.slideLayout+xml" PartName="/ppt/slideLayouts/slideLayout372.xml"/>
  <Override ContentType="application/vnd.openxmlformats-officedocument.presentationml.slideLayout+xml" PartName="/ppt/slideLayouts/slideLayout151.xml"/>
  <Override ContentType="application/vnd.openxmlformats-officedocument.presentationml.slideLayout+xml" PartName="/ppt/slideLayouts/slideLayout244.xml"/>
  <Override ContentType="application/vnd.openxmlformats-officedocument.presentationml.slideLayout+xml" PartName="/ppt/slideLayouts/slideLayout201.xml"/>
  <Override ContentType="application/vnd.openxmlformats-officedocument.presentationml.slideLayout+xml" PartName="/ppt/slideLayouts/slideLayout302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159.xml"/>
  <Override ContentType="application/vnd.openxmlformats-officedocument.presentationml.slideLayout+xml" PartName="/ppt/slideLayouts/slideLayout345.xml"/>
  <Override ContentType="application/vnd.openxmlformats-officedocument.presentationml.slideLayout+xml" PartName="/ppt/slideLayouts/slideLayout67.xml"/>
  <Override ContentType="application/vnd.openxmlformats-officedocument.presentationml.slideLayout+xml" PartName="/ppt/slideLayouts/slideLayout116.xml"/>
  <Override ContentType="application/vnd.openxmlformats-officedocument.presentationml.slideLayout+xml" PartName="/ppt/slideLayouts/slideLayout221.xml"/>
  <Override ContentType="application/vnd.openxmlformats-officedocument.presentationml.slideLayout+xml" PartName="/ppt/slideLayouts/slideLayout336.xml"/>
  <Override ContentType="application/vnd.openxmlformats-officedocument.presentationml.slideLayout+xml" PartName="/ppt/slideLayouts/slideLayout388.xml"/>
  <Override ContentType="application/vnd.openxmlformats-officedocument.presentationml.slideLayout+xml" PartName="/ppt/slideLayouts/slideLayout166.xml"/>
  <Override ContentType="application/vnd.openxmlformats-officedocument.presentationml.slideLayout+xml" PartName="/ppt/slideLayouts/slideLayout379.xml"/>
  <Override ContentType="application/vnd.openxmlformats-officedocument.presentationml.slideLayout+xml" PartName="/ppt/slideLayouts/slideLayout272.xml"/>
  <Override ContentType="application/vnd.openxmlformats-officedocument.presentationml.slideLayout+xml" PartName="/ppt/slideLayouts/slideLayout264.xml"/>
  <Override ContentType="application/vnd.openxmlformats-officedocument.presentationml.slideLayout+xml" PartName="/ppt/slideLayouts/slideLayout123.xml"/>
  <Override ContentType="application/vnd.openxmlformats-officedocument.presentationml.slideLayout+xml" PartName="/ppt/slideLayouts/slideLayout86.xml"/>
  <Override ContentType="application/vnd.openxmlformats-officedocument.presentationml.slideLayout+xml" PartName="/ppt/slideLayouts/slideLayout43.xml"/>
  <Override ContentType="application/vnd.openxmlformats-officedocument.presentationml.slideLayout+xml" PartName="/ppt/slideLayouts/slideLayout364.xml"/>
  <Override ContentType="application/vnd.openxmlformats-officedocument.presentationml.slideLayout+xml" PartName="/ppt/slideLayouts/slideLayout51.xml"/>
  <Override ContentType="application/vnd.openxmlformats-officedocument.presentationml.slideLayout+xml" PartName="/ppt/slideLayouts/slideLayout94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39.xml"/>
  <Override ContentType="application/vnd.openxmlformats-officedocument.presentationml.slideLayout+xml" PartName="/ppt/slideLayouts/slideLayout144.xml"/>
  <Override ContentType="application/vnd.openxmlformats-officedocument.presentationml.slideLayout+xml" PartName="/ppt/slideLayouts/slideLayout317.xml"/>
  <Override ContentType="application/vnd.openxmlformats-officedocument.presentationml.slideLayout+xml" PartName="/ppt/slideLayouts/slideLayout187.xml"/>
  <Override ContentType="application/vnd.openxmlformats-officedocument.presentationml.slideLayout+xml" PartName="/ppt/slideLayouts/slideLayout321.xml"/>
  <Override ContentType="application/vnd.openxmlformats-officedocument.presentationml.slideLayout+xml" PartName="/ppt/slideLayouts/slideLayout236.xml"/>
  <Override ContentType="application/vnd.openxmlformats-officedocument.presentationml.slideLayout+xml" PartName="/ppt/slideLayouts/slideLayout191.xml"/>
  <Override ContentType="application/vnd.openxmlformats-officedocument.presentationml.slideLayout+xml" PartName="/ppt/slideLayouts/slideLayout279.xml"/>
  <Override ContentType="application/vnd.openxmlformats-officedocument.presentationml.slideLayout+xml" PartName="/ppt/slideLayouts/slideLayout58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108.xml"/>
  <Override ContentType="application/vnd.openxmlformats-officedocument.presentationml.slideLayout+xml" PartName="/ppt/slideLayouts/slideLayout138.xml"/>
  <Override ContentType="application/vnd.openxmlformats-officedocument.presentationml.slideLayout+xml" PartName="/ppt/slideLayouts/slideLayout200.xml"/>
  <Override ContentType="application/vnd.openxmlformats-officedocument.presentationml.slideLayout+xml" PartName="/ppt/slideLayouts/slideLayout243.xml"/>
  <Override ContentType="application/vnd.openxmlformats-officedocument.presentationml.slideLayout+xml" PartName="/ppt/slideLayouts/slideLayout286.xml"/>
  <Override ContentType="application/vnd.openxmlformats-officedocument.presentationml.slideLayout+xml" PartName="/ppt/slideLayouts/slideLayout38.xml"/>
  <Override ContentType="application/vnd.openxmlformats-officedocument.presentationml.slideLayout+xml" PartName="/ppt/slideLayouts/slideLayout170.xml"/>
  <Override ContentType="application/vnd.openxmlformats-officedocument.presentationml.slideLayout+xml" PartName="/ppt/slideLayouts/slideLayout101.xml"/>
  <Override ContentType="application/vnd.openxmlformats-officedocument.presentationml.slideLayout+xml" PartName="/ppt/slideLayouts/slideLayout179.xml"/>
  <Override ContentType="application/vnd.openxmlformats-officedocument.presentationml.slideLayout+xml" PartName="/ppt/slideLayouts/slideLayout365.xml"/>
  <Override ContentType="application/vnd.openxmlformats-officedocument.presentationml.slideLayout+xml" PartName="/ppt/slideLayouts/slideLayout322.xml"/>
  <Override ContentType="application/vnd.openxmlformats-officedocument.presentationml.slideLayout+xml" PartName="/ppt/slideLayouts/slideLayout136.xml"/>
  <Override ContentType="application/vnd.openxmlformats-officedocument.presentationml.slideLayout+xml" PartName="/ppt/slideLayouts/slideLayout292.xml"/>
  <Override ContentType="application/vnd.openxmlformats-officedocument.presentationml.slideLayout+xml" PartName="/ppt/slideLayouts/slideLayout215.xml"/>
  <Override ContentType="application/vnd.openxmlformats-officedocument.presentationml.slideLayout+xml" PartName="/ppt/slideLayouts/slideLayout258.xml"/>
  <Override ContentType="application/vnd.openxmlformats-officedocument.presentationml.slideLayout+xml" PartName="/ppt/slideLayouts/slideLayout72.xml"/>
  <Override ContentType="application/vnd.openxmlformats-officedocument.presentationml.slideLayout+xml" PartName="/ppt/slideLayouts/slideLayout164.xml"/>
  <Override ContentType="application/vnd.openxmlformats-officedocument.presentationml.slideLayout+xml" PartName="/ppt/slideLayouts/slideLayout66.xml"/>
  <Override ContentType="application/vnd.openxmlformats-officedocument.presentationml.slideLayout+xml" PartName="/ppt/slideLayouts/slideLayout209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121.xml"/>
  <Override ContentType="application/vnd.openxmlformats-officedocument.presentationml.slideLayout+xml" PartName="/ppt/slideLayouts/slideLayout337.xml"/>
  <Override ContentType="application/vnd.openxmlformats-officedocument.presentationml.slideLayout+xml" PartName="/ppt/slideLayouts/slideLayout222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65.xml"/>
  <Override ContentType="application/vnd.openxmlformats-officedocument.presentationml.slideLayout+xml" PartName="/ppt/slideLayouts/slideLayout59.xml"/>
  <Override ContentType="application/vnd.openxmlformats-officedocument.presentationml.slideLayout+xml" PartName="/ppt/slideLayouts/slideLayout371.xml"/>
  <Override ContentType="application/vnd.openxmlformats-officedocument.presentationml.slideLayout+xml" PartName="/ppt/slideLayouts/slideLayout387.xml"/>
  <Override ContentType="application/vnd.openxmlformats-officedocument.presentationml.slideLayout+xml" PartName="/ppt/slideLayouts/slideLayout109.xml"/>
  <Override ContentType="application/vnd.openxmlformats-officedocument.presentationml.slideLayout+xml" PartName="/ppt/slideLayouts/slideLayout158.xml"/>
  <Override ContentType="application/vnd.openxmlformats-officedocument.presentationml.slideLayout+xml" PartName="/ppt/slideLayouts/slideLayout344.xml"/>
  <Override ContentType="application/vnd.openxmlformats-officedocument.presentationml.slideLayout+xml" PartName="/ppt/slideLayouts/slideLayout115.xml"/>
  <Override ContentType="application/vnd.openxmlformats-officedocument.presentationml.slideLayout+xml" PartName="/ppt/slideLayouts/slideLayout301.xml"/>
  <Override ContentType="application/vnd.openxmlformats-officedocument.presentationml.slideLayout+xml" PartName="/ppt/slideLayouts/slideLayout192.xml"/>
  <Override ContentType="application/vnd.openxmlformats-officedocument.presentationml.slideLayout+xml" PartName="/ppt/slideLayouts/slideLayout100.xml"/>
  <Override ContentType="application/vnd.openxmlformats-officedocument.presentationml.slideLayout+xml" PartName="/ppt/slideLayouts/slideLayout237.xml"/>
  <Override ContentType="application/vnd.openxmlformats-officedocument.presentationml.slideLayout+xml" PartName="/ppt/slideLayouts/slideLayout143.xml"/>
  <Override ContentType="application/vnd.openxmlformats-officedocument.presentationml.slideLayout+xml" PartName="/ppt/slideLayouts/slideLayout271.xml"/>
  <Override ContentType="application/vnd.openxmlformats-officedocument.presentationml.slideLayout+xml" PartName="/ppt/slideLayouts/slideLayout87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50.xml"/>
  <Override ContentType="application/vnd.openxmlformats-officedocument.presentationml.slideLayout+xml" PartName="/ppt/slideLayouts/slideLayout44.xml"/>
  <Override ContentType="application/vnd.openxmlformats-officedocument.presentationml.slideLayout+xml" PartName="/ppt/slideLayouts/slideLayout350.xml"/>
  <Override ContentType="application/vnd.openxmlformats-officedocument.presentationml.slideLayout+xml" PartName="/ppt/slideLayouts/slideLayout93.xml"/>
  <Override ContentType="application/vnd.openxmlformats-officedocument.presentationml.slideLayout+xml" PartName="/ppt/slideLayouts/slideLayout316.xml"/>
  <Override ContentType="application/vnd.openxmlformats-officedocument.presentationml.slideLayout+xml" PartName="/ppt/slideLayouts/slideLayout393.xml"/>
  <Override ContentType="application/vnd.openxmlformats-officedocument.presentationml.slideLayout+xml" PartName="/ppt/slideLayouts/slideLayout186.xml"/>
  <Override ContentType="application/vnd.openxmlformats-officedocument.presentationml.slideLayout+xml" PartName="/ppt/slideLayouts/slideLayout359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presentationml.notesSlide+xml" PartName="/ppt/notesSlides/notesSlide1.xml"/>
  <Override ContentType="application/vnd.openxmlformats-officedocument.custom-properties+xml" PartName="/docProps/custom.xml"/>
  <Override ContentType="application/binary" PartName="/ppt/metadata"/>
  <Override ContentType="application/vnd.openxmlformats-officedocument.presentationml.notesMaster+xml" PartName="/ppt/notesMasters/notesMaster1.xml"/>
  <Override ContentType="application/vnd.openxmlformats-officedocument.presentationml.presProps+xml" PartName="/ppt/presProps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custom-properties" Target="docProps/custom.xml"/><Relationship Id="rId2" Type="http://schemas.openxmlformats.org/package/2006/relationships/metadata/core-properties" Target="docProps/core.xml"/><Relationship Id="rId3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 showSpecialPlsOnTitleSld="0">
  <p:sldMasterIdLst>
    <p:sldMasterId id="2147483648" r:id="rId5"/>
    <p:sldMasterId id="2147483847" r:id="rId6"/>
  </p:sldMasterIdLst>
  <p:notesMasterIdLst>
    <p:notesMasterId r:id="rId7"/>
  </p:notesMasterIdLst>
  <p:sldIdLst>
    <p:sldId id="256" r:id="rId8"/>
  </p:sldIdLst>
  <p:sldSz cy="13716000" cx="24387175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3000">
          <p15:clr>
            <a:srgbClr val="A4A3A4"/>
          </p15:clr>
        </p15:guide>
        <p15:guide id="2" orient="horz" pos="8160">
          <p15:clr>
            <a:srgbClr val="A4A3A4"/>
          </p15:clr>
        </p15:guide>
        <p15:guide id="3" pos="1197">
          <p15:clr>
            <a:srgbClr val="A4A3A4"/>
          </p15:clr>
        </p15:guide>
        <p15:guide id="4" orient="horz" pos="1893">
          <p15:clr>
            <a:srgbClr val="A4A3A4"/>
          </p15:clr>
        </p15:guide>
        <p15:guide id="5" orient="horz" pos="1394">
          <p15:clr>
            <a:srgbClr val="A4A3A4"/>
          </p15:clr>
        </p15:guide>
      </p15:sldGuideLst>
    </p:ext>
    <p:ext uri="GoogleSlidesCustomDataVersion2">
      <go:slidesCustomData xmlns:go="http://customooxmlschemas.google.com/" r:id="rId9" roundtripDataSignature="AMtx7mgYEEOWP+mRX/SHrvUJkY39NlBCB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CF3392B3-9BD5-4979-B076-92755F0F92C2}">
  <a:tblStyle styleId="{CF3392B3-9BD5-4979-B076-92755F0F92C2}" styleName="Table_0">
    <a:wholeTbl>
      <a:tcTxStyle b="off" i="off">
        <a:font>
          <a:latin typeface="Arial"/>
          <a:ea typeface="Arial"/>
          <a:cs typeface="Arial"/>
        </a:font>
        <a:schemeClr val="dk1"/>
      </a:tcTxStyle>
      <a:tcStyle>
        <a:tcBdr>
          <a:lef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V>
        </a:tcBdr>
        <a:fill>
          <a:solidFill>
            <a:srgbClr val="E8EBE7"/>
          </a:solidFill>
        </a:fill>
      </a:tcStyle>
    </a:wholeTbl>
    <a:band1H>
      <a:tcTxStyle/>
      <a:tcStyle>
        <a:fill>
          <a:solidFill>
            <a:srgbClr val="CDD4CC"/>
          </a:solidFill>
        </a:fill>
      </a:tcStyle>
    </a:band1H>
    <a:band2H>
      <a:tcTxStyle/>
    </a:band2H>
    <a:band1V>
      <a:tcTxStyle/>
      <a:tcStyle>
        <a:fill>
          <a:solidFill>
            <a:srgbClr val="CDD4CC"/>
          </a:solidFill>
        </a:fill>
      </a:tcStyle>
    </a:band1V>
    <a:band2V>
      <a:tcTxStyle/>
    </a:band2V>
    <a:lastCol>
      <a:tcTxStyle b="on" i="off">
        <a:font>
          <a:latin typeface="Arial"/>
          <a:ea typeface="Arial"/>
          <a:cs typeface="Arial"/>
        </a:font>
        <a:schemeClr val="lt1"/>
      </a:tcTxStyle>
      <a:tcStyle>
        <a:fill>
          <a:solidFill>
            <a:schemeClr val="accent1"/>
          </a:solidFill>
        </a:fill>
      </a:tcStyle>
    </a:lastCol>
    <a:firstCol>
      <a:tcTxStyle b="on" i="off">
        <a:font>
          <a:latin typeface="Arial"/>
          <a:ea typeface="Arial"/>
          <a:cs typeface="Arial"/>
        </a:font>
        <a:schemeClr val="lt1"/>
      </a:tcTxStyle>
      <a:tcStyle>
        <a:fill>
          <a:solidFill>
            <a:schemeClr val="accent1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top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</a:tcBdr>
        <a:fill>
          <a:solidFill>
            <a:schemeClr val="accent1"/>
          </a:solidFill>
        </a:fill>
      </a:tcStyle>
    </a:lastRow>
    <a:seCell>
      <a:tcTxStyle/>
    </a:seCell>
    <a:swCell>
      <a:tcTxStyle/>
    </a:swCell>
    <a:fir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bottom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</a:tcBdr>
        <a:fill>
          <a:solidFill>
            <a:schemeClr val="accent1"/>
          </a:solidFill>
        </a:fill>
      </a:tcStyle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3000" orient="horz"/>
        <p:guide pos="8160" orient="horz"/>
        <p:guide pos="1197"/>
        <p:guide pos="1893" orient="horz"/>
        <p:guide pos="1394" orient="horz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customschemas.google.com/relationships/presentationmetadata" Target="metadata"/><Relationship Id="rId5" Type="http://schemas.openxmlformats.org/officeDocument/2006/relationships/slideMaster" Target="slideMasters/slideMaster1.xml"/><Relationship Id="rId6" Type="http://schemas.openxmlformats.org/officeDocument/2006/relationships/slideMaster" Target="slideMasters/slideMaster2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31" name="Shape 30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2" name="Google Shape;3032;g2811d08aca3_0_151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033" name="Google Shape;3033;g2811d08aca3_0_1519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 sz="18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34" name="Google Shape;3034;g2811d08aca3_0_1519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0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0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3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6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6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6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6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6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10.png"/><Relationship Id="rId4" Type="http://schemas.openxmlformats.org/officeDocument/2006/relationships/image" Target="../media/image5.png"/><Relationship Id="rId5" Type="http://schemas.openxmlformats.org/officeDocument/2006/relationships/image" Target="../media/image4.png"/></Relationships>
</file>

<file path=ppt/slideLayouts/_rels/slideLayout16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0.png"/><Relationship Id="rId3" Type="http://schemas.openxmlformats.org/officeDocument/2006/relationships/image" Target="../media/image9.png"/><Relationship Id="rId4" Type="http://schemas.openxmlformats.org/officeDocument/2006/relationships/image" Target="../media/image4.png"/></Relationships>
</file>

<file path=ppt/slideLayouts/_rels/slideLayout16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9.png"/><Relationship Id="rId4" Type="http://schemas.openxmlformats.org/officeDocument/2006/relationships/image" Target="../media/image4.png"/></Relationships>
</file>

<file path=ppt/slideLayouts/_rels/slideLayout16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10.png"/><Relationship Id="rId4" Type="http://schemas.openxmlformats.org/officeDocument/2006/relationships/image" Target="../media/image4.png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7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7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7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7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17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17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17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png"/></Relationships>
</file>

<file path=ppt/slideLayouts/_rels/slideLayout17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png"/></Relationships>
</file>

<file path=ppt/slideLayouts/_rels/slideLayout17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0.png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8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0.png"/></Relationships>
</file>

<file path=ppt/slideLayouts/_rels/slideLayout18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0.png"/></Relationships>
</file>

<file path=ppt/slideLayouts/_rels/slideLayout18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0.png"/></Relationships>
</file>

<file path=ppt/slideLayouts/_rels/slideLayout18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0.png"/></Relationships>
</file>

<file path=ppt/slideLayouts/_rels/slideLayout18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Relationship Id="rId3" Type="http://schemas.openxmlformats.org/officeDocument/2006/relationships/image" Target="../media/image4.png"/></Relationships>
</file>

<file path=ppt/slideLayouts/_rels/slideLayout18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Relationship Id="rId3" Type="http://schemas.openxmlformats.org/officeDocument/2006/relationships/image" Target="../media/image4.png"/></Relationships>
</file>

<file path=ppt/slideLayouts/_rels/slideLayout18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Relationship Id="rId3" Type="http://schemas.openxmlformats.org/officeDocument/2006/relationships/image" Target="../media/image4.png"/></Relationships>
</file>

<file path=ppt/slideLayouts/_rels/slideLayout18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Relationship Id="rId3" Type="http://schemas.openxmlformats.org/officeDocument/2006/relationships/image" Target="../media/image4.png"/></Relationships>
</file>

<file path=ppt/slideLayouts/_rels/slideLayout18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Relationship Id="rId3" Type="http://schemas.openxmlformats.org/officeDocument/2006/relationships/image" Target="../media/image4.png"/></Relationships>
</file>

<file path=ppt/slideLayouts/_rels/slideLayout18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9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9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9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9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9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19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19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19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0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0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0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0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0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0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0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0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0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0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3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3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3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4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4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4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4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4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5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5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6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6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6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6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7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7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8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8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8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9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29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29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29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9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0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0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0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0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0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0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0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0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0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0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.png"/></Relationships>
</file>

<file path=ppt/slideLayouts/_rels/slideLayout3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4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6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36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36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36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Relationship Id="rId3" Type="http://schemas.openxmlformats.org/officeDocument/2006/relationships/image" Target="../media/image10.png"/><Relationship Id="rId4" Type="http://schemas.openxmlformats.org/officeDocument/2006/relationships/image" Target="../media/image5.png"/><Relationship Id="rId5" Type="http://schemas.openxmlformats.org/officeDocument/2006/relationships/image" Target="../media/image4.png"/></Relationships>
</file>

<file path=ppt/slideLayouts/_rels/slideLayout36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0.png"/><Relationship Id="rId3" Type="http://schemas.openxmlformats.org/officeDocument/2006/relationships/image" Target="../media/image9.png"/><Relationship Id="rId4" Type="http://schemas.openxmlformats.org/officeDocument/2006/relationships/image" Target="../media/image4.png"/></Relationships>
</file>

<file path=ppt/slideLayouts/_rels/slideLayout36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Relationship Id="rId3" Type="http://schemas.openxmlformats.org/officeDocument/2006/relationships/image" Target="../media/image9.png"/><Relationship Id="rId4" Type="http://schemas.openxmlformats.org/officeDocument/2006/relationships/image" Target="../media/image4.png"/></Relationships>
</file>

<file path=ppt/slideLayouts/_rels/slideLayout36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Relationship Id="rId3" Type="http://schemas.openxmlformats.org/officeDocument/2006/relationships/image" Target="../media/image10.png"/><Relationship Id="rId4" Type="http://schemas.openxmlformats.org/officeDocument/2006/relationships/image" Target="../media/image4.png"/></Relationships>
</file>

<file path=ppt/slideLayouts/_rels/slideLayout36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36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7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37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37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5.png"/></Relationships>
</file>

<file path=ppt/slideLayouts/_rels/slideLayout37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5.png"/></Relationships>
</file>

<file path=ppt/slideLayouts/_rels/slideLayout37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5.png"/></Relationships>
</file>

<file path=ppt/slideLayouts/_rels/slideLayout37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9.png"/></Relationships>
</file>

<file path=ppt/slideLayouts/_rels/slideLayout37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9.png"/></Relationships>
</file>

<file path=ppt/slideLayouts/_rels/slideLayout37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0.png"/></Relationships>
</file>

<file path=ppt/slideLayouts/_rels/slideLayout37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0.png"/></Relationships>
</file>

<file path=ppt/slideLayouts/_rels/slideLayout37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0.png"/></Relationships>
</file>

<file path=ppt/slideLayouts/_rels/slideLayout3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8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0.png"/></Relationships>
</file>

<file path=ppt/slideLayouts/_rels/slideLayout38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0.png"/></Relationships>
</file>

<file path=ppt/slideLayouts/_rels/slideLayout38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8.png"/><Relationship Id="rId3" Type="http://schemas.openxmlformats.org/officeDocument/2006/relationships/image" Target="../media/image4.png"/></Relationships>
</file>

<file path=ppt/slideLayouts/_rels/slideLayout38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8.png"/><Relationship Id="rId3" Type="http://schemas.openxmlformats.org/officeDocument/2006/relationships/image" Target="../media/image4.png"/></Relationships>
</file>

<file path=ppt/slideLayouts/_rels/slideLayout38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8.png"/><Relationship Id="rId3" Type="http://schemas.openxmlformats.org/officeDocument/2006/relationships/image" Target="../media/image4.png"/></Relationships>
</file>

<file path=ppt/slideLayouts/_rels/slideLayout38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8.png"/><Relationship Id="rId3" Type="http://schemas.openxmlformats.org/officeDocument/2006/relationships/image" Target="../media/image4.png"/></Relationships>
</file>

<file path=ppt/slideLayouts/_rels/slideLayout38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8.png"/><Relationship Id="rId3" Type="http://schemas.openxmlformats.org/officeDocument/2006/relationships/image" Target="../media/image4.png"/></Relationships>
</file>

<file path=ppt/slideLayouts/_rels/slideLayout38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4.png"/></Relationships>
</file>

<file path=ppt/slideLayouts/_rels/slideLayout38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4.png"/></Relationships>
</file>

<file path=ppt/slideLayouts/_rels/slideLayout38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4.png"/></Relationships>
</file>

<file path=ppt/slideLayouts/_rels/slideLayout3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9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4.png"/></Relationships>
</file>

<file path=ppt/slideLayouts/_rels/slideLayout39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4.png"/></Relationships>
</file>

<file path=ppt/slideLayouts/_rels/slideLayout39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6.png"/></Relationships>
</file>

<file path=ppt/slideLayouts/_rels/slideLayout39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6.png"/></Relationships>
</file>

<file path=ppt/slideLayouts/_rels/slideLayout39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6.png"/></Relationships>
</file>

<file path=ppt/slideLayouts/_rels/slideLayout39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6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6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8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8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8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9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9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9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9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9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>
  <p:cSld name="Blank">
    <p:bg>
      <p:bgPr>
        <a:solidFill>
          <a:srgbClr val="FDFAF5"/>
        </a:solidFill>
      </p:bgPr>
    </p:bg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2">
  <p:cSld name="blue_title 2"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58"/>
          <p:cNvSpPr/>
          <p:nvPr/>
        </p:nvSpPr>
        <p:spPr>
          <a:xfrm>
            <a:off x="2239654" y="1569090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" name="Google Shape;89;p58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DCE6F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" name="Google Shape;90;p58"/>
          <p:cNvSpPr/>
          <p:nvPr/>
        </p:nvSpPr>
        <p:spPr>
          <a:xfrm>
            <a:off x="2258725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" name="Google Shape;91;p58"/>
          <p:cNvSpPr txBox="1"/>
          <p:nvPr>
            <p:ph type="title"/>
          </p:nvPr>
        </p:nvSpPr>
        <p:spPr>
          <a:xfrm>
            <a:off x="5879134" y="3786872"/>
            <a:ext cx="14390066" cy="304276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1500"/>
              <a:buFont typeface="Arial"/>
              <a:buNone/>
              <a:defRPr sz="115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2" name="Google Shape;92;p58"/>
          <p:cNvSpPr txBox="1"/>
          <p:nvPr>
            <p:ph idx="1" type="body"/>
          </p:nvPr>
        </p:nvSpPr>
        <p:spPr>
          <a:xfrm>
            <a:off x="5878513" y="6896066"/>
            <a:ext cx="8904287" cy="30427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93" name="Google Shape;93;p5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image titles date">
  <p:cSld name="large image titles date">
    <p:bg>
      <p:bgPr>
        <a:solidFill>
          <a:srgbClr val="FEFAF5"/>
        </a:solidFill>
      </p:bgPr>
    </p:bg>
    <p:spTree>
      <p:nvGrpSpPr>
        <p:cNvPr id="885" name="Shape 8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6" name="Google Shape;886;p148"/>
          <p:cNvSpPr txBox="1"/>
          <p:nvPr>
            <p:ph type="title"/>
          </p:nvPr>
        </p:nvSpPr>
        <p:spPr>
          <a:xfrm>
            <a:off x="10369033" y="2796267"/>
            <a:ext cx="11119367" cy="43842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87" name="Google Shape;887;p148"/>
          <p:cNvSpPr txBox="1"/>
          <p:nvPr>
            <p:ph idx="1" type="body"/>
          </p:nvPr>
        </p:nvSpPr>
        <p:spPr>
          <a:xfrm>
            <a:off x="10369033" y="7820603"/>
            <a:ext cx="6919507" cy="20415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8" name="Google Shape;888;p148"/>
          <p:cNvSpPr txBox="1"/>
          <p:nvPr>
            <p:ph idx="2" type="body"/>
          </p:nvPr>
        </p:nvSpPr>
        <p:spPr>
          <a:xfrm>
            <a:off x="10369033" y="9985635"/>
            <a:ext cx="6637991" cy="6836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9" name="Google Shape;889;p148"/>
          <p:cNvSpPr/>
          <p:nvPr>
            <p:ph idx="3" type="pic"/>
          </p:nvPr>
        </p:nvSpPr>
        <p:spPr>
          <a:xfrm>
            <a:off x="-6585692" y="-1478848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890" name="Google Shape;890;p14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 4 points">
  <p:cSld name="image title 4 points">
    <p:spTree>
      <p:nvGrpSpPr>
        <p:cNvPr id="891" name="Shape 8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2" name="Google Shape;892;p149"/>
          <p:cNvSpPr txBox="1"/>
          <p:nvPr>
            <p:ph type="title"/>
          </p:nvPr>
        </p:nvSpPr>
        <p:spPr>
          <a:xfrm>
            <a:off x="15174931" y="3297460"/>
            <a:ext cx="7017804" cy="2534815"/>
          </a:xfrm>
          <a:prstGeom prst="rect">
            <a:avLst/>
          </a:prstGeom>
          <a:noFill/>
          <a:ln>
            <a:noFill/>
          </a:ln>
        </p:spPr>
        <p:txBody>
          <a:bodyPr anchorCtr="0" anchor="b" bIns="48125" lIns="48125" spcFirstLastPara="1" rIns="48125" wrap="square" tIns="48125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b="0"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93" name="Google Shape;893;p149"/>
          <p:cNvSpPr txBox="1"/>
          <p:nvPr>
            <p:ph idx="1" type="body"/>
          </p:nvPr>
        </p:nvSpPr>
        <p:spPr>
          <a:xfrm>
            <a:off x="15193963" y="6167641"/>
            <a:ext cx="6848914" cy="465275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6000"/>
              <a:buNone/>
              <a:defRPr sz="60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6000"/>
              <a:buNone/>
              <a:defRPr sz="60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6000"/>
              <a:buNone/>
              <a:defRPr sz="60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6000"/>
              <a:buNone/>
              <a:defRPr sz="60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4" name="Google Shape;894;p149"/>
          <p:cNvSpPr/>
          <p:nvPr>
            <p:ph idx="2" type="pic"/>
          </p:nvPr>
        </p:nvSpPr>
        <p:spPr>
          <a:xfrm>
            <a:off x="1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 bullets">
  <p:cSld name="image title bullets">
    <p:spTree>
      <p:nvGrpSpPr>
        <p:cNvPr id="895" name="Shape 8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6" name="Google Shape;896;p150"/>
          <p:cNvSpPr txBox="1"/>
          <p:nvPr>
            <p:ph type="title"/>
          </p:nvPr>
        </p:nvSpPr>
        <p:spPr>
          <a:xfrm>
            <a:off x="13192020" y="1395663"/>
            <a:ext cx="9616227" cy="101855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97" name="Google Shape;897;p150"/>
          <p:cNvSpPr txBox="1"/>
          <p:nvPr>
            <p:ph idx="1" type="body"/>
          </p:nvPr>
        </p:nvSpPr>
        <p:spPr>
          <a:xfrm>
            <a:off x="13192020" y="3229222"/>
            <a:ext cx="9616227" cy="8702676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5842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600"/>
              <a:buFont typeface="Arial"/>
              <a:buChar char="•"/>
              <a:defRPr b="0" i="0" sz="5600">
                <a:latin typeface="Arial"/>
                <a:ea typeface="Arial"/>
                <a:cs typeface="Arial"/>
                <a:sym typeface="Arial"/>
              </a:defRPr>
            </a:lvl1pPr>
            <a:lvl2pPr indent="-5334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b="0" i="0" sz="4800">
                <a:latin typeface="Arial"/>
                <a:ea typeface="Arial"/>
                <a:cs typeface="Arial"/>
                <a:sym typeface="Arial"/>
              </a:defRPr>
            </a:lvl2pPr>
            <a:lvl3pPr indent="-482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000"/>
              <a:buFont typeface="Arial"/>
              <a:buChar char="•"/>
              <a:defRPr b="0" i="0" sz="4000">
                <a:latin typeface="Arial"/>
                <a:ea typeface="Arial"/>
                <a:cs typeface="Arial"/>
                <a:sym typeface="Arial"/>
              </a:defRPr>
            </a:lvl3pPr>
            <a:lvl4pPr indent="-4572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3600"/>
              <a:buFont typeface="Arial"/>
              <a:buChar char="•"/>
              <a:defRPr b="0" i="0">
                <a:latin typeface="Arial"/>
                <a:ea typeface="Arial"/>
                <a:cs typeface="Arial"/>
                <a:sym typeface="Arial"/>
              </a:defRPr>
            </a:lvl4pPr>
            <a:lvl5pPr indent="-4572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3600"/>
              <a:buFont typeface="Arial"/>
              <a:buChar char="•"/>
              <a:defRPr b="0" i="0"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8" name="Google Shape;898;p150"/>
          <p:cNvSpPr/>
          <p:nvPr>
            <p:ph idx="2" type="pic"/>
          </p:nvPr>
        </p:nvSpPr>
        <p:spPr>
          <a:xfrm>
            <a:off x="1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s 1">
  <p:cSld name="image titles 1">
    <p:spTree>
      <p:nvGrpSpPr>
        <p:cNvPr id="899" name="Shape 8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0" name="Google Shape;900;p151"/>
          <p:cNvSpPr txBox="1"/>
          <p:nvPr>
            <p:ph type="title"/>
          </p:nvPr>
        </p:nvSpPr>
        <p:spPr>
          <a:xfrm>
            <a:off x="12385676" y="4345697"/>
            <a:ext cx="8719665" cy="25850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8800"/>
              <a:buFont typeface="Arial"/>
              <a:buNone/>
              <a:defRPr sz="8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1" name="Google Shape;901;p151"/>
          <p:cNvSpPr txBox="1"/>
          <p:nvPr>
            <p:ph idx="1" type="body"/>
          </p:nvPr>
        </p:nvSpPr>
        <p:spPr>
          <a:xfrm>
            <a:off x="12385676" y="6980501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02" name="Google Shape;902;p151"/>
          <p:cNvSpPr/>
          <p:nvPr>
            <p:ph idx="2" type="pic"/>
          </p:nvPr>
        </p:nvSpPr>
        <p:spPr>
          <a:xfrm>
            <a:off x="0" y="0"/>
            <a:ext cx="8231186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 2">
  <p:cSld name="image title 2">
    <p:spTree>
      <p:nvGrpSpPr>
        <p:cNvPr id="903" name="Shape 9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4" name="Google Shape;904;p152"/>
          <p:cNvSpPr txBox="1"/>
          <p:nvPr>
            <p:ph type="title"/>
          </p:nvPr>
        </p:nvSpPr>
        <p:spPr>
          <a:xfrm>
            <a:off x="3719226" y="4423719"/>
            <a:ext cx="8736385" cy="270860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9600"/>
              <a:buFont typeface="Arial"/>
              <a:buNone/>
              <a:defRPr sz="9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5" name="Google Shape;905;p152"/>
          <p:cNvSpPr txBox="1"/>
          <p:nvPr>
            <p:ph idx="1" type="body"/>
          </p:nvPr>
        </p:nvSpPr>
        <p:spPr>
          <a:xfrm>
            <a:off x="3719226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06" name="Google Shape;906;p152"/>
          <p:cNvSpPr/>
          <p:nvPr>
            <p:ph idx="2" type="pic"/>
          </p:nvPr>
        </p:nvSpPr>
        <p:spPr>
          <a:xfrm>
            <a:off x="16155988" y="0"/>
            <a:ext cx="8231186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image title 1">
  <p:cSld name="large image title 1">
    <p:spTree>
      <p:nvGrpSpPr>
        <p:cNvPr id="907" name="Shape 9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8" name="Google Shape;908;p153"/>
          <p:cNvSpPr txBox="1"/>
          <p:nvPr>
            <p:ph type="title"/>
          </p:nvPr>
        </p:nvSpPr>
        <p:spPr>
          <a:xfrm>
            <a:off x="16155988" y="3248640"/>
            <a:ext cx="6932613" cy="2923559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 sz="6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9" name="Google Shape;909;p153"/>
          <p:cNvSpPr txBox="1"/>
          <p:nvPr>
            <p:ph idx="1" type="body"/>
          </p:nvPr>
        </p:nvSpPr>
        <p:spPr>
          <a:xfrm>
            <a:off x="16208375" y="6533454"/>
            <a:ext cx="6577014" cy="401480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30909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None/>
              <a:defRPr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10" name="Google Shape;910;p153"/>
          <p:cNvSpPr/>
          <p:nvPr>
            <p:ph idx="2" type="pic"/>
          </p:nvPr>
        </p:nvSpPr>
        <p:spPr>
          <a:xfrm>
            <a:off x="0" y="0"/>
            <a:ext cx="155082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image title 2">
  <p:cSld name="large image title 2">
    <p:bg>
      <p:bgPr>
        <a:solidFill>
          <a:srgbClr val="FDFAF5"/>
        </a:solidFill>
      </p:bgPr>
    </p:bg>
    <p:spTree>
      <p:nvGrpSpPr>
        <p:cNvPr id="911" name="Shape 9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2" name="Google Shape;912;p154"/>
          <p:cNvSpPr txBox="1"/>
          <p:nvPr>
            <p:ph type="title"/>
          </p:nvPr>
        </p:nvSpPr>
        <p:spPr>
          <a:xfrm>
            <a:off x="1552802" y="3248640"/>
            <a:ext cx="6905398" cy="2923559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 sz="6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3" name="Google Shape;913;p154"/>
          <p:cNvSpPr txBox="1"/>
          <p:nvPr>
            <p:ph idx="1" type="body"/>
          </p:nvPr>
        </p:nvSpPr>
        <p:spPr>
          <a:xfrm>
            <a:off x="1573552" y="6533454"/>
            <a:ext cx="6577014" cy="401480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30909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None/>
              <a:defRPr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14" name="Google Shape;914;p154"/>
          <p:cNvSpPr/>
          <p:nvPr>
            <p:ph idx="2" type="pic"/>
          </p:nvPr>
        </p:nvSpPr>
        <p:spPr>
          <a:xfrm>
            <a:off x="8840788" y="0"/>
            <a:ext cx="155463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 1">
  <p:cSld name="title description image 1">
    <p:spTree>
      <p:nvGrpSpPr>
        <p:cNvPr id="915" name="Shape 9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6" name="Google Shape;916;p155"/>
          <p:cNvSpPr txBox="1"/>
          <p:nvPr>
            <p:ph type="title"/>
          </p:nvPr>
        </p:nvSpPr>
        <p:spPr>
          <a:xfrm>
            <a:off x="1448014" y="2940443"/>
            <a:ext cx="6745074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7" name="Google Shape;917;p155"/>
          <p:cNvSpPr txBox="1"/>
          <p:nvPr>
            <p:ph idx="1" type="body"/>
          </p:nvPr>
        </p:nvSpPr>
        <p:spPr>
          <a:xfrm>
            <a:off x="1441696" y="5386436"/>
            <a:ext cx="6745075" cy="533618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18" name="Google Shape;918;p155"/>
          <p:cNvSpPr/>
          <p:nvPr>
            <p:ph idx="2" type="pic"/>
          </p:nvPr>
        </p:nvSpPr>
        <p:spPr>
          <a:xfrm>
            <a:off x="8840787" y="2909778"/>
            <a:ext cx="15546388" cy="7896445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 2">
  <p:cSld name="title description image 2">
    <p:spTree>
      <p:nvGrpSpPr>
        <p:cNvPr id="919" name="Shape 9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0" name="Google Shape;920;p156"/>
          <p:cNvSpPr/>
          <p:nvPr>
            <p:ph idx="2" type="pic"/>
          </p:nvPr>
        </p:nvSpPr>
        <p:spPr>
          <a:xfrm>
            <a:off x="0" y="2909778"/>
            <a:ext cx="15546388" cy="7896445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21" name="Google Shape;921;p156"/>
          <p:cNvSpPr txBox="1"/>
          <p:nvPr>
            <p:ph type="title"/>
          </p:nvPr>
        </p:nvSpPr>
        <p:spPr>
          <a:xfrm>
            <a:off x="16162306" y="2940443"/>
            <a:ext cx="6745074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22" name="Google Shape;922;p156"/>
          <p:cNvSpPr txBox="1"/>
          <p:nvPr>
            <p:ph idx="1" type="body"/>
          </p:nvPr>
        </p:nvSpPr>
        <p:spPr>
          <a:xfrm>
            <a:off x="16155988" y="5386436"/>
            <a:ext cx="6745075" cy="533618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 collage ">
  <p:cSld name="title description image collage ">
    <p:spTree>
      <p:nvGrpSpPr>
        <p:cNvPr id="923" name="Shape 9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4" name="Google Shape;924;p157"/>
          <p:cNvSpPr txBox="1"/>
          <p:nvPr>
            <p:ph type="title"/>
          </p:nvPr>
        </p:nvSpPr>
        <p:spPr>
          <a:xfrm>
            <a:off x="1448014" y="2940443"/>
            <a:ext cx="6745074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25" name="Google Shape;925;p157"/>
          <p:cNvSpPr txBox="1"/>
          <p:nvPr>
            <p:ph idx="1" type="body"/>
          </p:nvPr>
        </p:nvSpPr>
        <p:spPr>
          <a:xfrm>
            <a:off x="1441697" y="5386436"/>
            <a:ext cx="6745074" cy="58096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26" name="Google Shape;926;p157"/>
          <p:cNvSpPr/>
          <p:nvPr>
            <p:ph idx="2" type="pic"/>
          </p:nvPr>
        </p:nvSpPr>
        <p:spPr>
          <a:xfrm>
            <a:off x="8840788" y="1524001"/>
            <a:ext cx="7315200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27" name="Google Shape;927;p157"/>
          <p:cNvSpPr/>
          <p:nvPr>
            <p:ph idx="3" type="pic"/>
          </p:nvPr>
        </p:nvSpPr>
        <p:spPr>
          <a:xfrm>
            <a:off x="16501730" y="1524000"/>
            <a:ext cx="6283657" cy="312089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28" name="Google Shape;928;p157"/>
          <p:cNvSpPr/>
          <p:nvPr>
            <p:ph idx="4" type="pic"/>
          </p:nvPr>
        </p:nvSpPr>
        <p:spPr>
          <a:xfrm>
            <a:off x="16501730" y="4965895"/>
            <a:ext cx="6283658" cy="7226106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2">
  <p:cSld name="darkamber_title 2"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59"/>
          <p:cNvSpPr/>
          <p:nvPr/>
        </p:nvSpPr>
        <p:spPr>
          <a:xfrm>
            <a:off x="2239654" y="1561784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" name="Google Shape;96;p59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E9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" name="Google Shape;97;p59"/>
          <p:cNvSpPr/>
          <p:nvPr/>
        </p:nvSpPr>
        <p:spPr>
          <a:xfrm>
            <a:off x="2258725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" name="Google Shape;98;p59"/>
          <p:cNvSpPr txBox="1"/>
          <p:nvPr>
            <p:ph type="title"/>
          </p:nvPr>
        </p:nvSpPr>
        <p:spPr>
          <a:xfrm>
            <a:off x="5879134" y="3786872"/>
            <a:ext cx="14390066" cy="304276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59"/>
          <p:cNvSpPr txBox="1"/>
          <p:nvPr>
            <p:ph idx="1" type="body"/>
          </p:nvPr>
        </p:nvSpPr>
        <p:spPr>
          <a:xfrm>
            <a:off x="5878513" y="6896066"/>
            <a:ext cx="8873807" cy="30427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00" name="Google Shape;100;p5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image collage 1">
  <p:cSld name="titles image collage 1">
    <p:spTree>
      <p:nvGrpSpPr>
        <p:cNvPr id="929" name="Shape 9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0" name="Google Shape;930;p158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1" name="Google Shape;931;p158"/>
          <p:cNvSpPr txBox="1"/>
          <p:nvPr>
            <p:ph type="title"/>
          </p:nvPr>
        </p:nvSpPr>
        <p:spPr>
          <a:xfrm>
            <a:off x="1423990" y="4744995"/>
            <a:ext cx="7556724" cy="247850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8800"/>
              <a:buFont typeface="Arial"/>
              <a:buNone/>
              <a:defRPr sz="8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32" name="Google Shape;932;p158"/>
          <p:cNvSpPr txBox="1"/>
          <p:nvPr>
            <p:ph idx="1" type="body"/>
          </p:nvPr>
        </p:nvSpPr>
        <p:spPr>
          <a:xfrm>
            <a:off x="1474788" y="7430079"/>
            <a:ext cx="6186401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47272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4400"/>
              <a:buFont typeface="Arial"/>
              <a:buNone/>
              <a:defRPr sz="4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33" name="Google Shape;933;p158"/>
          <p:cNvSpPr/>
          <p:nvPr>
            <p:ph idx="2" type="pic"/>
          </p:nvPr>
        </p:nvSpPr>
        <p:spPr>
          <a:xfrm>
            <a:off x="10720915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4" name="Google Shape;934;p158"/>
          <p:cNvSpPr/>
          <p:nvPr>
            <p:ph idx="3" type="pic"/>
          </p:nvPr>
        </p:nvSpPr>
        <p:spPr>
          <a:xfrm>
            <a:off x="14845044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5" name="Google Shape;935;p158"/>
          <p:cNvSpPr/>
          <p:nvPr>
            <p:ph idx="4" type="pic"/>
          </p:nvPr>
        </p:nvSpPr>
        <p:spPr>
          <a:xfrm>
            <a:off x="18990436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6" name="Google Shape;936;p158"/>
          <p:cNvSpPr/>
          <p:nvPr>
            <p:ph idx="5" type="pic"/>
          </p:nvPr>
        </p:nvSpPr>
        <p:spPr>
          <a:xfrm>
            <a:off x="10720915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7" name="Google Shape;937;p158"/>
          <p:cNvSpPr/>
          <p:nvPr>
            <p:ph idx="6" type="pic"/>
          </p:nvPr>
        </p:nvSpPr>
        <p:spPr>
          <a:xfrm>
            <a:off x="14866308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8" name="Google Shape;938;p158"/>
          <p:cNvSpPr/>
          <p:nvPr>
            <p:ph idx="7" type="pic"/>
          </p:nvPr>
        </p:nvSpPr>
        <p:spPr>
          <a:xfrm>
            <a:off x="19011702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39" name="Google Shape;939;p158"/>
          <p:cNvSpPr/>
          <p:nvPr>
            <p:ph idx="8" type="pic"/>
          </p:nvPr>
        </p:nvSpPr>
        <p:spPr>
          <a:xfrm>
            <a:off x="10720915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40" name="Google Shape;940;p158"/>
          <p:cNvSpPr/>
          <p:nvPr>
            <p:ph idx="9" type="pic"/>
          </p:nvPr>
        </p:nvSpPr>
        <p:spPr>
          <a:xfrm>
            <a:off x="14866308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41" name="Google Shape;941;p158"/>
          <p:cNvSpPr/>
          <p:nvPr>
            <p:ph idx="13" type="pic"/>
          </p:nvPr>
        </p:nvSpPr>
        <p:spPr>
          <a:xfrm>
            <a:off x="19011702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4 images (16:9)">
  <p:cSld name="title description 4 images (16:9)">
    <p:spTree>
      <p:nvGrpSpPr>
        <p:cNvPr id="942" name="Shape 9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3" name="Google Shape;943;p159"/>
          <p:cNvSpPr txBox="1"/>
          <p:nvPr>
            <p:ph type="title"/>
          </p:nvPr>
        </p:nvSpPr>
        <p:spPr>
          <a:xfrm>
            <a:off x="1525588" y="2940443"/>
            <a:ext cx="6667500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4" name="Google Shape;944;p159"/>
          <p:cNvSpPr txBox="1"/>
          <p:nvPr>
            <p:ph idx="1" type="body"/>
          </p:nvPr>
        </p:nvSpPr>
        <p:spPr>
          <a:xfrm>
            <a:off x="1525588" y="5470038"/>
            <a:ext cx="6661183" cy="61209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457200" wrap="square" tIns="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45" name="Google Shape;945;p159"/>
          <p:cNvSpPr/>
          <p:nvPr>
            <p:ph idx="2" type="pic"/>
          </p:nvPr>
        </p:nvSpPr>
        <p:spPr>
          <a:xfrm>
            <a:off x="8840788" y="1524002"/>
            <a:ext cx="8298896" cy="468687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46" name="Google Shape;946;p159"/>
          <p:cNvSpPr/>
          <p:nvPr>
            <p:ph idx="3" type="pic"/>
          </p:nvPr>
        </p:nvSpPr>
        <p:spPr>
          <a:xfrm>
            <a:off x="8840788" y="6904076"/>
            <a:ext cx="8298896" cy="468687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47" name="Google Shape;947;p159"/>
          <p:cNvSpPr/>
          <p:nvPr>
            <p:ph idx="4" type="pic"/>
          </p:nvPr>
        </p:nvSpPr>
        <p:spPr>
          <a:xfrm>
            <a:off x="17835931" y="1524002"/>
            <a:ext cx="8298896" cy="468687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48" name="Google Shape;948;p159"/>
          <p:cNvSpPr/>
          <p:nvPr>
            <p:ph idx="5" type="pic"/>
          </p:nvPr>
        </p:nvSpPr>
        <p:spPr>
          <a:xfrm>
            <a:off x="17835931" y="6904076"/>
            <a:ext cx="8298896" cy="468687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 description 4 images (vertical)">
  <p:cSld name="1_title description 4 images (vertical)">
    <p:spTree>
      <p:nvGrpSpPr>
        <p:cNvPr id="949" name="Shape 9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0" name="Google Shape;950;p160"/>
          <p:cNvSpPr txBox="1"/>
          <p:nvPr>
            <p:ph type="title"/>
          </p:nvPr>
        </p:nvSpPr>
        <p:spPr>
          <a:xfrm>
            <a:off x="1525588" y="2940443"/>
            <a:ext cx="6667500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1" name="Google Shape;951;p160"/>
          <p:cNvSpPr txBox="1"/>
          <p:nvPr>
            <p:ph idx="1" type="body"/>
          </p:nvPr>
        </p:nvSpPr>
        <p:spPr>
          <a:xfrm>
            <a:off x="1525588" y="5470038"/>
            <a:ext cx="6661183" cy="61209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457200" wrap="square" tIns="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52" name="Google Shape;952;p160"/>
          <p:cNvSpPr/>
          <p:nvPr>
            <p:ph idx="2" type="pic"/>
          </p:nvPr>
        </p:nvSpPr>
        <p:spPr>
          <a:xfrm>
            <a:off x="8840788" y="1524002"/>
            <a:ext cx="6667500" cy="1066799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53" name="Google Shape;953;p160"/>
          <p:cNvSpPr/>
          <p:nvPr>
            <p:ph idx="3" type="pic"/>
          </p:nvPr>
        </p:nvSpPr>
        <p:spPr>
          <a:xfrm>
            <a:off x="16157575" y="1524002"/>
            <a:ext cx="6627813" cy="1066799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s (1:1)">
  <p:cSld name="title description images (1:1)">
    <p:spTree>
      <p:nvGrpSpPr>
        <p:cNvPr id="954" name="Shape 9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5" name="Google Shape;955;p161"/>
          <p:cNvSpPr txBox="1"/>
          <p:nvPr>
            <p:ph type="title"/>
          </p:nvPr>
        </p:nvSpPr>
        <p:spPr>
          <a:xfrm>
            <a:off x="1525588" y="2940443"/>
            <a:ext cx="6667500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6" name="Google Shape;956;p161"/>
          <p:cNvSpPr txBox="1"/>
          <p:nvPr>
            <p:ph idx="1" type="body"/>
          </p:nvPr>
        </p:nvSpPr>
        <p:spPr>
          <a:xfrm>
            <a:off x="1525588" y="5470038"/>
            <a:ext cx="6661183" cy="61209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457200" wrap="square" tIns="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57" name="Google Shape;957;p161"/>
          <p:cNvSpPr/>
          <p:nvPr>
            <p:ph idx="2" type="pic"/>
          </p:nvPr>
        </p:nvSpPr>
        <p:spPr>
          <a:xfrm>
            <a:off x="10440987" y="1524002"/>
            <a:ext cx="10670952" cy="1066799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1">
  <p:cSld name="title collage 1">
    <p:spTree>
      <p:nvGrpSpPr>
        <p:cNvPr id="958" name="Shape 9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9" name="Google Shape;959;p162"/>
          <p:cNvSpPr/>
          <p:nvPr>
            <p:ph idx="2" type="pic"/>
          </p:nvPr>
        </p:nvSpPr>
        <p:spPr>
          <a:xfrm>
            <a:off x="-31582" y="1524000"/>
            <a:ext cx="15546387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60" name="Google Shape;960;p162"/>
          <p:cNvSpPr/>
          <p:nvPr>
            <p:ph idx="3" type="pic"/>
          </p:nvPr>
        </p:nvSpPr>
        <p:spPr>
          <a:xfrm>
            <a:off x="16155988" y="1513618"/>
            <a:ext cx="10670996" cy="10668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2">
  <p:cSld name="title collage 2">
    <p:spTree>
      <p:nvGrpSpPr>
        <p:cNvPr id="961" name="Shape 9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" name="Google Shape;962;p163"/>
          <p:cNvSpPr/>
          <p:nvPr>
            <p:ph idx="2" type="pic"/>
          </p:nvPr>
        </p:nvSpPr>
        <p:spPr>
          <a:xfrm>
            <a:off x="-31582" y="0"/>
            <a:ext cx="155463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63" name="Google Shape;963;p163"/>
          <p:cNvSpPr/>
          <p:nvPr>
            <p:ph idx="3" type="pic"/>
          </p:nvPr>
        </p:nvSpPr>
        <p:spPr>
          <a:xfrm>
            <a:off x="16155988" y="1513618"/>
            <a:ext cx="10670996" cy="10668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3">
  <p:cSld name="title collage 3">
    <p:spTree>
      <p:nvGrpSpPr>
        <p:cNvPr id="964" name="Shape 9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5" name="Google Shape;965;p164"/>
          <p:cNvSpPr/>
          <p:nvPr>
            <p:ph idx="2" type="pic"/>
          </p:nvPr>
        </p:nvSpPr>
        <p:spPr>
          <a:xfrm>
            <a:off x="8858373" y="1524000"/>
            <a:ext cx="15546387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66" name="Google Shape;966;p164"/>
          <p:cNvSpPr/>
          <p:nvPr>
            <p:ph idx="3" type="pic"/>
          </p:nvPr>
        </p:nvSpPr>
        <p:spPr>
          <a:xfrm>
            <a:off x="-2477905" y="1513618"/>
            <a:ext cx="10670996" cy="10668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4">
  <p:cSld name="title collage 4">
    <p:spTree>
      <p:nvGrpSpPr>
        <p:cNvPr id="967" name="Shape 9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8" name="Google Shape;968;p165"/>
          <p:cNvSpPr/>
          <p:nvPr>
            <p:ph idx="2" type="pic"/>
          </p:nvPr>
        </p:nvSpPr>
        <p:spPr>
          <a:xfrm>
            <a:off x="8858373" y="0"/>
            <a:ext cx="155463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69" name="Google Shape;969;p165"/>
          <p:cNvSpPr/>
          <p:nvPr>
            <p:ph idx="3" type="pic"/>
          </p:nvPr>
        </p:nvSpPr>
        <p:spPr>
          <a:xfrm>
            <a:off x="-2477905" y="1513618"/>
            <a:ext cx="10670996" cy="10668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full page image">
  <p:cSld name="full page image">
    <p:spTree>
      <p:nvGrpSpPr>
        <p:cNvPr id="970" name="Shape 9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1" name="Google Shape;971;p166"/>
          <p:cNvSpPr/>
          <p:nvPr>
            <p:ph idx="2" type="pic"/>
          </p:nvPr>
        </p:nvSpPr>
        <p:spPr>
          <a:xfrm>
            <a:off x="0" y="0"/>
            <a:ext cx="24387174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</p:spTree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full page image 1">
  <p:cSld name="titles on full page image 1">
    <p:spTree>
      <p:nvGrpSpPr>
        <p:cNvPr id="972" name="Shape 9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3" name="Google Shape;973;p167"/>
          <p:cNvSpPr/>
          <p:nvPr>
            <p:ph idx="2" type="pic"/>
          </p:nvPr>
        </p:nvSpPr>
        <p:spPr>
          <a:xfrm>
            <a:off x="-1" y="0"/>
            <a:ext cx="24387177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974" name="Google Shape;974;p167"/>
          <p:cNvSpPr txBox="1"/>
          <p:nvPr>
            <p:ph type="title"/>
          </p:nvPr>
        </p:nvSpPr>
        <p:spPr>
          <a:xfrm>
            <a:off x="3634722" y="4300151"/>
            <a:ext cx="6197593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75" name="Google Shape;975;p167"/>
          <p:cNvSpPr txBox="1"/>
          <p:nvPr>
            <p:ph idx="1" type="body"/>
          </p:nvPr>
        </p:nvSpPr>
        <p:spPr>
          <a:xfrm flipH="1">
            <a:off x="3691994" y="7086600"/>
            <a:ext cx="6140321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">
  <p:cSld name="green_title and image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60"/>
          <p:cNvSpPr/>
          <p:nvPr/>
        </p:nvSpPr>
        <p:spPr>
          <a:xfrm>
            <a:off x="3740322" y="1552906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" name="Google Shape;103;p60"/>
          <p:cNvSpPr txBox="1"/>
          <p:nvPr>
            <p:ph type="title"/>
          </p:nvPr>
        </p:nvSpPr>
        <p:spPr>
          <a:xfrm>
            <a:off x="1483161" y="4267200"/>
            <a:ext cx="8058404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4" name="Google Shape;104;p60"/>
          <p:cNvSpPr txBox="1"/>
          <p:nvPr>
            <p:ph idx="1" type="body"/>
          </p:nvPr>
        </p:nvSpPr>
        <p:spPr>
          <a:xfrm>
            <a:off x="1525587" y="6976627"/>
            <a:ext cx="8015977" cy="21424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" name="Google Shape;105;p60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" name="Google Shape;106;p60"/>
          <p:cNvSpPr/>
          <p:nvPr>
            <p:ph idx="2" type="pic"/>
          </p:nvPr>
        </p:nvSpPr>
        <p:spPr>
          <a:xfrm>
            <a:off x="12199338" y="0"/>
            <a:ext cx="121935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07" name="Google Shape;107;p6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full page image 2">
  <p:cSld name="titles on full page image 2">
    <p:spTree>
      <p:nvGrpSpPr>
        <p:cNvPr id="976" name="Shape 9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7" name="Google Shape;977;p168"/>
          <p:cNvSpPr/>
          <p:nvPr>
            <p:ph idx="2" type="pic"/>
          </p:nvPr>
        </p:nvSpPr>
        <p:spPr>
          <a:xfrm flipH="1">
            <a:off x="-2" y="0"/>
            <a:ext cx="24387177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978" name="Google Shape;978;p168"/>
          <p:cNvSpPr txBox="1"/>
          <p:nvPr>
            <p:ph type="title"/>
          </p:nvPr>
        </p:nvSpPr>
        <p:spPr>
          <a:xfrm>
            <a:off x="14588069" y="4300151"/>
            <a:ext cx="6197595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79" name="Google Shape;979;p168"/>
          <p:cNvSpPr txBox="1"/>
          <p:nvPr>
            <p:ph idx="1" type="body"/>
          </p:nvPr>
        </p:nvSpPr>
        <p:spPr>
          <a:xfrm flipH="1">
            <a:off x="14645340" y="7086600"/>
            <a:ext cx="6140321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image and insight 1">
  <p:cSld name="titles on image and insight 1">
    <p:bg>
      <p:bgPr>
        <a:solidFill>
          <a:srgbClr val="FEFAF5"/>
        </a:solidFill>
      </p:bgPr>
    </p:bg>
    <p:spTree>
      <p:nvGrpSpPr>
        <p:cNvPr id="980" name="Shape 9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1" name="Google Shape;981;p169"/>
          <p:cNvSpPr/>
          <p:nvPr>
            <p:ph idx="2" type="pic"/>
          </p:nvPr>
        </p:nvSpPr>
        <p:spPr>
          <a:xfrm>
            <a:off x="1" y="0"/>
            <a:ext cx="12193587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982" name="Google Shape;982;p169"/>
          <p:cNvSpPr txBox="1"/>
          <p:nvPr>
            <p:ph type="title"/>
          </p:nvPr>
        </p:nvSpPr>
        <p:spPr>
          <a:xfrm>
            <a:off x="3262189" y="4300151"/>
            <a:ext cx="6197595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83" name="Google Shape;983;p169"/>
          <p:cNvSpPr txBox="1"/>
          <p:nvPr>
            <p:ph idx="1" type="body"/>
          </p:nvPr>
        </p:nvSpPr>
        <p:spPr>
          <a:xfrm flipH="1">
            <a:off x="3319463" y="7086600"/>
            <a:ext cx="6058202" cy="304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image and insight 2">
  <p:cSld name="titles on image and insight 2">
    <p:bg>
      <p:bgPr>
        <a:solidFill>
          <a:srgbClr val="FEFAF5"/>
        </a:solidFill>
      </p:bgPr>
    </p:bg>
    <p:spTree>
      <p:nvGrpSpPr>
        <p:cNvPr id="984" name="Shape 9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5" name="Google Shape;985;p170"/>
          <p:cNvSpPr/>
          <p:nvPr>
            <p:ph idx="2" type="pic"/>
          </p:nvPr>
        </p:nvSpPr>
        <p:spPr>
          <a:xfrm>
            <a:off x="12193587" y="0"/>
            <a:ext cx="12193587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986" name="Google Shape;986;p170"/>
          <p:cNvSpPr txBox="1"/>
          <p:nvPr>
            <p:ph type="title"/>
          </p:nvPr>
        </p:nvSpPr>
        <p:spPr>
          <a:xfrm>
            <a:off x="15455775" y="4300151"/>
            <a:ext cx="6197595" cy="27102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87" name="Google Shape;987;p170"/>
          <p:cNvSpPr txBox="1"/>
          <p:nvPr>
            <p:ph idx="1" type="body"/>
          </p:nvPr>
        </p:nvSpPr>
        <p:spPr>
          <a:xfrm flipH="1">
            <a:off x="15513050" y="7086600"/>
            <a:ext cx="6058202" cy="304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88" name="Google Shape;988;p170"/>
          <p:cNvSpPr txBox="1"/>
          <p:nvPr/>
        </p:nvSpPr>
        <p:spPr>
          <a:xfrm>
            <a:off x="2815924" y="4300151"/>
            <a:ext cx="6198055" cy="58344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 fontScale="92500" lnSpcReduction="10000"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100000"/>
              <a:buFont typeface="Arial"/>
              <a:buNone/>
            </a:pPr>
            <a:r>
              <a:rPr b="0" i="0" lang="en-US" sz="96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Enter key insight or main idea, up to four lines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quare image collage">
  <p:cSld name="square image collage">
    <p:spTree>
      <p:nvGrpSpPr>
        <p:cNvPr id="989" name="Shape 9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0" name="Google Shape;990;p171"/>
          <p:cNvSpPr/>
          <p:nvPr>
            <p:ph idx="2" type="pic"/>
          </p:nvPr>
        </p:nvSpPr>
        <p:spPr>
          <a:xfrm>
            <a:off x="10311624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1" name="Google Shape;991;p171"/>
          <p:cNvSpPr/>
          <p:nvPr>
            <p:ph idx="3" type="pic"/>
          </p:nvPr>
        </p:nvSpPr>
        <p:spPr>
          <a:xfrm>
            <a:off x="14435752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2" name="Google Shape;992;p171"/>
          <p:cNvSpPr/>
          <p:nvPr>
            <p:ph idx="4" type="pic"/>
          </p:nvPr>
        </p:nvSpPr>
        <p:spPr>
          <a:xfrm>
            <a:off x="18581145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3" name="Google Shape;993;p171"/>
          <p:cNvSpPr/>
          <p:nvPr>
            <p:ph idx="5" type="pic"/>
          </p:nvPr>
        </p:nvSpPr>
        <p:spPr>
          <a:xfrm>
            <a:off x="10311624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4" name="Google Shape;994;p171"/>
          <p:cNvSpPr/>
          <p:nvPr>
            <p:ph idx="6" type="pic"/>
          </p:nvPr>
        </p:nvSpPr>
        <p:spPr>
          <a:xfrm>
            <a:off x="14457017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5" name="Google Shape;995;p171"/>
          <p:cNvSpPr/>
          <p:nvPr>
            <p:ph idx="7" type="pic"/>
          </p:nvPr>
        </p:nvSpPr>
        <p:spPr>
          <a:xfrm>
            <a:off x="18602409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6" name="Google Shape;996;p171"/>
          <p:cNvSpPr/>
          <p:nvPr>
            <p:ph idx="8" type="pic"/>
          </p:nvPr>
        </p:nvSpPr>
        <p:spPr>
          <a:xfrm>
            <a:off x="10311624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7" name="Google Shape;997;p171"/>
          <p:cNvSpPr/>
          <p:nvPr>
            <p:ph idx="9" type="pic"/>
          </p:nvPr>
        </p:nvSpPr>
        <p:spPr>
          <a:xfrm>
            <a:off x="14457017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8" name="Google Shape;998;p171"/>
          <p:cNvSpPr/>
          <p:nvPr>
            <p:ph idx="13" type="pic"/>
          </p:nvPr>
        </p:nvSpPr>
        <p:spPr>
          <a:xfrm>
            <a:off x="18602409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99" name="Google Shape;999;p171"/>
          <p:cNvSpPr/>
          <p:nvPr>
            <p:ph idx="14" type="pic"/>
          </p:nvPr>
        </p:nvSpPr>
        <p:spPr>
          <a:xfrm>
            <a:off x="6157066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0" name="Google Shape;1000;p171"/>
          <p:cNvSpPr/>
          <p:nvPr>
            <p:ph idx="15" type="pic"/>
          </p:nvPr>
        </p:nvSpPr>
        <p:spPr>
          <a:xfrm>
            <a:off x="6157066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1" name="Google Shape;1001;p171"/>
          <p:cNvSpPr/>
          <p:nvPr>
            <p:ph idx="16" type="pic"/>
          </p:nvPr>
        </p:nvSpPr>
        <p:spPr>
          <a:xfrm>
            <a:off x="6157066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2" name="Google Shape;1002;p171"/>
          <p:cNvSpPr/>
          <p:nvPr>
            <p:ph idx="17" type="pic"/>
          </p:nvPr>
        </p:nvSpPr>
        <p:spPr>
          <a:xfrm>
            <a:off x="2022387" y="818709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3" name="Google Shape;1003;p171"/>
          <p:cNvSpPr/>
          <p:nvPr>
            <p:ph idx="18" type="pic"/>
          </p:nvPr>
        </p:nvSpPr>
        <p:spPr>
          <a:xfrm>
            <a:off x="2022387" y="4926421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4" name="Google Shape;1004;p171"/>
          <p:cNvSpPr/>
          <p:nvPr>
            <p:ph idx="19" type="pic"/>
          </p:nvPr>
        </p:nvSpPr>
        <p:spPr>
          <a:xfrm>
            <a:off x="2022387" y="9055397"/>
            <a:ext cx="3763925" cy="376732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ircle image collage">
  <p:cSld name="circle image collage">
    <p:spTree>
      <p:nvGrpSpPr>
        <p:cNvPr id="1005" name="Shape 10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6" name="Google Shape;1006;p172"/>
          <p:cNvSpPr/>
          <p:nvPr>
            <p:ph idx="2" type="pic"/>
          </p:nvPr>
        </p:nvSpPr>
        <p:spPr>
          <a:xfrm>
            <a:off x="6023797" y="789615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7" name="Google Shape;1007;p172"/>
          <p:cNvSpPr/>
          <p:nvPr>
            <p:ph idx="3" type="pic"/>
          </p:nvPr>
        </p:nvSpPr>
        <p:spPr>
          <a:xfrm>
            <a:off x="10379602" y="789615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8" name="Google Shape;1008;p172"/>
          <p:cNvSpPr/>
          <p:nvPr>
            <p:ph idx="4" type="pic"/>
          </p:nvPr>
        </p:nvSpPr>
        <p:spPr>
          <a:xfrm>
            <a:off x="14735406" y="789615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9" name="Google Shape;1009;p172"/>
          <p:cNvSpPr/>
          <p:nvPr>
            <p:ph idx="5" type="pic"/>
          </p:nvPr>
        </p:nvSpPr>
        <p:spPr>
          <a:xfrm>
            <a:off x="19091211" y="789615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0" name="Google Shape;1010;p172"/>
          <p:cNvSpPr/>
          <p:nvPr>
            <p:ph idx="6" type="pic"/>
          </p:nvPr>
        </p:nvSpPr>
        <p:spPr>
          <a:xfrm>
            <a:off x="6023797" y="5088713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1" name="Google Shape;1011;p172"/>
          <p:cNvSpPr/>
          <p:nvPr>
            <p:ph idx="7" type="pic"/>
          </p:nvPr>
        </p:nvSpPr>
        <p:spPr>
          <a:xfrm>
            <a:off x="10379602" y="5088713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2" name="Google Shape;1012;p172"/>
          <p:cNvSpPr/>
          <p:nvPr>
            <p:ph idx="8" type="pic"/>
          </p:nvPr>
        </p:nvSpPr>
        <p:spPr>
          <a:xfrm>
            <a:off x="14735406" y="5088713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3" name="Google Shape;1013;p172"/>
          <p:cNvSpPr/>
          <p:nvPr>
            <p:ph idx="9" type="pic"/>
          </p:nvPr>
        </p:nvSpPr>
        <p:spPr>
          <a:xfrm>
            <a:off x="19091211" y="5088713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4" name="Google Shape;1014;p172"/>
          <p:cNvSpPr/>
          <p:nvPr>
            <p:ph idx="13" type="pic"/>
          </p:nvPr>
        </p:nvSpPr>
        <p:spPr>
          <a:xfrm>
            <a:off x="6023797" y="9366546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5" name="Google Shape;1015;p172"/>
          <p:cNvSpPr/>
          <p:nvPr>
            <p:ph idx="14" type="pic"/>
          </p:nvPr>
        </p:nvSpPr>
        <p:spPr>
          <a:xfrm>
            <a:off x="10379602" y="9366546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6" name="Google Shape;1016;p172"/>
          <p:cNvSpPr/>
          <p:nvPr>
            <p:ph idx="15" type="pic"/>
          </p:nvPr>
        </p:nvSpPr>
        <p:spPr>
          <a:xfrm>
            <a:off x="14735406" y="9366546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7" name="Google Shape;1017;p172"/>
          <p:cNvSpPr/>
          <p:nvPr>
            <p:ph idx="16" type="pic"/>
          </p:nvPr>
        </p:nvSpPr>
        <p:spPr>
          <a:xfrm>
            <a:off x="19091211" y="9366546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8" name="Google Shape;1018;p172"/>
          <p:cNvSpPr/>
          <p:nvPr>
            <p:ph idx="17" type="pic"/>
          </p:nvPr>
        </p:nvSpPr>
        <p:spPr>
          <a:xfrm>
            <a:off x="1719809" y="789615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9" name="Google Shape;1019;p172"/>
          <p:cNvSpPr/>
          <p:nvPr>
            <p:ph idx="18" type="pic"/>
          </p:nvPr>
        </p:nvSpPr>
        <p:spPr>
          <a:xfrm>
            <a:off x="1719809" y="5088713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20" name="Google Shape;1020;p172"/>
          <p:cNvSpPr/>
          <p:nvPr>
            <p:ph idx="19" type="pic"/>
          </p:nvPr>
        </p:nvSpPr>
        <p:spPr>
          <a:xfrm>
            <a:off x="1719809" y="9366546"/>
            <a:ext cx="3465576" cy="346557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 vertical images">
  <p:cSld name="3 vertical images">
    <p:spTree>
      <p:nvGrpSpPr>
        <p:cNvPr id="1021" name="Shape 10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2" name="Google Shape;1022;p173"/>
          <p:cNvSpPr/>
          <p:nvPr>
            <p:ph idx="2" type="pic"/>
          </p:nvPr>
        </p:nvSpPr>
        <p:spPr>
          <a:xfrm>
            <a:off x="1526719" y="1524000"/>
            <a:ext cx="6666369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23" name="Google Shape;1023;p173"/>
          <p:cNvSpPr/>
          <p:nvPr>
            <p:ph idx="3" type="pic"/>
          </p:nvPr>
        </p:nvSpPr>
        <p:spPr>
          <a:xfrm>
            <a:off x="8853282" y="1524000"/>
            <a:ext cx="6666370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24" name="Google Shape;1024;p173"/>
          <p:cNvSpPr/>
          <p:nvPr>
            <p:ph idx="4" type="pic"/>
          </p:nvPr>
        </p:nvSpPr>
        <p:spPr>
          <a:xfrm>
            <a:off x="16157119" y="1524000"/>
            <a:ext cx="6666370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2 topic side by side">
  <p:cSld name="titles 2 topic side by side">
    <p:bg>
      <p:bgPr>
        <a:solidFill>
          <a:schemeClr val="lt1"/>
        </a:solidFill>
      </p:bgPr>
    </p:bg>
    <p:spTree>
      <p:nvGrpSpPr>
        <p:cNvPr id="1025" name="Shape 10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Google Shape;1026;p174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27" name="Google Shape;1027;p174"/>
          <p:cNvSpPr/>
          <p:nvPr/>
        </p:nvSpPr>
        <p:spPr>
          <a:xfrm>
            <a:off x="12521856" y="3125973"/>
            <a:ext cx="10263532" cy="9066027"/>
          </a:xfrm>
          <a:prstGeom prst="rect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8" name="Google Shape;1028;p174"/>
          <p:cNvSpPr/>
          <p:nvPr/>
        </p:nvSpPr>
        <p:spPr>
          <a:xfrm flipH="1" rot="10800000">
            <a:off x="13050001" y="482541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9" name="Google Shape;1029;p174"/>
          <p:cNvSpPr/>
          <p:nvPr/>
        </p:nvSpPr>
        <p:spPr>
          <a:xfrm>
            <a:off x="1525588" y="3125973"/>
            <a:ext cx="10371226" cy="9066026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0" name="Google Shape;1030;p174"/>
          <p:cNvSpPr/>
          <p:nvPr/>
        </p:nvSpPr>
        <p:spPr>
          <a:xfrm flipH="1" rot="10800000">
            <a:off x="2119369" y="482541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1" name="Google Shape;1031;p174"/>
          <p:cNvSpPr txBox="1"/>
          <p:nvPr>
            <p:ph idx="1" type="body"/>
          </p:nvPr>
        </p:nvSpPr>
        <p:spPr>
          <a:xfrm>
            <a:off x="2119369" y="3812094"/>
            <a:ext cx="6775136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8434E"/>
              </a:buClr>
              <a:buSzPts val="5400"/>
              <a:buNone/>
              <a:defRPr sz="5400">
                <a:solidFill>
                  <a:srgbClr val="38434E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32" name="Google Shape;1032;p174"/>
          <p:cNvSpPr txBox="1"/>
          <p:nvPr>
            <p:ph idx="2" type="body"/>
          </p:nvPr>
        </p:nvSpPr>
        <p:spPr>
          <a:xfrm>
            <a:off x="2119369" y="5271124"/>
            <a:ext cx="8984060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33" name="Google Shape;1033;p174"/>
          <p:cNvSpPr txBox="1"/>
          <p:nvPr>
            <p:ph idx="3" type="body"/>
          </p:nvPr>
        </p:nvSpPr>
        <p:spPr>
          <a:xfrm>
            <a:off x="13001423" y="3812094"/>
            <a:ext cx="67538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8434E"/>
              </a:buClr>
              <a:buSzPts val="5400"/>
              <a:buNone/>
              <a:defRPr sz="5400">
                <a:solidFill>
                  <a:srgbClr val="38434E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34" name="Google Shape;1034;p174"/>
          <p:cNvSpPr txBox="1"/>
          <p:nvPr>
            <p:ph idx="4" type="body"/>
          </p:nvPr>
        </p:nvSpPr>
        <p:spPr>
          <a:xfrm>
            <a:off x="13051710" y="5271124"/>
            <a:ext cx="8959204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percentages and description">
  <p:cSld name="two percentages and description">
    <p:bg>
      <p:bgPr>
        <a:solidFill>
          <a:srgbClr val="F2EDE6"/>
        </a:solidFill>
      </p:bgPr>
    </p:bg>
    <p:spTree>
      <p:nvGrpSpPr>
        <p:cNvPr id="1035" name="Shape 10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6" name="Google Shape;1036;p175"/>
          <p:cNvSpPr/>
          <p:nvPr/>
        </p:nvSpPr>
        <p:spPr>
          <a:xfrm>
            <a:off x="0" y="1"/>
            <a:ext cx="12193587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7" name="Google Shape;1037;p175"/>
          <p:cNvSpPr txBox="1"/>
          <p:nvPr>
            <p:ph type="title"/>
          </p:nvPr>
        </p:nvSpPr>
        <p:spPr>
          <a:xfrm>
            <a:off x="1" y="3741162"/>
            <a:ext cx="12193585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0000"/>
              <a:buFont typeface="Arial"/>
              <a:buNone/>
              <a:defRPr sz="40000">
                <a:solidFill>
                  <a:schemeClr val="accent3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8" name="Google Shape;1038;p175"/>
          <p:cNvSpPr txBox="1"/>
          <p:nvPr>
            <p:ph idx="1" type="body"/>
          </p:nvPr>
        </p:nvSpPr>
        <p:spPr>
          <a:xfrm>
            <a:off x="0" y="9383753"/>
            <a:ext cx="12193585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39" name="Google Shape;1039;p175"/>
          <p:cNvSpPr txBox="1"/>
          <p:nvPr>
            <p:ph idx="2" type="body"/>
          </p:nvPr>
        </p:nvSpPr>
        <p:spPr>
          <a:xfrm>
            <a:off x="12193589" y="3741162"/>
            <a:ext cx="12193585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40000"/>
              <a:buNone/>
              <a:defRPr sz="400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40" name="Google Shape;1040;p175"/>
          <p:cNvSpPr txBox="1"/>
          <p:nvPr>
            <p:ph idx="3" type="body"/>
          </p:nvPr>
        </p:nvSpPr>
        <p:spPr>
          <a:xfrm>
            <a:off x="12193588" y="9383753"/>
            <a:ext cx="12193587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hree percentages and descriptions">
  <p:cSld name="three percentages and descriptions">
    <p:bg>
      <p:bgPr>
        <a:solidFill>
          <a:schemeClr val="lt1"/>
        </a:solidFill>
      </p:bgPr>
    </p:bg>
    <p:spTree>
      <p:nvGrpSpPr>
        <p:cNvPr id="1041" name="Shape 10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2" name="Google Shape;1042;p176"/>
          <p:cNvSpPr txBox="1"/>
          <p:nvPr>
            <p:ph type="title"/>
          </p:nvPr>
        </p:nvSpPr>
        <p:spPr>
          <a:xfrm>
            <a:off x="1525585" y="3022706"/>
            <a:ext cx="6667502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7500"/>
              <a:buFont typeface="Arial"/>
              <a:buNone/>
              <a:defRPr sz="27500">
                <a:solidFill>
                  <a:schemeClr val="accent3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43" name="Google Shape;1043;p176"/>
          <p:cNvSpPr txBox="1"/>
          <p:nvPr>
            <p:ph idx="1" type="body"/>
          </p:nvPr>
        </p:nvSpPr>
        <p:spPr>
          <a:xfrm>
            <a:off x="1525588" y="9383753"/>
            <a:ext cx="6667500" cy="15538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44" name="Google Shape;1044;p176"/>
          <p:cNvSpPr txBox="1"/>
          <p:nvPr>
            <p:ph idx="2" type="body"/>
          </p:nvPr>
        </p:nvSpPr>
        <p:spPr>
          <a:xfrm>
            <a:off x="8840788" y="3022706"/>
            <a:ext cx="6667500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5"/>
              </a:buClr>
              <a:buSzPts val="27500"/>
              <a:buNone/>
              <a:defRPr sz="27500">
                <a:solidFill>
                  <a:schemeClr val="accent5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45" name="Google Shape;1045;p176"/>
          <p:cNvSpPr txBox="1"/>
          <p:nvPr>
            <p:ph idx="3" type="body"/>
          </p:nvPr>
        </p:nvSpPr>
        <p:spPr>
          <a:xfrm>
            <a:off x="8840787" y="9383753"/>
            <a:ext cx="6667501" cy="15538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46" name="Google Shape;1046;p176"/>
          <p:cNvSpPr txBox="1"/>
          <p:nvPr>
            <p:ph idx="4" type="body"/>
          </p:nvPr>
        </p:nvSpPr>
        <p:spPr>
          <a:xfrm>
            <a:off x="16155989" y="3022706"/>
            <a:ext cx="6629399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2"/>
              </a:buClr>
              <a:buSzPts val="27500"/>
              <a:buNone/>
              <a:defRPr sz="27500">
                <a:solidFill>
                  <a:schemeClr val="dk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47" name="Google Shape;1047;p176"/>
          <p:cNvSpPr txBox="1"/>
          <p:nvPr>
            <p:ph idx="5" type="body"/>
          </p:nvPr>
        </p:nvSpPr>
        <p:spPr>
          <a:xfrm>
            <a:off x="16155988" y="9383753"/>
            <a:ext cx="6629401" cy="15538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use + effect 1">
  <p:cSld name="cause + effect 1">
    <p:bg>
      <p:bgPr>
        <a:solidFill>
          <a:srgbClr val="FCE2BA"/>
        </a:solidFill>
      </p:bgPr>
    </p:bg>
    <p:spTree>
      <p:nvGrpSpPr>
        <p:cNvPr id="1048" name="Shape 10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" name="Google Shape;1049;p177"/>
          <p:cNvSpPr/>
          <p:nvPr/>
        </p:nvSpPr>
        <p:spPr>
          <a:xfrm>
            <a:off x="0" y="1"/>
            <a:ext cx="12193587" cy="13715999"/>
          </a:xfrm>
          <a:prstGeom prst="rect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0" name="Google Shape;1050;p177"/>
          <p:cNvSpPr txBox="1"/>
          <p:nvPr>
            <p:ph idx="1" type="body"/>
          </p:nvPr>
        </p:nvSpPr>
        <p:spPr>
          <a:xfrm>
            <a:off x="298938" y="3741162"/>
            <a:ext cx="11589850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14400"/>
              <a:buNone/>
              <a:defRPr sz="144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1" name="Google Shape;1051;p177"/>
          <p:cNvSpPr txBox="1"/>
          <p:nvPr>
            <p:ph idx="2" type="body"/>
          </p:nvPr>
        </p:nvSpPr>
        <p:spPr>
          <a:xfrm>
            <a:off x="12492525" y="3741162"/>
            <a:ext cx="11595712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3"/>
              </a:buClr>
              <a:buSzPts val="14400"/>
              <a:buNone/>
              <a:defRPr sz="14400">
                <a:solidFill>
                  <a:schemeClr val="accent3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2" name="Google Shape;1052;p177"/>
          <p:cNvSpPr txBox="1"/>
          <p:nvPr>
            <p:ph idx="3" type="body"/>
          </p:nvPr>
        </p:nvSpPr>
        <p:spPr>
          <a:xfrm>
            <a:off x="298938" y="9383753"/>
            <a:ext cx="11589850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3" name="Google Shape;1053;p177"/>
          <p:cNvSpPr txBox="1"/>
          <p:nvPr>
            <p:ph idx="4" type="body"/>
          </p:nvPr>
        </p:nvSpPr>
        <p:spPr>
          <a:xfrm>
            <a:off x="12498388" y="9383753"/>
            <a:ext cx="11589849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">
  <p:cSld name="amber_title and image">
    <p:bg>
      <p:bgPr>
        <a:solidFill>
          <a:srgbClr val="FDFAF5"/>
        </a:solidFill>
      </p:bgPr>
    </p:bg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61"/>
          <p:cNvSpPr/>
          <p:nvPr/>
        </p:nvSpPr>
        <p:spPr>
          <a:xfrm>
            <a:off x="3740322" y="1552906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" name="Google Shape;110;p61"/>
          <p:cNvSpPr txBox="1"/>
          <p:nvPr>
            <p:ph type="title"/>
          </p:nvPr>
        </p:nvSpPr>
        <p:spPr>
          <a:xfrm>
            <a:off x="1483161" y="4267200"/>
            <a:ext cx="7978891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1" name="Google Shape;111;p61"/>
          <p:cNvSpPr txBox="1"/>
          <p:nvPr>
            <p:ph idx="1" type="body"/>
          </p:nvPr>
        </p:nvSpPr>
        <p:spPr>
          <a:xfrm>
            <a:off x="1525588" y="6976627"/>
            <a:ext cx="7936464" cy="21424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2" name="Google Shape;112;p61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3" name="Google Shape;113;p61"/>
          <p:cNvSpPr/>
          <p:nvPr>
            <p:ph idx="2" type="pic"/>
          </p:nvPr>
        </p:nvSpPr>
        <p:spPr>
          <a:xfrm>
            <a:off x="12199338" y="0"/>
            <a:ext cx="121935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use + effect 2">
  <p:cSld name="cause + effect 2">
    <p:bg>
      <p:bgPr>
        <a:solidFill>
          <a:srgbClr val="FCE2BA"/>
        </a:solidFill>
      </p:bgPr>
    </p:bg>
    <p:spTree>
      <p:nvGrpSpPr>
        <p:cNvPr id="1054" name="Shape 10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5" name="Google Shape;1055;p178"/>
          <p:cNvSpPr/>
          <p:nvPr/>
        </p:nvSpPr>
        <p:spPr>
          <a:xfrm>
            <a:off x="12193588" y="1"/>
            <a:ext cx="12193587" cy="13715999"/>
          </a:xfrm>
          <a:prstGeom prst="rect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6" name="Google Shape;1056;p178"/>
          <p:cNvSpPr txBox="1"/>
          <p:nvPr>
            <p:ph idx="1" type="body"/>
          </p:nvPr>
        </p:nvSpPr>
        <p:spPr>
          <a:xfrm>
            <a:off x="316523" y="3741162"/>
            <a:ext cx="11572266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3"/>
              </a:buClr>
              <a:buSzPts val="14400"/>
              <a:buNone/>
              <a:defRPr sz="14400">
                <a:solidFill>
                  <a:schemeClr val="accent3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7" name="Google Shape;1057;p178"/>
          <p:cNvSpPr txBox="1"/>
          <p:nvPr>
            <p:ph idx="2" type="body"/>
          </p:nvPr>
        </p:nvSpPr>
        <p:spPr>
          <a:xfrm>
            <a:off x="12498388" y="3741162"/>
            <a:ext cx="11572264" cy="5624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14400"/>
              <a:buNone/>
              <a:defRPr sz="144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8" name="Google Shape;1058;p178"/>
          <p:cNvSpPr txBox="1"/>
          <p:nvPr>
            <p:ph idx="3" type="body"/>
          </p:nvPr>
        </p:nvSpPr>
        <p:spPr>
          <a:xfrm>
            <a:off x="316523" y="9383753"/>
            <a:ext cx="11572266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9" name="Google Shape;1059;p178"/>
          <p:cNvSpPr txBox="1"/>
          <p:nvPr>
            <p:ph idx="4" type="body"/>
          </p:nvPr>
        </p:nvSpPr>
        <p:spPr>
          <a:xfrm>
            <a:off x="12498389" y="9383753"/>
            <a:ext cx="11572264" cy="10239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2 labeled circles">
  <p:cSld name="titles 2 labeled circles">
    <p:bg>
      <p:bgPr>
        <a:solidFill>
          <a:schemeClr val="lt1"/>
        </a:solidFill>
      </p:bgPr>
    </p:bg>
    <p:spTree>
      <p:nvGrpSpPr>
        <p:cNvPr id="1060" name="Shape 10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1" name="Google Shape;1061;p179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2" name="Google Shape;1062;p179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4400"/>
              <a:buFont typeface="Arial"/>
              <a:buNone/>
              <a:defRPr b="0" i="0" sz="4400">
                <a:solidFill>
                  <a:srgbClr val="5B696B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63" name="Google Shape;1063;p179"/>
          <p:cNvSpPr txBox="1"/>
          <p:nvPr>
            <p:ph idx="2" type="body"/>
          </p:nvPr>
        </p:nvSpPr>
        <p:spPr>
          <a:xfrm>
            <a:off x="6442900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64" name="Google Shape;1064;p179"/>
          <p:cNvSpPr txBox="1"/>
          <p:nvPr>
            <p:ph idx="3" type="body"/>
          </p:nvPr>
        </p:nvSpPr>
        <p:spPr>
          <a:xfrm>
            <a:off x="13756228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65" name="Google Shape;1065;p179"/>
          <p:cNvSpPr/>
          <p:nvPr/>
        </p:nvSpPr>
        <p:spPr>
          <a:xfrm flipH="1" rot="10800000">
            <a:off x="8139126" y="10510883"/>
            <a:ext cx="766988" cy="53207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6" name="Google Shape;1066;p179"/>
          <p:cNvSpPr/>
          <p:nvPr/>
        </p:nvSpPr>
        <p:spPr>
          <a:xfrm flipH="1" rot="10800000">
            <a:off x="15452455" y="10510883"/>
            <a:ext cx="766988" cy="53207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7" name="Google Shape;1067;p179"/>
          <p:cNvSpPr/>
          <p:nvPr/>
        </p:nvSpPr>
        <p:spPr>
          <a:xfrm>
            <a:off x="6482873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8" name="Google Shape;1068;p179"/>
          <p:cNvSpPr/>
          <p:nvPr/>
        </p:nvSpPr>
        <p:spPr>
          <a:xfrm>
            <a:off x="13796202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circles description">
  <p:cSld name="titles 3 labeled circles description">
    <p:bg>
      <p:bgPr>
        <a:solidFill>
          <a:schemeClr val="lt1"/>
        </a:solidFill>
      </p:bgPr>
    </p:bg>
    <p:spTree>
      <p:nvGrpSpPr>
        <p:cNvPr id="1069" name="Shape 10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0" name="Google Shape;1070;p180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1" name="Google Shape;1071;p180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2" name="Google Shape;1072;p180"/>
          <p:cNvSpPr txBox="1"/>
          <p:nvPr>
            <p:ph idx="2" type="body"/>
          </p:nvPr>
        </p:nvSpPr>
        <p:spPr>
          <a:xfrm>
            <a:off x="2666978" y="8339909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3" name="Google Shape;1073;p180"/>
          <p:cNvSpPr txBox="1"/>
          <p:nvPr>
            <p:ph idx="3" type="body"/>
          </p:nvPr>
        </p:nvSpPr>
        <p:spPr>
          <a:xfrm>
            <a:off x="1525588" y="9153852"/>
            <a:ext cx="6667500" cy="31012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4" name="Google Shape;1074;p180"/>
          <p:cNvSpPr txBox="1"/>
          <p:nvPr>
            <p:ph idx="4" type="body"/>
          </p:nvPr>
        </p:nvSpPr>
        <p:spPr>
          <a:xfrm>
            <a:off x="10113866" y="8339909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5" name="Google Shape;1075;p180"/>
          <p:cNvSpPr txBox="1"/>
          <p:nvPr>
            <p:ph idx="5" type="body"/>
          </p:nvPr>
        </p:nvSpPr>
        <p:spPr>
          <a:xfrm>
            <a:off x="8840787" y="9153852"/>
            <a:ext cx="6667500" cy="31012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6" name="Google Shape;1076;p180"/>
          <p:cNvSpPr txBox="1"/>
          <p:nvPr>
            <p:ph idx="6" type="body"/>
          </p:nvPr>
        </p:nvSpPr>
        <p:spPr>
          <a:xfrm>
            <a:off x="17600728" y="8339909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77" name="Google Shape;1077;p180"/>
          <p:cNvSpPr txBox="1"/>
          <p:nvPr>
            <p:ph idx="7" type="body"/>
          </p:nvPr>
        </p:nvSpPr>
        <p:spPr>
          <a:xfrm>
            <a:off x="16155988" y="9153852"/>
            <a:ext cx="6667500" cy="31012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circles">
  <p:cSld name="titles 3 labeled circles">
    <p:bg>
      <p:bgPr>
        <a:solidFill>
          <a:schemeClr val="lt1"/>
        </a:solidFill>
      </p:bgPr>
    </p:bg>
    <p:spTree>
      <p:nvGrpSpPr>
        <p:cNvPr id="1078" name="Shape 10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9" name="Google Shape;1079;p181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80" name="Google Shape;1080;p181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81" name="Google Shape;1081;p181"/>
          <p:cNvSpPr txBox="1"/>
          <p:nvPr>
            <p:ph idx="2" type="body"/>
          </p:nvPr>
        </p:nvSpPr>
        <p:spPr>
          <a:xfrm>
            <a:off x="2666978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82" name="Google Shape;1082;p181"/>
          <p:cNvSpPr txBox="1"/>
          <p:nvPr>
            <p:ph idx="3" type="body"/>
          </p:nvPr>
        </p:nvSpPr>
        <p:spPr>
          <a:xfrm>
            <a:off x="10113866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83" name="Google Shape;1083;p181"/>
          <p:cNvSpPr txBox="1"/>
          <p:nvPr>
            <p:ph idx="4" type="body"/>
          </p:nvPr>
        </p:nvSpPr>
        <p:spPr>
          <a:xfrm>
            <a:off x="17600728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84" name="Google Shape;1084;p181"/>
          <p:cNvSpPr/>
          <p:nvPr/>
        </p:nvSpPr>
        <p:spPr>
          <a:xfrm flipH="1" rot="10800000">
            <a:off x="4363204" y="10510883"/>
            <a:ext cx="766988" cy="53207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5" name="Google Shape;1085;p181"/>
          <p:cNvSpPr/>
          <p:nvPr/>
        </p:nvSpPr>
        <p:spPr>
          <a:xfrm flipH="1" rot="10800000">
            <a:off x="19296955" y="10510883"/>
            <a:ext cx="766988" cy="53207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6" name="Google Shape;1086;p181"/>
          <p:cNvSpPr/>
          <p:nvPr/>
        </p:nvSpPr>
        <p:spPr>
          <a:xfrm flipH="1" rot="10800000">
            <a:off x="11810092" y="10510883"/>
            <a:ext cx="766988" cy="53207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7" name="Google Shape;1087;p181"/>
          <p:cNvSpPr/>
          <p:nvPr/>
        </p:nvSpPr>
        <p:spPr>
          <a:xfrm>
            <a:off x="2706951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8" name="Google Shape;1088;p181"/>
          <p:cNvSpPr/>
          <p:nvPr/>
        </p:nvSpPr>
        <p:spPr>
          <a:xfrm>
            <a:off x="17640702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9" name="Google Shape;1089;p181"/>
          <p:cNvSpPr/>
          <p:nvPr/>
        </p:nvSpPr>
        <p:spPr>
          <a:xfrm>
            <a:off x="10153839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timeline">
  <p:cSld name="titles 3 labeled timeline">
    <p:bg>
      <p:bgPr>
        <a:solidFill>
          <a:schemeClr val="lt1"/>
        </a:solidFill>
      </p:bgPr>
    </p:bg>
    <p:spTree>
      <p:nvGrpSpPr>
        <p:cNvPr id="1090" name="Shape 10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1" name="Google Shape;1091;p182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92" name="Google Shape;1092;p182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93" name="Google Shape;1093;p182"/>
          <p:cNvSpPr txBox="1"/>
          <p:nvPr>
            <p:ph idx="2" type="body"/>
          </p:nvPr>
        </p:nvSpPr>
        <p:spPr>
          <a:xfrm>
            <a:off x="2666978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94" name="Google Shape;1094;p182"/>
          <p:cNvSpPr txBox="1"/>
          <p:nvPr>
            <p:ph idx="3" type="body"/>
          </p:nvPr>
        </p:nvSpPr>
        <p:spPr>
          <a:xfrm>
            <a:off x="10113866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95" name="Google Shape;1095;p182"/>
          <p:cNvSpPr txBox="1"/>
          <p:nvPr>
            <p:ph idx="4" type="body"/>
          </p:nvPr>
        </p:nvSpPr>
        <p:spPr>
          <a:xfrm>
            <a:off x="17600728" y="9310057"/>
            <a:ext cx="4159441" cy="6940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96" name="Google Shape;1096;p182"/>
          <p:cNvSpPr/>
          <p:nvPr/>
        </p:nvSpPr>
        <p:spPr>
          <a:xfrm flipH="1" rot="10800000">
            <a:off x="4558347" y="10733308"/>
            <a:ext cx="15453361" cy="53208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7" name="Google Shape;1097;p182"/>
          <p:cNvSpPr/>
          <p:nvPr/>
        </p:nvSpPr>
        <p:spPr>
          <a:xfrm>
            <a:off x="2706951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8" name="Google Shape;1098;p182"/>
          <p:cNvSpPr/>
          <p:nvPr/>
        </p:nvSpPr>
        <p:spPr>
          <a:xfrm>
            <a:off x="17640702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9" name="Google Shape;1099;p182"/>
          <p:cNvSpPr/>
          <p:nvPr/>
        </p:nvSpPr>
        <p:spPr>
          <a:xfrm>
            <a:off x="10153839" y="4686300"/>
            <a:ext cx="4079494" cy="4079494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headshots">
  <p:cSld name="titles 3 labeled headshots">
    <p:spTree>
      <p:nvGrpSpPr>
        <p:cNvPr id="1100" name="Shape 1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1" name="Google Shape;1101;p183"/>
          <p:cNvSpPr txBox="1"/>
          <p:nvPr>
            <p:ph type="title"/>
          </p:nvPr>
        </p:nvSpPr>
        <p:spPr>
          <a:xfrm>
            <a:off x="1468437" y="1374334"/>
            <a:ext cx="21259799" cy="10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2" name="Google Shape;1102;p183"/>
          <p:cNvSpPr txBox="1"/>
          <p:nvPr>
            <p:ph idx="1" type="body"/>
          </p:nvPr>
        </p:nvSpPr>
        <p:spPr>
          <a:xfrm>
            <a:off x="1441696" y="2429313"/>
            <a:ext cx="21611907" cy="90498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3" name="Google Shape;1103;p183"/>
          <p:cNvSpPr txBox="1"/>
          <p:nvPr>
            <p:ph idx="2" type="body"/>
          </p:nvPr>
        </p:nvSpPr>
        <p:spPr>
          <a:xfrm>
            <a:off x="1563687" y="9960962"/>
            <a:ext cx="6667499" cy="7147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Font typeface="Arial"/>
              <a:buNone/>
              <a:defRPr b="1" i="0" sz="4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4" name="Google Shape;1104;p183"/>
          <p:cNvSpPr txBox="1"/>
          <p:nvPr>
            <p:ph idx="3" type="body"/>
          </p:nvPr>
        </p:nvSpPr>
        <p:spPr>
          <a:xfrm>
            <a:off x="1599728" y="10820400"/>
            <a:ext cx="6667499" cy="13716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b="0" i="0" sz="44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5" name="Google Shape;1105;p183"/>
          <p:cNvSpPr txBox="1"/>
          <p:nvPr>
            <p:ph idx="4" type="body"/>
          </p:nvPr>
        </p:nvSpPr>
        <p:spPr>
          <a:xfrm>
            <a:off x="8859838" y="9960962"/>
            <a:ext cx="6667499" cy="7147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Font typeface="Arial"/>
              <a:buNone/>
              <a:defRPr b="1" i="0" sz="4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6" name="Google Shape;1106;p183"/>
          <p:cNvSpPr txBox="1"/>
          <p:nvPr>
            <p:ph idx="5" type="body"/>
          </p:nvPr>
        </p:nvSpPr>
        <p:spPr>
          <a:xfrm>
            <a:off x="8914926" y="10820400"/>
            <a:ext cx="6667501" cy="13716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4400"/>
              <a:buFont typeface="Arial"/>
              <a:buNone/>
              <a:defRPr b="0" i="0" sz="44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7" name="Google Shape;1107;p183"/>
          <p:cNvSpPr txBox="1"/>
          <p:nvPr>
            <p:ph idx="6" type="body"/>
          </p:nvPr>
        </p:nvSpPr>
        <p:spPr>
          <a:xfrm>
            <a:off x="16194088" y="9960962"/>
            <a:ext cx="6667499" cy="7147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Font typeface="Arial"/>
              <a:buNone/>
              <a:defRPr b="1" i="0" sz="4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8" name="Google Shape;1108;p183"/>
          <p:cNvSpPr txBox="1"/>
          <p:nvPr>
            <p:ph idx="7" type="body"/>
          </p:nvPr>
        </p:nvSpPr>
        <p:spPr>
          <a:xfrm>
            <a:off x="16230127" y="10820400"/>
            <a:ext cx="6629401" cy="13716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4400"/>
              <a:buFont typeface="Arial"/>
              <a:buNone/>
              <a:defRPr b="0" i="0" sz="44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09" name="Google Shape;1109;p183"/>
          <p:cNvSpPr/>
          <p:nvPr>
            <p:ph idx="8" type="pic"/>
          </p:nvPr>
        </p:nvSpPr>
        <p:spPr>
          <a:xfrm>
            <a:off x="2611437" y="4495800"/>
            <a:ext cx="4572000" cy="4572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110" name="Google Shape;1110;p183"/>
          <p:cNvSpPr/>
          <p:nvPr>
            <p:ph idx="9" type="pic"/>
          </p:nvPr>
        </p:nvSpPr>
        <p:spPr>
          <a:xfrm>
            <a:off x="9907587" y="4495800"/>
            <a:ext cx="4572000" cy="4572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111" name="Google Shape;1111;p183"/>
          <p:cNvSpPr/>
          <p:nvPr>
            <p:ph idx="13" type="pic"/>
          </p:nvPr>
        </p:nvSpPr>
        <p:spPr>
          <a:xfrm>
            <a:off x="17203738" y="4495800"/>
            <a:ext cx="4572000" cy="4572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grid (3x6)">
  <p:cSld name="title grid (3x6)">
    <p:bg>
      <p:bgPr>
        <a:solidFill>
          <a:schemeClr val="lt1"/>
        </a:solidFill>
      </p:bgPr>
    </p:bg>
    <p:spTree>
      <p:nvGrpSpPr>
        <p:cNvPr id="1112" name="Shape 1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3" name="Google Shape;1113;p184"/>
          <p:cNvSpPr txBox="1"/>
          <p:nvPr>
            <p:ph type="title"/>
          </p:nvPr>
        </p:nvSpPr>
        <p:spPr>
          <a:xfrm>
            <a:off x="1448013" y="1524001"/>
            <a:ext cx="21343554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grpSp>
        <p:nvGrpSpPr>
          <p:cNvPr id="1114" name="Google Shape;1114;p184"/>
          <p:cNvGrpSpPr/>
          <p:nvPr/>
        </p:nvGrpSpPr>
        <p:grpSpPr>
          <a:xfrm>
            <a:off x="1525588" y="3056020"/>
            <a:ext cx="21265981" cy="9380455"/>
            <a:chOff x="1525588" y="3056020"/>
            <a:chExt cx="21265981" cy="9380455"/>
          </a:xfrm>
        </p:grpSpPr>
        <p:cxnSp>
          <p:nvCxnSpPr>
            <p:cNvPr id="1115" name="Google Shape;1115;p184"/>
            <p:cNvCxnSpPr/>
            <p:nvPr/>
          </p:nvCxnSpPr>
          <p:spPr>
            <a:xfrm>
              <a:off x="4997610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16" name="Google Shape;1116;p184"/>
            <p:cNvCxnSpPr/>
            <p:nvPr/>
          </p:nvCxnSpPr>
          <p:spPr>
            <a:xfrm>
              <a:off x="8606279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17" name="Google Shape;1117;p184"/>
            <p:cNvCxnSpPr/>
            <p:nvPr/>
          </p:nvCxnSpPr>
          <p:spPr>
            <a:xfrm>
              <a:off x="12214948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18" name="Google Shape;1118;p184"/>
            <p:cNvCxnSpPr/>
            <p:nvPr/>
          </p:nvCxnSpPr>
          <p:spPr>
            <a:xfrm>
              <a:off x="22791569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19" name="Google Shape;1119;p184"/>
            <p:cNvCxnSpPr/>
            <p:nvPr/>
          </p:nvCxnSpPr>
          <p:spPr>
            <a:xfrm>
              <a:off x="1525588" y="9309657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0" name="Google Shape;1120;p184"/>
            <p:cNvCxnSpPr/>
            <p:nvPr/>
          </p:nvCxnSpPr>
          <p:spPr>
            <a:xfrm>
              <a:off x="1525588" y="6182839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1" name="Google Shape;1121;p184"/>
            <p:cNvCxnSpPr/>
            <p:nvPr/>
          </p:nvCxnSpPr>
          <p:spPr>
            <a:xfrm>
              <a:off x="15823617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2" name="Google Shape;1122;p184"/>
            <p:cNvCxnSpPr/>
            <p:nvPr/>
          </p:nvCxnSpPr>
          <p:spPr>
            <a:xfrm>
              <a:off x="19432286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3" name="Google Shape;1123;p184"/>
            <p:cNvCxnSpPr/>
            <p:nvPr/>
          </p:nvCxnSpPr>
          <p:spPr>
            <a:xfrm>
              <a:off x="1531818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4" name="Google Shape;1124;p184"/>
            <p:cNvCxnSpPr/>
            <p:nvPr/>
          </p:nvCxnSpPr>
          <p:spPr>
            <a:xfrm>
              <a:off x="4997610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5" name="Google Shape;1125;p184"/>
            <p:cNvCxnSpPr/>
            <p:nvPr/>
          </p:nvCxnSpPr>
          <p:spPr>
            <a:xfrm>
              <a:off x="8606279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6" name="Google Shape;1126;p184"/>
            <p:cNvCxnSpPr/>
            <p:nvPr/>
          </p:nvCxnSpPr>
          <p:spPr>
            <a:xfrm>
              <a:off x="12214948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7" name="Google Shape;1127;p184"/>
            <p:cNvCxnSpPr/>
            <p:nvPr/>
          </p:nvCxnSpPr>
          <p:spPr>
            <a:xfrm>
              <a:off x="1525588" y="12436474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8" name="Google Shape;1128;p184"/>
            <p:cNvCxnSpPr/>
            <p:nvPr/>
          </p:nvCxnSpPr>
          <p:spPr>
            <a:xfrm>
              <a:off x="1525588" y="3056020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29" name="Google Shape;1129;p184"/>
            <p:cNvCxnSpPr/>
            <p:nvPr/>
          </p:nvCxnSpPr>
          <p:spPr>
            <a:xfrm>
              <a:off x="15823617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0" name="Google Shape;1130;p184"/>
            <p:cNvCxnSpPr/>
            <p:nvPr/>
          </p:nvCxnSpPr>
          <p:spPr>
            <a:xfrm>
              <a:off x="19432286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1" name="Google Shape;1131;p184"/>
            <p:cNvCxnSpPr/>
            <p:nvPr/>
          </p:nvCxnSpPr>
          <p:spPr>
            <a:xfrm>
              <a:off x="22791569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2" name="Google Shape;1132;p184"/>
            <p:cNvCxnSpPr/>
            <p:nvPr/>
          </p:nvCxnSpPr>
          <p:spPr>
            <a:xfrm>
              <a:off x="1531818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3" name="Google Shape;1133;p184"/>
            <p:cNvCxnSpPr/>
            <p:nvPr/>
          </p:nvCxnSpPr>
          <p:spPr>
            <a:xfrm>
              <a:off x="4997610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4" name="Google Shape;1134;p184"/>
            <p:cNvCxnSpPr/>
            <p:nvPr/>
          </p:nvCxnSpPr>
          <p:spPr>
            <a:xfrm>
              <a:off x="8606279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5" name="Google Shape;1135;p184"/>
            <p:cNvCxnSpPr/>
            <p:nvPr/>
          </p:nvCxnSpPr>
          <p:spPr>
            <a:xfrm>
              <a:off x="12214948" y="3056021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6" name="Google Shape;1136;p184"/>
            <p:cNvCxnSpPr/>
            <p:nvPr/>
          </p:nvCxnSpPr>
          <p:spPr>
            <a:xfrm>
              <a:off x="1525588" y="12436474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7" name="Google Shape;1137;p184"/>
            <p:cNvCxnSpPr/>
            <p:nvPr/>
          </p:nvCxnSpPr>
          <p:spPr>
            <a:xfrm>
              <a:off x="1525588" y="3056020"/>
              <a:ext cx="21265979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8" name="Google Shape;1138;p184"/>
            <p:cNvCxnSpPr/>
            <p:nvPr/>
          </p:nvCxnSpPr>
          <p:spPr>
            <a:xfrm>
              <a:off x="15823617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39" name="Google Shape;1139;p184"/>
            <p:cNvCxnSpPr/>
            <p:nvPr/>
          </p:nvCxnSpPr>
          <p:spPr>
            <a:xfrm>
              <a:off x="19432286" y="3056020"/>
              <a:ext cx="0" cy="9380454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</p:grpSp>
    </p:spTree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world map BG">
  <p:cSld name="titles world map BG">
    <p:spTree>
      <p:nvGrpSpPr>
        <p:cNvPr id="1140" name="Shape 1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World map as background" id="1141" name="Google Shape;1141;p185"/>
          <p:cNvPicPr preferRelativeResize="0"/>
          <p:nvPr/>
        </p:nvPicPr>
        <p:blipFill rotWithShape="1">
          <a:blip r:embed="rId2">
            <a:alphaModFix amt="30000"/>
          </a:blip>
          <a:srcRect b="0" l="0" r="0" t="0"/>
          <a:stretch/>
        </p:blipFill>
        <p:spPr>
          <a:xfrm>
            <a:off x="8432574" y="2067001"/>
            <a:ext cx="15080569" cy="9734546"/>
          </a:xfrm>
          <a:prstGeom prst="rect">
            <a:avLst/>
          </a:prstGeom>
          <a:noFill/>
          <a:ln>
            <a:noFill/>
          </a:ln>
        </p:spPr>
      </p:pic>
      <p:sp>
        <p:nvSpPr>
          <p:cNvPr id="1142" name="Google Shape;1142;p185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43" name="Google Shape;1143;p185"/>
          <p:cNvSpPr txBox="1"/>
          <p:nvPr>
            <p:ph type="title"/>
          </p:nvPr>
        </p:nvSpPr>
        <p:spPr>
          <a:xfrm>
            <a:off x="1423990" y="4744995"/>
            <a:ext cx="7008584" cy="247850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8800"/>
              <a:buFont typeface="Arial"/>
              <a:buNone/>
              <a:defRPr sz="8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4" name="Google Shape;1144;p185"/>
          <p:cNvSpPr txBox="1"/>
          <p:nvPr>
            <p:ph idx="1" type="body"/>
          </p:nvPr>
        </p:nvSpPr>
        <p:spPr>
          <a:xfrm>
            <a:off x="1474788" y="7430079"/>
            <a:ext cx="6186401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4400"/>
              <a:buFont typeface="Arial"/>
              <a:buNone/>
              <a:defRPr sz="4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big idea centered">
  <p:cSld name="green_big idea centered">
    <p:bg>
      <p:bgPr>
        <a:solidFill>
          <a:srgbClr val="FDE3BA"/>
        </a:solidFill>
      </p:bgPr>
    </p:bg>
    <p:spTree>
      <p:nvGrpSpPr>
        <p:cNvPr id="1145" name="Shape 1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" name="Google Shape;1146;p186"/>
          <p:cNvSpPr/>
          <p:nvPr/>
        </p:nvSpPr>
        <p:spPr>
          <a:xfrm rot="-5400000">
            <a:off x="3066761" y="-2268825"/>
            <a:ext cx="18253653" cy="18253650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47" name="Google Shape;1147;p186"/>
          <p:cNvSpPr txBox="1"/>
          <p:nvPr>
            <p:ph type="title"/>
          </p:nvPr>
        </p:nvSpPr>
        <p:spPr>
          <a:xfrm>
            <a:off x="4475968" y="5568609"/>
            <a:ext cx="15435237" cy="25787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500"/>
              <a:buFont typeface="Arial"/>
              <a:buNone/>
              <a:defRPr sz="115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8" name="Google Shape;1148;p186"/>
          <p:cNvSpPr/>
          <p:nvPr/>
        </p:nvSpPr>
        <p:spPr>
          <a:xfrm flipH="1" rot="10800000">
            <a:off x="10226675" y="9489988"/>
            <a:ext cx="3933825" cy="5320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big idea centered">
  <p:cSld name="amber_big idea centered">
    <p:bg>
      <p:bgPr>
        <a:solidFill>
          <a:srgbClr val="FCE2BA"/>
        </a:solidFill>
      </p:bgPr>
    </p:bg>
    <p:spTree>
      <p:nvGrpSpPr>
        <p:cNvPr id="1149" name="Shape 1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0" name="Google Shape;1150;p187"/>
          <p:cNvSpPr/>
          <p:nvPr/>
        </p:nvSpPr>
        <p:spPr>
          <a:xfrm rot="-5400000">
            <a:off x="3066761" y="-2268825"/>
            <a:ext cx="18253653" cy="18253650"/>
          </a:xfrm>
          <a:prstGeom prst="ellipse">
            <a:avLst/>
          </a:prstGeom>
          <a:solidFill>
            <a:srgbClr val="FCF9F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1" name="Google Shape;1151;p187"/>
          <p:cNvSpPr txBox="1"/>
          <p:nvPr>
            <p:ph type="title"/>
          </p:nvPr>
        </p:nvSpPr>
        <p:spPr>
          <a:xfrm>
            <a:off x="4475968" y="5568609"/>
            <a:ext cx="15435237" cy="25787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500"/>
              <a:buFont typeface="Arial"/>
              <a:buNone/>
              <a:defRPr sz="11500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52" name="Google Shape;1152;p187"/>
          <p:cNvSpPr/>
          <p:nvPr/>
        </p:nvSpPr>
        <p:spPr>
          <a:xfrm flipH="1" rot="10800000">
            <a:off x="10226675" y="9489988"/>
            <a:ext cx="3933825" cy="5320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">
  <p:cSld name="red_title and image"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62"/>
          <p:cNvSpPr/>
          <p:nvPr/>
        </p:nvSpPr>
        <p:spPr>
          <a:xfrm>
            <a:off x="3740322" y="1552906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6" name="Google Shape;116;p62"/>
          <p:cNvSpPr txBox="1"/>
          <p:nvPr>
            <p:ph type="title"/>
          </p:nvPr>
        </p:nvSpPr>
        <p:spPr>
          <a:xfrm>
            <a:off x="1483161" y="4267200"/>
            <a:ext cx="8137917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62"/>
          <p:cNvSpPr txBox="1"/>
          <p:nvPr>
            <p:ph idx="1" type="body"/>
          </p:nvPr>
        </p:nvSpPr>
        <p:spPr>
          <a:xfrm>
            <a:off x="1525588" y="6976627"/>
            <a:ext cx="8055734" cy="21424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62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" name="Google Shape;119;p62"/>
          <p:cNvSpPr/>
          <p:nvPr>
            <p:ph idx="2" type="pic"/>
          </p:nvPr>
        </p:nvSpPr>
        <p:spPr>
          <a:xfrm>
            <a:off x="12199338" y="0"/>
            <a:ext cx="121935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big idea centered">
  <p:cSld name="red_big idea centered">
    <p:bg>
      <p:bgPr>
        <a:solidFill>
          <a:srgbClr val="FCE2BA"/>
        </a:solidFill>
      </p:bgPr>
    </p:bg>
    <p:spTree>
      <p:nvGrpSpPr>
        <p:cNvPr id="1153" name="Shape 1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4" name="Google Shape;1154;p188"/>
          <p:cNvSpPr/>
          <p:nvPr/>
        </p:nvSpPr>
        <p:spPr>
          <a:xfrm rot="-5400000">
            <a:off x="3066761" y="-2268825"/>
            <a:ext cx="18253653" cy="1825365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5" name="Google Shape;1155;p188"/>
          <p:cNvSpPr txBox="1"/>
          <p:nvPr>
            <p:ph type="title"/>
          </p:nvPr>
        </p:nvSpPr>
        <p:spPr>
          <a:xfrm>
            <a:off x="4475968" y="5568609"/>
            <a:ext cx="15435237" cy="25787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500"/>
              <a:buFont typeface="Arial"/>
              <a:buNone/>
              <a:defRPr sz="115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56" name="Google Shape;1156;p188"/>
          <p:cNvSpPr/>
          <p:nvPr/>
        </p:nvSpPr>
        <p:spPr>
          <a:xfrm flipH="1" rot="10800000">
            <a:off x="10226675" y="9489988"/>
            <a:ext cx="3933825" cy="5320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big idea centered">
  <p:cSld name="blue_big idea centered">
    <p:bg>
      <p:bgPr>
        <a:solidFill>
          <a:srgbClr val="FCE2BA"/>
        </a:solidFill>
      </p:bgPr>
    </p:bg>
    <p:spTree>
      <p:nvGrpSpPr>
        <p:cNvPr id="1157" name="Shape 1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8" name="Google Shape;1158;p189"/>
          <p:cNvSpPr/>
          <p:nvPr/>
        </p:nvSpPr>
        <p:spPr>
          <a:xfrm rot="-5400000">
            <a:off x="3066761" y="-2268825"/>
            <a:ext cx="18253653" cy="1825365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9" name="Google Shape;1159;p189"/>
          <p:cNvSpPr txBox="1"/>
          <p:nvPr>
            <p:ph type="title"/>
          </p:nvPr>
        </p:nvSpPr>
        <p:spPr>
          <a:xfrm>
            <a:off x="4475968" y="5568609"/>
            <a:ext cx="15435237" cy="25787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1500"/>
              <a:buFont typeface="Arial"/>
              <a:buNone/>
              <a:defRPr sz="115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60" name="Google Shape;1160;p189"/>
          <p:cNvSpPr/>
          <p:nvPr/>
        </p:nvSpPr>
        <p:spPr>
          <a:xfrm flipH="1" rot="10800000">
            <a:off x="10226675" y="9489988"/>
            <a:ext cx="3933825" cy="5320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big idea centered">
  <p:cSld name="darkamber_big idea centered">
    <p:bg>
      <p:bgPr>
        <a:solidFill>
          <a:srgbClr val="FCE2BA"/>
        </a:solidFill>
      </p:bgPr>
    </p:bg>
    <p:spTree>
      <p:nvGrpSpPr>
        <p:cNvPr id="1161" name="Shape 1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2" name="Google Shape;1162;p190"/>
          <p:cNvSpPr/>
          <p:nvPr/>
        </p:nvSpPr>
        <p:spPr>
          <a:xfrm rot="-5400000">
            <a:off x="3066761" y="-2268825"/>
            <a:ext cx="18253653" cy="1825365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63" name="Google Shape;1163;p190"/>
          <p:cNvSpPr txBox="1"/>
          <p:nvPr>
            <p:ph type="title"/>
          </p:nvPr>
        </p:nvSpPr>
        <p:spPr>
          <a:xfrm>
            <a:off x="4475968" y="5568609"/>
            <a:ext cx="15435237" cy="257878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64" name="Google Shape;1164;p190"/>
          <p:cNvSpPr/>
          <p:nvPr/>
        </p:nvSpPr>
        <p:spPr>
          <a:xfrm flipH="1" rot="10800000">
            <a:off x="10226675" y="9489988"/>
            <a:ext cx="3933825" cy="5320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vider slide 1">
  <p:cSld name="divider slide 1">
    <p:bg>
      <p:bgPr>
        <a:solidFill>
          <a:srgbClr val="F2EDE6"/>
        </a:solidFill>
      </p:bgPr>
    </p:bg>
    <p:spTree>
      <p:nvGrpSpPr>
        <p:cNvPr id="1165" name="Shape 1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6" name="Google Shape;1166;p191"/>
          <p:cNvSpPr txBox="1"/>
          <p:nvPr>
            <p:ph idx="1" type="body"/>
          </p:nvPr>
        </p:nvSpPr>
        <p:spPr>
          <a:xfrm>
            <a:off x="1310699" y="5029200"/>
            <a:ext cx="17919412" cy="3657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25000"/>
              <a:buNone/>
              <a:defRPr sz="25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3712E"/>
              </a:buClr>
              <a:buSzPts val="25000"/>
              <a:buNone/>
              <a:defRPr sz="25000">
                <a:solidFill>
                  <a:srgbClr val="43712E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vider slide 2">
  <p:cSld name="divider slide 2">
    <p:bg>
      <p:bgPr>
        <a:solidFill>
          <a:srgbClr val="FDE3BA"/>
        </a:solidFill>
      </p:bgPr>
    </p:bg>
    <p:spTree>
      <p:nvGrpSpPr>
        <p:cNvPr id="1167" name="Shape 1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8" name="Google Shape;1168;p192"/>
          <p:cNvSpPr txBox="1"/>
          <p:nvPr>
            <p:ph idx="1" type="body"/>
          </p:nvPr>
        </p:nvSpPr>
        <p:spPr>
          <a:xfrm>
            <a:off x="1310699" y="5029200"/>
            <a:ext cx="17919412" cy="3657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3"/>
              </a:buClr>
              <a:buSzPts val="25000"/>
              <a:buNone/>
              <a:defRPr sz="2500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3712E"/>
              </a:buClr>
              <a:buSzPts val="25000"/>
              <a:buNone/>
              <a:defRPr sz="25000">
                <a:solidFill>
                  <a:srgbClr val="43712E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big line 1">
  <p:cSld name="one big line 1">
    <p:bg>
      <p:bgPr>
        <a:solidFill>
          <a:srgbClr val="F2EDE6"/>
        </a:solidFill>
      </p:bgPr>
    </p:bg>
    <p:spTree>
      <p:nvGrpSpPr>
        <p:cNvPr id="1169" name="Shape 1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0" name="Google Shape;1170;p193"/>
          <p:cNvSpPr txBox="1"/>
          <p:nvPr>
            <p:ph idx="1" type="body"/>
          </p:nvPr>
        </p:nvSpPr>
        <p:spPr>
          <a:xfrm>
            <a:off x="1525588" y="6234689"/>
            <a:ext cx="21259799" cy="508645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40000"/>
              <a:buNone/>
              <a:defRPr sz="40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big line 2">
  <p:cSld name="one big line 2">
    <p:bg>
      <p:bgPr>
        <a:solidFill>
          <a:srgbClr val="FCE2BA"/>
        </a:solidFill>
      </p:bgPr>
    </p:bg>
    <p:spTree>
      <p:nvGrpSpPr>
        <p:cNvPr id="1171" name="Shape 1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2" name="Google Shape;1172;p194"/>
          <p:cNvSpPr txBox="1"/>
          <p:nvPr>
            <p:ph idx="1" type="body"/>
          </p:nvPr>
        </p:nvSpPr>
        <p:spPr>
          <a:xfrm>
            <a:off x="1525588" y="6234690"/>
            <a:ext cx="21259799" cy="502113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004083"/>
              </a:buClr>
              <a:buSzPts val="40000"/>
              <a:buNone/>
              <a:defRPr sz="40000">
                <a:solidFill>
                  <a:srgbClr val="004083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ement 1">
  <p:cSld name="big statement 1">
    <p:bg>
      <p:bgPr>
        <a:solidFill>
          <a:srgbClr val="F2EDE6"/>
        </a:solidFill>
      </p:bgPr>
    </p:bg>
    <p:spTree>
      <p:nvGrpSpPr>
        <p:cNvPr id="1173" name="Shape 1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4" name="Google Shape;1174;p195"/>
          <p:cNvSpPr txBox="1"/>
          <p:nvPr>
            <p:ph idx="1" type="body"/>
          </p:nvPr>
        </p:nvSpPr>
        <p:spPr>
          <a:xfrm>
            <a:off x="1438656" y="3259322"/>
            <a:ext cx="17597488" cy="6771084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sp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0"/>
              <a:buNone/>
              <a:defRPr sz="250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ement 2">
  <p:cSld name="big statement 2">
    <p:bg>
      <p:bgPr>
        <a:solidFill>
          <a:srgbClr val="FCE2BA"/>
        </a:solidFill>
      </p:bgPr>
    </p:bg>
    <p:spTree>
      <p:nvGrpSpPr>
        <p:cNvPr id="1175" name="Shape 1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6" name="Google Shape;1176;p196"/>
          <p:cNvSpPr txBox="1"/>
          <p:nvPr>
            <p:ph idx="1" type="body"/>
          </p:nvPr>
        </p:nvSpPr>
        <p:spPr>
          <a:xfrm>
            <a:off x="1438656" y="3259322"/>
            <a:ext cx="17597488" cy="6771084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sp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0"/>
              <a:buNone/>
              <a:defRPr sz="25000">
                <a:solidFill>
                  <a:schemeClr val="accent3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 1">
  <p:cSld name="big stat 1">
    <p:bg>
      <p:bgPr>
        <a:solidFill>
          <a:srgbClr val="E9E5DF"/>
        </a:solidFill>
      </p:bgPr>
    </p:bg>
    <p:spTree>
      <p:nvGrpSpPr>
        <p:cNvPr id="1177" name="Shape 1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8" name="Google Shape;1178;p197"/>
          <p:cNvSpPr txBox="1"/>
          <p:nvPr>
            <p:ph idx="1" type="body"/>
          </p:nvPr>
        </p:nvSpPr>
        <p:spPr>
          <a:xfrm>
            <a:off x="1588168" y="3167883"/>
            <a:ext cx="21363273" cy="10026371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75000"/>
              <a:buNone/>
              <a:defRPr sz="75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79" name="Google Shape;1179;p197"/>
          <p:cNvSpPr txBox="1"/>
          <p:nvPr>
            <p:ph type="title"/>
          </p:nvPr>
        </p:nvSpPr>
        <p:spPr>
          <a:xfrm>
            <a:off x="1468437" y="1374334"/>
            <a:ext cx="21259799" cy="10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">
  <p:cSld name="blue_title and image"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63"/>
          <p:cNvSpPr/>
          <p:nvPr/>
        </p:nvSpPr>
        <p:spPr>
          <a:xfrm>
            <a:off x="3740322" y="1552906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" name="Google Shape;122;p63"/>
          <p:cNvSpPr txBox="1"/>
          <p:nvPr>
            <p:ph type="title"/>
          </p:nvPr>
        </p:nvSpPr>
        <p:spPr>
          <a:xfrm>
            <a:off x="1483161" y="4267200"/>
            <a:ext cx="8058404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63"/>
          <p:cNvSpPr txBox="1"/>
          <p:nvPr>
            <p:ph idx="1" type="body"/>
          </p:nvPr>
        </p:nvSpPr>
        <p:spPr>
          <a:xfrm>
            <a:off x="1525588" y="6976627"/>
            <a:ext cx="8055734" cy="21424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63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" name="Google Shape;125;p63"/>
          <p:cNvSpPr/>
          <p:nvPr>
            <p:ph idx="2" type="pic"/>
          </p:nvPr>
        </p:nvSpPr>
        <p:spPr>
          <a:xfrm>
            <a:off x="12199338" y="0"/>
            <a:ext cx="121935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 2">
  <p:cSld name="big stat 2">
    <p:bg>
      <p:bgPr>
        <a:solidFill>
          <a:srgbClr val="FCE2BA"/>
        </a:solidFill>
      </p:bgPr>
    </p:bg>
    <p:spTree>
      <p:nvGrpSpPr>
        <p:cNvPr id="1180" name="Shape 1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1" name="Google Shape;1181;p198"/>
          <p:cNvSpPr txBox="1"/>
          <p:nvPr>
            <p:ph idx="1" type="body"/>
          </p:nvPr>
        </p:nvSpPr>
        <p:spPr>
          <a:xfrm>
            <a:off x="1588168" y="3167883"/>
            <a:ext cx="21363273" cy="10026371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004083"/>
              </a:buClr>
              <a:buSzPts val="75000"/>
              <a:buNone/>
              <a:defRPr sz="75000">
                <a:solidFill>
                  <a:srgbClr val="004083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2" name="Google Shape;1182;p198"/>
          <p:cNvSpPr txBox="1"/>
          <p:nvPr>
            <p:ph type="title"/>
          </p:nvPr>
        </p:nvSpPr>
        <p:spPr>
          <a:xfrm>
            <a:off x="1468437" y="1374334"/>
            <a:ext cx="21259799" cy="10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circle">
  <p:cSld name="titles on circle">
    <p:bg>
      <p:bgPr>
        <a:solidFill>
          <a:schemeClr val="lt1"/>
        </a:solidFill>
      </p:bgPr>
    </p:bg>
    <p:spTree>
      <p:nvGrpSpPr>
        <p:cNvPr id="1183" name="Shape 1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4" name="Google Shape;1184;p199"/>
          <p:cNvSpPr/>
          <p:nvPr/>
        </p:nvSpPr>
        <p:spPr>
          <a:xfrm>
            <a:off x="-2089931" y="3261864"/>
            <a:ext cx="7192272" cy="7192272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5" name="Google Shape;1185;p199"/>
          <p:cNvSpPr txBox="1"/>
          <p:nvPr>
            <p:ph type="title"/>
          </p:nvPr>
        </p:nvSpPr>
        <p:spPr>
          <a:xfrm>
            <a:off x="1468437" y="5659394"/>
            <a:ext cx="14039851" cy="156410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1500"/>
              <a:buFont typeface="Arial"/>
              <a:buNone/>
              <a:defRPr sz="11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86" name="Google Shape;1186;p199"/>
          <p:cNvSpPr txBox="1"/>
          <p:nvPr>
            <p:ph idx="1" type="body"/>
          </p:nvPr>
        </p:nvSpPr>
        <p:spPr>
          <a:xfrm>
            <a:off x="1524216" y="7430079"/>
            <a:ext cx="10364572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6 section titles">
  <p:cSld name="titles 6 section titles">
    <p:bg>
      <p:bgPr>
        <a:solidFill>
          <a:srgbClr val="FEFAF5"/>
        </a:solidFill>
      </p:bgPr>
    </p:bg>
    <p:spTree>
      <p:nvGrpSpPr>
        <p:cNvPr id="1187" name="Shape 1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8" name="Google Shape;1188;p200"/>
          <p:cNvSpPr/>
          <p:nvPr/>
        </p:nvSpPr>
        <p:spPr>
          <a:xfrm>
            <a:off x="-2089931" y="3261864"/>
            <a:ext cx="7192272" cy="7192272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9" name="Google Shape;1189;p200"/>
          <p:cNvSpPr txBox="1"/>
          <p:nvPr>
            <p:ph type="title"/>
          </p:nvPr>
        </p:nvSpPr>
        <p:spPr>
          <a:xfrm>
            <a:off x="1394296" y="4843849"/>
            <a:ext cx="6410761" cy="23796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0" name="Google Shape;1190;p200"/>
          <p:cNvSpPr txBox="1"/>
          <p:nvPr>
            <p:ph idx="1" type="body"/>
          </p:nvPr>
        </p:nvSpPr>
        <p:spPr>
          <a:xfrm>
            <a:off x="1474788" y="7430079"/>
            <a:ext cx="6092280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3600"/>
              <a:buFont typeface="Arial"/>
              <a:buNone/>
              <a:defRPr sz="36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1" name="Google Shape;1191;p200"/>
          <p:cNvSpPr txBox="1"/>
          <p:nvPr>
            <p:ph idx="2" type="body"/>
          </p:nvPr>
        </p:nvSpPr>
        <p:spPr>
          <a:xfrm>
            <a:off x="8845628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2" name="Google Shape;1192;p200"/>
          <p:cNvSpPr txBox="1"/>
          <p:nvPr>
            <p:ph idx="3" type="body"/>
          </p:nvPr>
        </p:nvSpPr>
        <p:spPr>
          <a:xfrm>
            <a:off x="12414097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3" name="Google Shape;1193;p200"/>
          <p:cNvSpPr txBox="1"/>
          <p:nvPr>
            <p:ph idx="4" type="body"/>
          </p:nvPr>
        </p:nvSpPr>
        <p:spPr>
          <a:xfrm>
            <a:off x="15933538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4" name="Google Shape;1194;p200"/>
          <p:cNvSpPr txBox="1"/>
          <p:nvPr>
            <p:ph idx="5" type="body"/>
          </p:nvPr>
        </p:nvSpPr>
        <p:spPr>
          <a:xfrm>
            <a:off x="8845628" y="9170272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5" name="Google Shape;1195;p200"/>
          <p:cNvSpPr txBox="1"/>
          <p:nvPr>
            <p:ph idx="6" type="body"/>
          </p:nvPr>
        </p:nvSpPr>
        <p:spPr>
          <a:xfrm>
            <a:off x="12414096" y="9170272"/>
            <a:ext cx="3094191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96" name="Google Shape;1196;p200"/>
          <p:cNvSpPr txBox="1"/>
          <p:nvPr>
            <p:ph idx="7" type="body"/>
          </p:nvPr>
        </p:nvSpPr>
        <p:spPr>
          <a:xfrm>
            <a:off x="15933538" y="9170272"/>
            <a:ext cx="3171695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8 section titles">
  <p:cSld name="titles 8 section titles">
    <p:spTree>
      <p:nvGrpSpPr>
        <p:cNvPr id="1197" name="Shape 1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" name="Google Shape;1198;p201"/>
          <p:cNvSpPr/>
          <p:nvPr/>
        </p:nvSpPr>
        <p:spPr>
          <a:xfrm>
            <a:off x="-2089931" y="3261864"/>
            <a:ext cx="7192272" cy="7192272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9" name="Google Shape;1199;p201"/>
          <p:cNvSpPr txBox="1"/>
          <p:nvPr>
            <p:ph type="title"/>
          </p:nvPr>
        </p:nvSpPr>
        <p:spPr>
          <a:xfrm>
            <a:off x="1423990" y="4744995"/>
            <a:ext cx="6237199" cy="247850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8800"/>
              <a:buFont typeface="Arial"/>
              <a:buNone/>
              <a:defRPr sz="8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0" name="Google Shape;1200;p201"/>
          <p:cNvSpPr txBox="1"/>
          <p:nvPr>
            <p:ph idx="1" type="body"/>
          </p:nvPr>
        </p:nvSpPr>
        <p:spPr>
          <a:xfrm>
            <a:off x="1474788" y="7430079"/>
            <a:ext cx="6186401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3600"/>
              <a:buFont typeface="Arial"/>
              <a:buNone/>
              <a:defRPr sz="36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01" name="Google Shape;1201;p201"/>
          <p:cNvSpPr txBox="1"/>
          <p:nvPr/>
        </p:nvSpPr>
        <p:spPr>
          <a:xfrm>
            <a:off x="8748583" y="3731741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2" name="Google Shape;1202;p201"/>
          <p:cNvSpPr txBox="1"/>
          <p:nvPr>
            <p:ph idx="2" type="body"/>
          </p:nvPr>
        </p:nvSpPr>
        <p:spPr>
          <a:xfrm>
            <a:off x="8771486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03" name="Google Shape;1203;p201"/>
          <p:cNvSpPr txBox="1"/>
          <p:nvPr/>
        </p:nvSpPr>
        <p:spPr>
          <a:xfrm>
            <a:off x="12345987" y="3731741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4" name="Google Shape;1204;p201"/>
          <p:cNvSpPr txBox="1"/>
          <p:nvPr>
            <p:ph idx="3" type="body"/>
          </p:nvPr>
        </p:nvSpPr>
        <p:spPr>
          <a:xfrm>
            <a:off x="12414097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05" name="Google Shape;1205;p201"/>
          <p:cNvSpPr txBox="1"/>
          <p:nvPr/>
        </p:nvSpPr>
        <p:spPr>
          <a:xfrm>
            <a:off x="16382523" y="3731741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6" name="Google Shape;1206;p201"/>
          <p:cNvSpPr txBox="1"/>
          <p:nvPr>
            <p:ph idx="4" type="body"/>
          </p:nvPr>
        </p:nvSpPr>
        <p:spPr>
          <a:xfrm>
            <a:off x="16353673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07" name="Google Shape;1207;p201"/>
          <p:cNvSpPr txBox="1"/>
          <p:nvPr/>
        </p:nvSpPr>
        <p:spPr>
          <a:xfrm>
            <a:off x="20276961" y="3731741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8" name="Google Shape;1208;p201"/>
          <p:cNvSpPr txBox="1"/>
          <p:nvPr>
            <p:ph idx="5" type="body"/>
          </p:nvPr>
        </p:nvSpPr>
        <p:spPr>
          <a:xfrm>
            <a:off x="20308238" y="5218356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09" name="Google Shape;1209;p201"/>
          <p:cNvSpPr txBox="1"/>
          <p:nvPr/>
        </p:nvSpPr>
        <p:spPr>
          <a:xfrm>
            <a:off x="8713101" y="7720914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5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0" name="Google Shape;1210;p201"/>
          <p:cNvSpPr txBox="1"/>
          <p:nvPr>
            <p:ph idx="6" type="body"/>
          </p:nvPr>
        </p:nvSpPr>
        <p:spPr>
          <a:xfrm>
            <a:off x="8771486" y="9170272"/>
            <a:ext cx="3117302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11" name="Google Shape;1211;p201"/>
          <p:cNvSpPr txBox="1"/>
          <p:nvPr/>
        </p:nvSpPr>
        <p:spPr>
          <a:xfrm>
            <a:off x="12370701" y="7720914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6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2" name="Google Shape;1212;p201"/>
          <p:cNvSpPr txBox="1"/>
          <p:nvPr>
            <p:ph idx="7" type="body"/>
          </p:nvPr>
        </p:nvSpPr>
        <p:spPr>
          <a:xfrm>
            <a:off x="12414096" y="9170272"/>
            <a:ext cx="3094191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13" name="Google Shape;1213;p201"/>
          <p:cNvSpPr txBox="1"/>
          <p:nvPr/>
        </p:nvSpPr>
        <p:spPr>
          <a:xfrm>
            <a:off x="16382523" y="7720914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7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4" name="Google Shape;1214;p201"/>
          <p:cNvSpPr txBox="1"/>
          <p:nvPr>
            <p:ph idx="8" type="body"/>
          </p:nvPr>
        </p:nvSpPr>
        <p:spPr>
          <a:xfrm>
            <a:off x="16353673" y="9170272"/>
            <a:ext cx="3171695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15" name="Google Shape;1215;p201"/>
          <p:cNvSpPr txBox="1"/>
          <p:nvPr/>
        </p:nvSpPr>
        <p:spPr>
          <a:xfrm>
            <a:off x="20279020" y="7720914"/>
            <a:ext cx="1186249" cy="15569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8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6" name="Google Shape;1216;p201"/>
          <p:cNvSpPr txBox="1"/>
          <p:nvPr>
            <p:ph idx="9" type="body"/>
          </p:nvPr>
        </p:nvSpPr>
        <p:spPr>
          <a:xfrm>
            <a:off x="20308238" y="9170272"/>
            <a:ext cx="3128881" cy="15938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bullet list side by side">
  <p:cSld name="titles bullet list side by side">
    <p:spTree>
      <p:nvGrpSpPr>
        <p:cNvPr id="1217" name="Shape 1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" name="Google Shape;1218;p202"/>
          <p:cNvSpPr txBox="1"/>
          <p:nvPr>
            <p:ph type="title"/>
          </p:nvPr>
        </p:nvSpPr>
        <p:spPr>
          <a:xfrm>
            <a:off x="1525587" y="4382266"/>
            <a:ext cx="8740418" cy="276973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9600"/>
              <a:buFont typeface="Arial"/>
              <a:buNone/>
              <a:defRPr sz="9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19" name="Google Shape;1219;p202"/>
          <p:cNvSpPr txBox="1"/>
          <p:nvPr>
            <p:ph idx="1" type="body"/>
          </p:nvPr>
        </p:nvSpPr>
        <p:spPr>
          <a:xfrm>
            <a:off x="1576384" y="7358577"/>
            <a:ext cx="8679724" cy="323322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20" name="Google Shape;1220;p202"/>
          <p:cNvSpPr/>
          <p:nvPr/>
        </p:nvSpPr>
        <p:spPr>
          <a:xfrm>
            <a:off x="12193588" y="0"/>
            <a:ext cx="12193585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1" name="Google Shape;1221;p202"/>
          <p:cNvSpPr txBox="1"/>
          <p:nvPr>
            <p:ph idx="2" type="body"/>
          </p:nvPr>
        </p:nvSpPr>
        <p:spPr>
          <a:xfrm>
            <a:off x="13504236" y="4382265"/>
            <a:ext cx="7665704" cy="689533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334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5334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3pPr>
            <a:lvl4pPr indent="-5334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4pPr>
            <a:lvl5pPr indent="-5334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s bullet list side by side">
  <p:cSld name="1_titles bullet list side by side">
    <p:spTree>
      <p:nvGrpSpPr>
        <p:cNvPr id="1222" name="Shape 1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3" name="Google Shape;1223;p203"/>
          <p:cNvSpPr txBox="1"/>
          <p:nvPr>
            <p:ph type="title"/>
          </p:nvPr>
        </p:nvSpPr>
        <p:spPr>
          <a:xfrm>
            <a:off x="1525587" y="4382266"/>
            <a:ext cx="8740418" cy="276973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9600"/>
              <a:buFont typeface="Arial"/>
              <a:buNone/>
              <a:defRPr sz="9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24" name="Google Shape;1224;p203"/>
          <p:cNvSpPr txBox="1"/>
          <p:nvPr>
            <p:ph idx="1" type="body"/>
          </p:nvPr>
        </p:nvSpPr>
        <p:spPr>
          <a:xfrm>
            <a:off x="1576384" y="7358577"/>
            <a:ext cx="8679724" cy="323322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25" name="Google Shape;1225;p203"/>
          <p:cNvSpPr/>
          <p:nvPr/>
        </p:nvSpPr>
        <p:spPr>
          <a:xfrm>
            <a:off x="12193588" y="0"/>
            <a:ext cx="12193585" cy="13716000"/>
          </a:xfrm>
          <a:prstGeom prst="rect">
            <a:avLst/>
          </a:prstGeom>
          <a:solidFill>
            <a:srgbClr val="F1EDE7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6" name="Google Shape;1226;p203"/>
          <p:cNvSpPr txBox="1"/>
          <p:nvPr>
            <p:ph idx="2" type="body"/>
          </p:nvPr>
        </p:nvSpPr>
        <p:spPr>
          <a:xfrm>
            <a:off x="13504236" y="4382265"/>
            <a:ext cx="7665704" cy="689533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334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5334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3pPr>
            <a:lvl4pPr indent="-5334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4pPr>
            <a:lvl5pPr indent="-5334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 descriptor">
  <p:cSld name="big number descriptor">
    <p:bg>
      <p:bgPr>
        <a:solidFill>
          <a:srgbClr val="FEFAF5"/>
        </a:solidFill>
      </p:bgPr>
    </p:bg>
    <p:spTree>
      <p:nvGrpSpPr>
        <p:cNvPr id="1227" name="Shape 1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" name="Google Shape;1228;p204"/>
          <p:cNvSpPr/>
          <p:nvPr/>
        </p:nvSpPr>
        <p:spPr>
          <a:xfrm>
            <a:off x="-4677093" y="-1902344"/>
            <a:ext cx="17520689" cy="17520689"/>
          </a:xfrm>
          <a:prstGeom prst="ellipse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9" name="Google Shape;1229;p204"/>
          <p:cNvSpPr txBox="1"/>
          <p:nvPr>
            <p:ph type="title"/>
          </p:nvPr>
        </p:nvSpPr>
        <p:spPr>
          <a:xfrm>
            <a:off x="1464421" y="3781176"/>
            <a:ext cx="8593980" cy="37636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7800"/>
              <a:buFont typeface="Arial"/>
              <a:buNone/>
              <a:defRPr b="0" i="0" sz="278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0" name="Google Shape;1230;p204"/>
          <p:cNvSpPr txBox="1"/>
          <p:nvPr>
            <p:ph idx="1" type="body"/>
          </p:nvPr>
        </p:nvSpPr>
        <p:spPr>
          <a:xfrm>
            <a:off x="1519919" y="7755111"/>
            <a:ext cx="8542644" cy="21435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31" name="Google Shape;1231;p204"/>
          <p:cNvSpPr txBox="1"/>
          <p:nvPr>
            <p:ph idx="2" type="body"/>
          </p:nvPr>
        </p:nvSpPr>
        <p:spPr>
          <a:xfrm>
            <a:off x="14267281" y="4533900"/>
            <a:ext cx="7656512" cy="4648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 descriptor 2">
  <p:cSld name="big number descriptor 2">
    <p:bg>
      <p:bgPr>
        <a:solidFill>
          <a:srgbClr val="FEFAF5"/>
        </a:solidFill>
      </p:bgPr>
    </p:bg>
    <p:spTree>
      <p:nvGrpSpPr>
        <p:cNvPr id="1232" name="Shape 1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3" name="Google Shape;1233;p205"/>
          <p:cNvSpPr/>
          <p:nvPr/>
        </p:nvSpPr>
        <p:spPr>
          <a:xfrm>
            <a:off x="-4677093" y="-1902344"/>
            <a:ext cx="17520689" cy="17520689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34" name="Google Shape;1234;p205"/>
          <p:cNvSpPr txBox="1"/>
          <p:nvPr>
            <p:ph type="title"/>
          </p:nvPr>
        </p:nvSpPr>
        <p:spPr>
          <a:xfrm>
            <a:off x="1464421" y="3781176"/>
            <a:ext cx="8593980" cy="37636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7800"/>
              <a:buFont typeface="Arial"/>
              <a:buNone/>
              <a:defRPr b="0" i="0" sz="27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5" name="Google Shape;1235;p205"/>
          <p:cNvSpPr txBox="1"/>
          <p:nvPr>
            <p:ph idx="1" type="body"/>
          </p:nvPr>
        </p:nvSpPr>
        <p:spPr>
          <a:xfrm>
            <a:off x="1519919" y="7755111"/>
            <a:ext cx="8542644" cy="21435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36" name="Google Shape;1236;p205"/>
          <p:cNvSpPr txBox="1"/>
          <p:nvPr>
            <p:ph idx="2" type="body"/>
          </p:nvPr>
        </p:nvSpPr>
        <p:spPr>
          <a:xfrm>
            <a:off x="14267281" y="4533900"/>
            <a:ext cx="7656512" cy="4648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3 stats with labels">
  <p:cSld name="titles + 3 stats with labels">
    <p:bg>
      <p:bgPr>
        <a:solidFill>
          <a:schemeClr val="lt1"/>
        </a:solidFill>
      </p:bgPr>
    </p:bg>
    <p:spTree>
      <p:nvGrpSpPr>
        <p:cNvPr id="1237" name="Shape 1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8" name="Google Shape;1238;p206"/>
          <p:cNvSpPr/>
          <p:nvPr/>
        </p:nvSpPr>
        <p:spPr>
          <a:xfrm>
            <a:off x="9435104" y="3810000"/>
            <a:ext cx="5486400" cy="5486400"/>
          </a:xfrm>
          <a:prstGeom prst="ellipse">
            <a:avLst/>
          </a:prstGeom>
          <a:solidFill>
            <a:srgbClr val="7E8F1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39" name="Google Shape;1239;p206"/>
          <p:cNvSpPr/>
          <p:nvPr/>
        </p:nvSpPr>
        <p:spPr>
          <a:xfrm>
            <a:off x="16706761" y="3810000"/>
            <a:ext cx="5486400" cy="5486400"/>
          </a:xfrm>
          <a:prstGeom prst="ellipse">
            <a:avLst/>
          </a:prstGeom>
          <a:solidFill>
            <a:srgbClr val="E7A33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0" name="Google Shape;1240;p206"/>
          <p:cNvSpPr/>
          <p:nvPr/>
        </p:nvSpPr>
        <p:spPr>
          <a:xfrm>
            <a:off x="2163447" y="3810000"/>
            <a:ext cx="5486400" cy="54864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1" name="Google Shape;1241;p206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42" name="Google Shape;1242;p206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3" name="Google Shape;1243;p206"/>
          <p:cNvSpPr txBox="1"/>
          <p:nvPr>
            <p:ph idx="2" type="body"/>
          </p:nvPr>
        </p:nvSpPr>
        <p:spPr>
          <a:xfrm>
            <a:off x="2205011" y="5503338"/>
            <a:ext cx="54864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16700"/>
              <a:buNone/>
              <a:defRPr sz="167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4" name="Google Shape;1244;p206"/>
          <p:cNvSpPr txBox="1"/>
          <p:nvPr>
            <p:ph idx="3" type="body"/>
          </p:nvPr>
        </p:nvSpPr>
        <p:spPr>
          <a:xfrm>
            <a:off x="1525588" y="9834533"/>
            <a:ext cx="66675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600"/>
              <a:buNone/>
              <a:defRPr b="0" i="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5" name="Google Shape;1245;p206"/>
          <p:cNvSpPr txBox="1"/>
          <p:nvPr>
            <p:ph idx="4" type="body"/>
          </p:nvPr>
        </p:nvSpPr>
        <p:spPr>
          <a:xfrm>
            <a:off x="9435104" y="5503338"/>
            <a:ext cx="54864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16700"/>
              <a:buNone/>
              <a:defRPr sz="167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6" name="Google Shape;1246;p206"/>
          <p:cNvSpPr txBox="1"/>
          <p:nvPr>
            <p:ph idx="5" type="body"/>
          </p:nvPr>
        </p:nvSpPr>
        <p:spPr>
          <a:xfrm>
            <a:off x="8840787" y="9834533"/>
            <a:ext cx="66675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5600"/>
              <a:buFont typeface="Arial"/>
              <a:buNone/>
              <a:defRPr b="0" i="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7" name="Google Shape;1247;p206"/>
          <p:cNvSpPr txBox="1"/>
          <p:nvPr>
            <p:ph idx="6" type="body"/>
          </p:nvPr>
        </p:nvSpPr>
        <p:spPr>
          <a:xfrm>
            <a:off x="16706761" y="5503338"/>
            <a:ext cx="54864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16700"/>
              <a:buNone/>
              <a:defRPr sz="167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8" name="Google Shape;1248;p206"/>
          <p:cNvSpPr txBox="1"/>
          <p:nvPr>
            <p:ph idx="7" type="body"/>
          </p:nvPr>
        </p:nvSpPr>
        <p:spPr>
          <a:xfrm>
            <a:off x="16155988" y="9834533"/>
            <a:ext cx="6667500" cy="26622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5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title 2 topics side by side">
  <p:cSld name="large title 2 topics side by side">
    <p:bg>
      <p:bgPr>
        <a:solidFill>
          <a:schemeClr val="lt1"/>
        </a:solidFill>
      </p:bgPr>
    </p:bg>
    <p:spTree>
      <p:nvGrpSpPr>
        <p:cNvPr id="1249" name="Shape 1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0" name="Google Shape;1250;p207"/>
          <p:cNvSpPr txBox="1"/>
          <p:nvPr>
            <p:ph type="title"/>
          </p:nvPr>
        </p:nvSpPr>
        <p:spPr>
          <a:xfrm>
            <a:off x="1545372" y="2490930"/>
            <a:ext cx="10468149" cy="26874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6687A"/>
              </a:buClr>
              <a:buSzPts val="8800"/>
              <a:buFont typeface="Arial"/>
              <a:buNone/>
              <a:defRPr b="0" i="0" sz="8800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1" name="Google Shape;1251;p207"/>
          <p:cNvSpPr/>
          <p:nvPr/>
        </p:nvSpPr>
        <p:spPr>
          <a:xfrm flipH="1" rot="10800000">
            <a:off x="1545372" y="6974399"/>
            <a:ext cx="1170359" cy="6387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2" name="Google Shape;1252;p207"/>
          <p:cNvSpPr/>
          <p:nvPr/>
        </p:nvSpPr>
        <p:spPr>
          <a:xfrm flipH="1" rot="10800000">
            <a:off x="12518172" y="6974399"/>
            <a:ext cx="1170359" cy="6387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3" name="Google Shape;1253;p207"/>
          <p:cNvSpPr txBox="1"/>
          <p:nvPr>
            <p:ph idx="1" type="body"/>
          </p:nvPr>
        </p:nvSpPr>
        <p:spPr>
          <a:xfrm>
            <a:off x="1544638" y="5931539"/>
            <a:ext cx="10267950" cy="8051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54" name="Google Shape;1254;p207"/>
          <p:cNvSpPr txBox="1"/>
          <p:nvPr>
            <p:ph idx="2" type="body"/>
          </p:nvPr>
        </p:nvSpPr>
        <p:spPr>
          <a:xfrm>
            <a:off x="1525588" y="7418812"/>
            <a:ext cx="10363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55" name="Google Shape;1255;p207"/>
          <p:cNvSpPr txBox="1"/>
          <p:nvPr>
            <p:ph idx="3" type="body"/>
          </p:nvPr>
        </p:nvSpPr>
        <p:spPr>
          <a:xfrm>
            <a:off x="12517438" y="5931539"/>
            <a:ext cx="10267950" cy="8051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56" name="Google Shape;1256;p207"/>
          <p:cNvSpPr txBox="1"/>
          <p:nvPr>
            <p:ph idx="4" type="body"/>
          </p:nvPr>
        </p:nvSpPr>
        <p:spPr>
          <a:xfrm>
            <a:off x="12498387" y="7418812"/>
            <a:ext cx="10363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">
  <p:cSld name="darkamber_title and image"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64"/>
          <p:cNvSpPr/>
          <p:nvPr/>
        </p:nvSpPr>
        <p:spPr>
          <a:xfrm>
            <a:off x="3740322" y="1552906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8" name="Google Shape;128;p64"/>
          <p:cNvSpPr txBox="1"/>
          <p:nvPr>
            <p:ph type="title"/>
          </p:nvPr>
        </p:nvSpPr>
        <p:spPr>
          <a:xfrm>
            <a:off x="1483161" y="4267200"/>
            <a:ext cx="8058404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9" name="Google Shape;129;p64"/>
          <p:cNvSpPr txBox="1"/>
          <p:nvPr>
            <p:ph idx="1" type="body"/>
          </p:nvPr>
        </p:nvSpPr>
        <p:spPr>
          <a:xfrm>
            <a:off x="1525587" y="6976627"/>
            <a:ext cx="8015977" cy="21424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" name="Google Shape;130;p64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1" name="Google Shape;131;p64"/>
          <p:cNvSpPr/>
          <p:nvPr>
            <p:ph idx="2" type="pic"/>
          </p:nvPr>
        </p:nvSpPr>
        <p:spPr>
          <a:xfrm>
            <a:off x="12199338" y="0"/>
            <a:ext cx="12193588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2" name="Google Shape;132;p6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large image">
  <p:cSld name="titles on large image">
    <p:spTree>
      <p:nvGrpSpPr>
        <p:cNvPr id="1257" name="Shape 1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8" name="Google Shape;1258;p208"/>
          <p:cNvSpPr/>
          <p:nvPr/>
        </p:nvSpPr>
        <p:spPr>
          <a:xfrm>
            <a:off x="-4677093" y="-1902344"/>
            <a:ext cx="17520689" cy="17520689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descr="Image placeholder" id="1259" name="Google Shape;1259;p208"/>
          <p:cNvSpPr/>
          <p:nvPr>
            <p:ph idx="2" type="pic"/>
          </p:nvPr>
        </p:nvSpPr>
        <p:spPr>
          <a:xfrm>
            <a:off x="9530817" y="-1"/>
            <a:ext cx="14856359" cy="1371600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60" name="Google Shape;1260;p208"/>
          <p:cNvSpPr txBox="1"/>
          <p:nvPr>
            <p:ph type="title"/>
          </p:nvPr>
        </p:nvSpPr>
        <p:spPr>
          <a:xfrm>
            <a:off x="1440940" y="4816476"/>
            <a:ext cx="9235215" cy="20415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1500"/>
              <a:buFont typeface="Arial"/>
              <a:buNone/>
              <a:defRPr sz="11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1" name="Google Shape;1261;p208"/>
          <p:cNvSpPr txBox="1"/>
          <p:nvPr>
            <p:ph idx="1" type="body"/>
          </p:nvPr>
        </p:nvSpPr>
        <p:spPr>
          <a:xfrm>
            <a:off x="1421062" y="7285545"/>
            <a:ext cx="9235215" cy="21435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one speaker">
  <p:cSld name="title slide: one speaker">
    <p:spTree>
      <p:nvGrpSpPr>
        <p:cNvPr id="1262" name="Shape 1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3" name="Google Shape;1263;p209"/>
          <p:cNvSpPr/>
          <p:nvPr/>
        </p:nvSpPr>
        <p:spPr>
          <a:xfrm>
            <a:off x="0" y="0"/>
            <a:ext cx="24387174" cy="6858000"/>
          </a:xfrm>
          <a:prstGeom prst="rect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64" name="Google Shape;1264;p20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211387" y="1581324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1265" name="Google Shape;1265;p209"/>
          <p:cNvSpPr txBox="1"/>
          <p:nvPr>
            <p:ph type="title"/>
          </p:nvPr>
        </p:nvSpPr>
        <p:spPr>
          <a:xfrm>
            <a:off x="2211387" y="3104393"/>
            <a:ext cx="19274723" cy="1192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0"/>
              <a:buFont typeface="Arial"/>
              <a:buNone/>
              <a:defRPr b="0" i="0" sz="8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6" name="Google Shape;1266;p209"/>
          <p:cNvSpPr txBox="1"/>
          <p:nvPr>
            <p:ph idx="1" type="body"/>
          </p:nvPr>
        </p:nvSpPr>
        <p:spPr>
          <a:xfrm>
            <a:off x="2211387" y="4431157"/>
            <a:ext cx="19274723" cy="9282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Font typeface="Arial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67" name="Google Shape;1267;p209"/>
          <p:cNvSpPr/>
          <p:nvPr>
            <p:ph idx="2" type="pic"/>
          </p:nvPr>
        </p:nvSpPr>
        <p:spPr>
          <a:xfrm>
            <a:off x="2024286" y="735424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68" name="Google Shape;1268;p209"/>
          <p:cNvSpPr txBox="1"/>
          <p:nvPr>
            <p:ph idx="3" type="body"/>
          </p:nvPr>
        </p:nvSpPr>
        <p:spPr>
          <a:xfrm>
            <a:off x="1573249" y="1105874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69" name="Google Shape;1269;p209"/>
          <p:cNvSpPr txBox="1"/>
          <p:nvPr>
            <p:ph idx="4" type="body"/>
          </p:nvPr>
        </p:nvSpPr>
        <p:spPr>
          <a:xfrm>
            <a:off x="1573249" y="1169049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2 speakers">
  <p:cSld name="title slide: 2 speakers">
    <p:bg>
      <p:bgPr>
        <a:solidFill>
          <a:srgbClr val="FDFAF5"/>
        </a:solidFill>
      </p:bgPr>
    </p:bg>
    <p:spTree>
      <p:nvGrpSpPr>
        <p:cNvPr id="1270" name="Shape 1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1" name="Google Shape;1271;p210"/>
          <p:cNvSpPr/>
          <p:nvPr/>
        </p:nvSpPr>
        <p:spPr>
          <a:xfrm>
            <a:off x="0" y="0"/>
            <a:ext cx="24387174" cy="6858000"/>
          </a:xfrm>
          <a:prstGeom prst="rect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72" name="Google Shape;1272;p21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211387" y="1581324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1273" name="Google Shape;1273;p210"/>
          <p:cNvSpPr txBox="1"/>
          <p:nvPr>
            <p:ph type="title"/>
          </p:nvPr>
        </p:nvSpPr>
        <p:spPr>
          <a:xfrm>
            <a:off x="2211387" y="3104393"/>
            <a:ext cx="19274723" cy="1192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0"/>
              <a:buFont typeface="Arial"/>
              <a:buNone/>
              <a:defRPr b="0" i="0" sz="8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74" name="Google Shape;1274;p210"/>
          <p:cNvSpPr txBox="1"/>
          <p:nvPr>
            <p:ph idx="1" type="body"/>
          </p:nvPr>
        </p:nvSpPr>
        <p:spPr>
          <a:xfrm>
            <a:off x="2211387" y="4431157"/>
            <a:ext cx="19274723" cy="9282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Font typeface="Arial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75" name="Google Shape;1275;p210"/>
          <p:cNvSpPr/>
          <p:nvPr>
            <p:ph idx="2" type="pic"/>
          </p:nvPr>
        </p:nvSpPr>
        <p:spPr>
          <a:xfrm>
            <a:off x="2024286" y="7343355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76" name="Google Shape;1276;p210"/>
          <p:cNvSpPr txBox="1"/>
          <p:nvPr>
            <p:ph idx="3" type="body"/>
          </p:nvPr>
        </p:nvSpPr>
        <p:spPr>
          <a:xfrm>
            <a:off x="1573249" y="11073260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77" name="Google Shape;1277;p210"/>
          <p:cNvSpPr txBox="1"/>
          <p:nvPr>
            <p:ph idx="4" type="body"/>
          </p:nvPr>
        </p:nvSpPr>
        <p:spPr>
          <a:xfrm>
            <a:off x="1573249" y="1170501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78" name="Google Shape;1278;p210"/>
          <p:cNvSpPr/>
          <p:nvPr>
            <p:ph idx="5" type="pic"/>
          </p:nvPr>
        </p:nvSpPr>
        <p:spPr>
          <a:xfrm>
            <a:off x="7778356" y="7343355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79" name="Google Shape;1279;p210"/>
          <p:cNvSpPr txBox="1"/>
          <p:nvPr>
            <p:ph idx="6" type="body"/>
          </p:nvPr>
        </p:nvSpPr>
        <p:spPr>
          <a:xfrm>
            <a:off x="7403435" y="11073259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80" name="Google Shape;1280;p210"/>
          <p:cNvSpPr txBox="1"/>
          <p:nvPr>
            <p:ph idx="7" type="body"/>
          </p:nvPr>
        </p:nvSpPr>
        <p:spPr>
          <a:xfrm>
            <a:off x="7403435" y="1170501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3 speakers">
  <p:cSld name="title slide: 3 speakers">
    <p:spTree>
      <p:nvGrpSpPr>
        <p:cNvPr id="1281" name="Shape 1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2" name="Google Shape;1282;p211"/>
          <p:cNvSpPr/>
          <p:nvPr/>
        </p:nvSpPr>
        <p:spPr>
          <a:xfrm>
            <a:off x="0" y="0"/>
            <a:ext cx="24387174" cy="6858000"/>
          </a:xfrm>
          <a:prstGeom prst="rect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83" name="Google Shape;1283;p21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211387" y="1581324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1284" name="Google Shape;1284;p211"/>
          <p:cNvSpPr txBox="1"/>
          <p:nvPr>
            <p:ph type="title"/>
          </p:nvPr>
        </p:nvSpPr>
        <p:spPr>
          <a:xfrm>
            <a:off x="2211387" y="3104393"/>
            <a:ext cx="19274723" cy="1192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0"/>
              <a:buFont typeface="Arial"/>
              <a:buNone/>
              <a:defRPr b="0" i="0" sz="8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85" name="Google Shape;1285;p211"/>
          <p:cNvSpPr txBox="1"/>
          <p:nvPr>
            <p:ph idx="1" type="body"/>
          </p:nvPr>
        </p:nvSpPr>
        <p:spPr>
          <a:xfrm>
            <a:off x="2211387" y="4431157"/>
            <a:ext cx="19274723" cy="9282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Font typeface="Arial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86" name="Google Shape;1286;p211"/>
          <p:cNvSpPr/>
          <p:nvPr>
            <p:ph idx="2" type="pic"/>
          </p:nvPr>
        </p:nvSpPr>
        <p:spPr>
          <a:xfrm>
            <a:off x="2024286" y="735424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87" name="Google Shape;1287;p211"/>
          <p:cNvSpPr/>
          <p:nvPr>
            <p:ph idx="3" type="pic"/>
          </p:nvPr>
        </p:nvSpPr>
        <p:spPr>
          <a:xfrm>
            <a:off x="7778356" y="735424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88" name="Google Shape;1288;p211"/>
          <p:cNvSpPr/>
          <p:nvPr>
            <p:ph idx="4" type="pic"/>
          </p:nvPr>
        </p:nvSpPr>
        <p:spPr>
          <a:xfrm>
            <a:off x="13663394" y="735424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289" name="Google Shape;1289;p211"/>
          <p:cNvSpPr txBox="1"/>
          <p:nvPr>
            <p:ph idx="5" type="body"/>
          </p:nvPr>
        </p:nvSpPr>
        <p:spPr>
          <a:xfrm>
            <a:off x="1573249" y="1105874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90" name="Google Shape;1290;p211"/>
          <p:cNvSpPr txBox="1"/>
          <p:nvPr>
            <p:ph idx="6" type="body"/>
          </p:nvPr>
        </p:nvSpPr>
        <p:spPr>
          <a:xfrm>
            <a:off x="1573249" y="1169049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91" name="Google Shape;1291;p211"/>
          <p:cNvSpPr txBox="1"/>
          <p:nvPr>
            <p:ph idx="7" type="body"/>
          </p:nvPr>
        </p:nvSpPr>
        <p:spPr>
          <a:xfrm>
            <a:off x="7403435" y="1105874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92" name="Google Shape;1292;p211"/>
          <p:cNvSpPr txBox="1"/>
          <p:nvPr>
            <p:ph idx="8" type="body"/>
          </p:nvPr>
        </p:nvSpPr>
        <p:spPr>
          <a:xfrm>
            <a:off x="7403435" y="1169049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93" name="Google Shape;1293;p211"/>
          <p:cNvSpPr txBox="1"/>
          <p:nvPr>
            <p:ph idx="9" type="body"/>
          </p:nvPr>
        </p:nvSpPr>
        <p:spPr>
          <a:xfrm>
            <a:off x="13212356" y="1105874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94" name="Google Shape;1294;p211"/>
          <p:cNvSpPr txBox="1"/>
          <p:nvPr>
            <p:ph idx="13" type="body"/>
          </p:nvPr>
        </p:nvSpPr>
        <p:spPr>
          <a:xfrm>
            <a:off x="13212356" y="1169049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4 speakers">
  <p:cSld name="title slide: 4 speakers">
    <p:spTree>
      <p:nvGrpSpPr>
        <p:cNvPr id="1295" name="Shape 1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6" name="Google Shape;1296;p212"/>
          <p:cNvSpPr/>
          <p:nvPr/>
        </p:nvSpPr>
        <p:spPr>
          <a:xfrm>
            <a:off x="0" y="0"/>
            <a:ext cx="24387174" cy="6361754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97" name="Google Shape;1297;p21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211387" y="1581324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1298" name="Google Shape;1298;p212"/>
          <p:cNvSpPr txBox="1"/>
          <p:nvPr>
            <p:ph type="title"/>
          </p:nvPr>
        </p:nvSpPr>
        <p:spPr>
          <a:xfrm>
            <a:off x="2211387" y="3104393"/>
            <a:ext cx="19274723" cy="1192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0"/>
              <a:buFont typeface="Arial"/>
              <a:buNone/>
              <a:defRPr b="0" i="0" sz="8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99" name="Google Shape;1299;p212"/>
          <p:cNvSpPr txBox="1"/>
          <p:nvPr>
            <p:ph idx="1" type="body"/>
          </p:nvPr>
        </p:nvSpPr>
        <p:spPr>
          <a:xfrm>
            <a:off x="2211387" y="4431157"/>
            <a:ext cx="19274723" cy="9282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Font typeface="Arial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0" name="Google Shape;1300;p212"/>
          <p:cNvSpPr/>
          <p:nvPr>
            <p:ph idx="2" type="pic"/>
          </p:nvPr>
        </p:nvSpPr>
        <p:spPr>
          <a:xfrm>
            <a:off x="2024286" y="7354246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01" name="Google Shape;1301;p212"/>
          <p:cNvSpPr/>
          <p:nvPr>
            <p:ph idx="3" type="pic"/>
          </p:nvPr>
        </p:nvSpPr>
        <p:spPr>
          <a:xfrm>
            <a:off x="7778356" y="7354246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02" name="Google Shape;1302;p212"/>
          <p:cNvSpPr/>
          <p:nvPr>
            <p:ph idx="4" type="pic"/>
          </p:nvPr>
        </p:nvSpPr>
        <p:spPr>
          <a:xfrm>
            <a:off x="13663394" y="7354246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03" name="Google Shape;1303;p212"/>
          <p:cNvSpPr/>
          <p:nvPr>
            <p:ph idx="5" type="pic"/>
          </p:nvPr>
        </p:nvSpPr>
        <p:spPr>
          <a:xfrm>
            <a:off x="19493580" y="7354246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04" name="Google Shape;1304;p212"/>
          <p:cNvSpPr txBox="1"/>
          <p:nvPr>
            <p:ph idx="6" type="body"/>
          </p:nvPr>
        </p:nvSpPr>
        <p:spPr>
          <a:xfrm>
            <a:off x="1573249" y="1105875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5" name="Google Shape;1305;p212"/>
          <p:cNvSpPr txBox="1"/>
          <p:nvPr>
            <p:ph idx="7" type="body"/>
          </p:nvPr>
        </p:nvSpPr>
        <p:spPr>
          <a:xfrm>
            <a:off x="1573249" y="11690502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6" name="Google Shape;1306;p212"/>
          <p:cNvSpPr txBox="1"/>
          <p:nvPr>
            <p:ph idx="8" type="body"/>
          </p:nvPr>
        </p:nvSpPr>
        <p:spPr>
          <a:xfrm>
            <a:off x="7403435" y="1105875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7" name="Google Shape;1307;p212"/>
          <p:cNvSpPr txBox="1"/>
          <p:nvPr>
            <p:ph idx="9" type="body"/>
          </p:nvPr>
        </p:nvSpPr>
        <p:spPr>
          <a:xfrm>
            <a:off x="7403435" y="11690502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8" name="Google Shape;1308;p212"/>
          <p:cNvSpPr txBox="1"/>
          <p:nvPr>
            <p:ph idx="13" type="body"/>
          </p:nvPr>
        </p:nvSpPr>
        <p:spPr>
          <a:xfrm>
            <a:off x="13212356" y="1105875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09" name="Google Shape;1309;p212"/>
          <p:cNvSpPr txBox="1"/>
          <p:nvPr>
            <p:ph idx="14" type="body"/>
          </p:nvPr>
        </p:nvSpPr>
        <p:spPr>
          <a:xfrm>
            <a:off x="13212356" y="11690502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10" name="Google Shape;1310;p212"/>
          <p:cNvSpPr txBox="1"/>
          <p:nvPr>
            <p:ph idx="15" type="body"/>
          </p:nvPr>
        </p:nvSpPr>
        <p:spPr>
          <a:xfrm>
            <a:off x="19042542" y="11058751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11" name="Google Shape;1311;p212"/>
          <p:cNvSpPr txBox="1"/>
          <p:nvPr>
            <p:ph idx="16" type="body"/>
          </p:nvPr>
        </p:nvSpPr>
        <p:spPr>
          <a:xfrm>
            <a:off x="19042542" y="11690502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idea full bleed image bg">
  <p:cSld name="big idea full bleed image bg">
    <p:spTree>
      <p:nvGrpSpPr>
        <p:cNvPr id="1312" name="Shape 1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3" name="Google Shape;1313;p213"/>
          <p:cNvSpPr txBox="1"/>
          <p:nvPr>
            <p:ph type="title"/>
          </p:nvPr>
        </p:nvSpPr>
        <p:spPr>
          <a:xfrm>
            <a:off x="6576559" y="4414157"/>
            <a:ext cx="11234057" cy="488768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915907"/>
              </a:buClr>
              <a:buSzPts val="8700"/>
              <a:buFont typeface="Arial"/>
              <a:buNone/>
              <a:defRPr sz="87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14" name="Google Shape;1314;p213"/>
          <p:cNvSpPr/>
          <p:nvPr>
            <p:ph idx="2" type="pic"/>
          </p:nvPr>
        </p:nvSpPr>
        <p:spPr>
          <a:xfrm>
            <a:off x="15099436" y="0"/>
            <a:ext cx="9284273" cy="13813309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15" name="Google Shape;1315;p213"/>
          <p:cNvSpPr/>
          <p:nvPr>
            <p:ph idx="3" type="pic"/>
          </p:nvPr>
        </p:nvSpPr>
        <p:spPr>
          <a:xfrm>
            <a:off x="0" y="0"/>
            <a:ext cx="9287739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obile title">
  <p:cSld name="mobile title">
    <p:bg>
      <p:bgPr>
        <a:solidFill>
          <a:schemeClr val="lt1"/>
        </a:solidFill>
      </p:bgPr>
    </p:bg>
    <p:spTree>
      <p:nvGrpSpPr>
        <p:cNvPr id="1316" name="Shape 1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7" name="Google Shape;1317;p214"/>
          <p:cNvSpPr/>
          <p:nvPr/>
        </p:nvSpPr>
        <p:spPr>
          <a:xfrm>
            <a:off x="25400" y="635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18" name="Google Shape;1318;p214"/>
          <p:cNvSpPr txBox="1"/>
          <p:nvPr>
            <p:ph type="title"/>
          </p:nvPr>
        </p:nvSpPr>
        <p:spPr>
          <a:xfrm>
            <a:off x="1491297" y="4206240"/>
            <a:ext cx="8910003" cy="5349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pple laptop device" id="1319" name="Google Shape;1319;p21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4085773" y="1328658"/>
            <a:ext cx="16035168" cy="8865598"/>
          </a:xfrm>
          <a:prstGeom prst="rect">
            <a:avLst/>
          </a:prstGeom>
          <a:noFill/>
          <a:ln>
            <a:noFill/>
          </a:ln>
        </p:spPr>
      </p:pic>
      <p:sp>
        <p:nvSpPr>
          <p:cNvPr id="1320" name="Google Shape;1320;p214"/>
          <p:cNvSpPr/>
          <p:nvPr>
            <p:ph idx="2" type="pic"/>
          </p:nvPr>
        </p:nvSpPr>
        <p:spPr>
          <a:xfrm>
            <a:off x="16190366" y="1935554"/>
            <a:ext cx="11849098" cy="710579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descr="Samsung mobile device" id="1321" name="Google Shape;1321;p2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5400000">
            <a:off x="18788365" y="6361250"/>
            <a:ext cx="3701143" cy="774657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pple mobile device" id="1322" name="Google Shape;1322;p21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2572114" y="3859277"/>
            <a:ext cx="3550536" cy="7440547"/>
          </a:xfrm>
          <a:prstGeom prst="rect">
            <a:avLst/>
          </a:prstGeom>
          <a:noFill/>
          <a:ln>
            <a:noFill/>
          </a:ln>
        </p:spPr>
      </p:pic>
      <p:sp>
        <p:nvSpPr>
          <p:cNvPr id="1323" name="Google Shape;1323;p214"/>
          <p:cNvSpPr/>
          <p:nvPr>
            <p:ph idx="3" type="pic"/>
          </p:nvPr>
        </p:nvSpPr>
        <p:spPr>
          <a:xfrm>
            <a:off x="12689881" y="3952931"/>
            <a:ext cx="3318297" cy="7230585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24" name="Google Shape;1324;p214"/>
          <p:cNvSpPr/>
          <p:nvPr>
            <p:ph idx="4" type="pic"/>
          </p:nvPr>
        </p:nvSpPr>
        <p:spPr>
          <a:xfrm>
            <a:off x="17140209" y="8554645"/>
            <a:ext cx="6913630" cy="335849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25" name="Google Shape;1325;p21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525588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iphone x + galaxy s9">
  <p:cSld name="title iphone x + galaxy s9">
    <p:bg>
      <p:bgPr>
        <a:solidFill>
          <a:schemeClr val="lt1"/>
        </a:solidFill>
      </p:bgPr>
    </p:bg>
    <p:spTree>
      <p:nvGrpSpPr>
        <p:cNvPr id="1326" name="Shape 1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27" name="Google Shape;1327;p21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9883956" y="557785"/>
            <a:ext cx="6046956" cy="12656418"/>
          </a:xfrm>
          <a:prstGeom prst="rect">
            <a:avLst/>
          </a:prstGeom>
          <a:noFill/>
          <a:ln>
            <a:noFill/>
          </a:ln>
        </p:spPr>
      </p:pic>
      <p:sp>
        <p:nvSpPr>
          <p:cNvPr id="1328" name="Google Shape;1328;p215"/>
          <p:cNvSpPr/>
          <p:nvPr/>
        </p:nvSpPr>
        <p:spPr>
          <a:xfrm>
            <a:off x="0" y="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29" name="Google Shape;1329;p215"/>
          <p:cNvSpPr txBox="1"/>
          <p:nvPr>
            <p:ph type="title"/>
          </p:nvPr>
        </p:nvSpPr>
        <p:spPr>
          <a:xfrm>
            <a:off x="1491297" y="4206240"/>
            <a:ext cx="8910003" cy="5349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1330" name="Google Shape;1330;p2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3434353" y="870672"/>
            <a:ext cx="5919316" cy="12351048"/>
          </a:xfrm>
          <a:prstGeom prst="rect">
            <a:avLst/>
          </a:prstGeom>
          <a:noFill/>
          <a:ln>
            <a:noFill/>
          </a:ln>
        </p:spPr>
      </p:pic>
      <p:sp>
        <p:nvSpPr>
          <p:cNvPr id="1331" name="Google Shape;1331;p215"/>
          <p:cNvSpPr/>
          <p:nvPr>
            <p:ph idx="2" type="pic"/>
          </p:nvPr>
        </p:nvSpPr>
        <p:spPr>
          <a:xfrm>
            <a:off x="13635903" y="1028039"/>
            <a:ext cx="5512527" cy="120118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32" name="Google Shape;1332;p215"/>
          <p:cNvSpPr/>
          <p:nvPr>
            <p:ph idx="3" type="pic"/>
          </p:nvPr>
        </p:nvSpPr>
        <p:spPr>
          <a:xfrm>
            <a:off x="20116031" y="1219715"/>
            <a:ext cx="5578529" cy="1146048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33" name="Google Shape;1333;p21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25588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iphone x + macbook air">
  <p:cSld name="title + iphone x + macbook air">
    <p:bg>
      <p:bgPr>
        <a:solidFill>
          <a:schemeClr val="lt1"/>
        </a:solidFill>
      </p:bgPr>
    </p:bg>
    <p:spTree>
      <p:nvGrpSpPr>
        <p:cNvPr id="1334" name="Shape 1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5" name="Google Shape;1335;p216"/>
          <p:cNvSpPr/>
          <p:nvPr/>
        </p:nvSpPr>
        <p:spPr>
          <a:xfrm>
            <a:off x="0" y="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36" name="Google Shape;1336;p216"/>
          <p:cNvSpPr txBox="1"/>
          <p:nvPr>
            <p:ph type="title"/>
          </p:nvPr>
        </p:nvSpPr>
        <p:spPr>
          <a:xfrm>
            <a:off x="1491297" y="4206240"/>
            <a:ext cx="8910003" cy="5349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1337" name="Google Shape;1337;p21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6276961" y="447675"/>
            <a:ext cx="23134308" cy="12790604"/>
          </a:xfrm>
          <a:prstGeom prst="rect">
            <a:avLst/>
          </a:prstGeom>
          <a:noFill/>
          <a:ln>
            <a:noFill/>
          </a:ln>
        </p:spPr>
      </p:pic>
      <p:sp>
        <p:nvSpPr>
          <p:cNvPr id="1338" name="Google Shape;1338;p216"/>
          <p:cNvSpPr/>
          <p:nvPr>
            <p:ph idx="2" type="pic"/>
          </p:nvPr>
        </p:nvSpPr>
        <p:spPr>
          <a:xfrm>
            <a:off x="19295313" y="1324971"/>
            <a:ext cx="17121705" cy="1026773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39" name="Google Shape;1339;p2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856396" y="2365957"/>
            <a:ext cx="5131568" cy="10707358"/>
          </a:xfrm>
          <a:prstGeom prst="rect">
            <a:avLst/>
          </a:prstGeom>
          <a:noFill/>
          <a:ln>
            <a:noFill/>
          </a:ln>
        </p:spPr>
      </p:pic>
      <p:sp>
        <p:nvSpPr>
          <p:cNvPr id="1340" name="Google Shape;1340;p216"/>
          <p:cNvSpPr/>
          <p:nvPr>
            <p:ph idx="3" type="pic"/>
          </p:nvPr>
        </p:nvSpPr>
        <p:spPr>
          <a:xfrm>
            <a:off x="13036458" y="2493791"/>
            <a:ext cx="4777124" cy="10409376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41" name="Google Shape;1341;p21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25588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samsung s9 + macbook air">
  <p:cSld name="title + samsung s9 + macbook air">
    <p:bg>
      <p:bgPr>
        <a:solidFill>
          <a:schemeClr val="lt1"/>
        </a:solidFill>
      </p:bgPr>
    </p:bg>
    <p:spTree>
      <p:nvGrpSpPr>
        <p:cNvPr id="1342" name="Shape 1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3" name="Google Shape;1343;p217"/>
          <p:cNvSpPr/>
          <p:nvPr/>
        </p:nvSpPr>
        <p:spPr>
          <a:xfrm>
            <a:off x="0" y="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44" name="Google Shape;1344;p217"/>
          <p:cNvSpPr txBox="1"/>
          <p:nvPr>
            <p:ph type="title"/>
          </p:nvPr>
        </p:nvSpPr>
        <p:spPr>
          <a:xfrm>
            <a:off x="1491297" y="4206240"/>
            <a:ext cx="8910003" cy="53492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1345" name="Google Shape;1345;p21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6279258" y="448945"/>
            <a:ext cx="23129714" cy="12788064"/>
          </a:xfrm>
          <a:prstGeom prst="rect">
            <a:avLst/>
          </a:prstGeom>
          <a:noFill/>
          <a:ln>
            <a:noFill/>
          </a:ln>
        </p:spPr>
      </p:pic>
      <p:sp>
        <p:nvSpPr>
          <p:cNvPr id="1346" name="Google Shape;1346;p217"/>
          <p:cNvSpPr/>
          <p:nvPr>
            <p:ph idx="2" type="pic"/>
          </p:nvPr>
        </p:nvSpPr>
        <p:spPr>
          <a:xfrm>
            <a:off x="19295313" y="1324971"/>
            <a:ext cx="17121705" cy="1026773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47" name="Google Shape;1347;p2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551206" y="2049137"/>
            <a:ext cx="5309128" cy="11112128"/>
          </a:xfrm>
          <a:prstGeom prst="rect">
            <a:avLst/>
          </a:prstGeom>
          <a:noFill/>
          <a:ln>
            <a:noFill/>
          </a:ln>
        </p:spPr>
      </p:pic>
      <p:sp>
        <p:nvSpPr>
          <p:cNvPr id="1348" name="Google Shape;1348;p217"/>
          <p:cNvSpPr/>
          <p:nvPr>
            <p:ph idx="3" type="pic"/>
          </p:nvPr>
        </p:nvSpPr>
        <p:spPr>
          <a:xfrm>
            <a:off x="12755111" y="2623883"/>
            <a:ext cx="4895033" cy="1005631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49" name="Google Shape;1349;p21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25588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2">
  <p:cSld name="green_title and image 2"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65"/>
          <p:cNvSpPr/>
          <p:nvPr/>
        </p:nvSpPr>
        <p:spPr>
          <a:xfrm>
            <a:off x="10100138" y="1552906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" name="Google Shape;135;p65"/>
          <p:cNvSpPr txBox="1"/>
          <p:nvPr>
            <p:ph type="title"/>
          </p:nvPr>
        </p:nvSpPr>
        <p:spPr>
          <a:xfrm>
            <a:off x="13636752" y="3980454"/>
            <a:ext cx="9224836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6" name="Google Shape;136;p65"/>
          <p:cNvSpPr txBox="1"/>
          <p:nvPr>
            <p:ph idx="1" type="body"/>
          </p:nvPr>
        </p:nvSpPr>
        <p:spPr>
          <a:xfrm>
            <a:off x="13661994" y="6761748"/>
            <a:ext cx="651576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7" name="Google Shape;137;p65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rgbClr val="44712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8" name="Google Shape;138;p65"/>
          <p:cNvSpPr/>
          <p:nvPr>
            <p:ph idx="2" type="pic"/>
          </p:nvPr>
        </p:nvSpPr>
        <p:spPr>
          <a:xfrm>
            <a:off x="1587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9" name="Google Shape;139;p6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2219709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macbook air">
  <p:cSld name="titles + macbook air">
    <p:bg>
      <p:bgPr>
        <a:solidFill>
          <a:srgbClr val="FDFAF5"/>
        </a:solidFill>
      </p:bgPr>
    </p:bg>
    <p:spTree>
      <p:nvGrpSpPr>
        <p:cNvPr id="1350" name="Shape 1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" name="Google Shape;1351;p218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2" name="Google Shape;1352;p218"/>
          <p:cNvSpPr txBox="1"/>
          <p:nvPr>
            <p:ph type="title"/>
          </p:nvPr>
        </p:nvSpPr>
        <p:spPr>
          <a:xfrm>
            <a:off x="1441696" y="4343400"/>
            <a:ext cx="717979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53" name="Google Shape;1353;p218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354" name="Google Shape;1354;p21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394854" y="2350347"/>
            <a:ext cx="15977467" cy="8833696"/>
          </a:xfrm>
          <a:prstGeom prst="rect">
            <a:avLst/>
          </a:prstGeom>
          <a:noFill/>
          <a:ln>
            <a:noFill/>
          </a:ln>
        </p:spPr>
      </p:pic>
      <p:sp>
        <p:nvSpPr>
          <p:cNvPr id="1355" name="Google Shape;1355;p218"/>
          <p:cNvSpPr/>
          <p:nvPr>
            <p:ph idx="2" type="pic"/>
          </p:nvPr>
        </p:nvSpPr>
        <p:spPr>
          <a:xfrm>
            <a:off x="10460736" y="2948638"/>
            <a:ext cx="11832336" cy="710976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titles + macbook air">
  <p:cSld name="4_titles + macbook air">
    <p:bg>
      <p:bgPr>
        <a:solidFill>
          <a:srgbClr val="FDFAF5"/>
        </a:solidFill>
      </p:bgPr>
    </p:bg>
    <p:spTree>
      <p:nvGrpSpPr>
        <p:cNvPr id="1356" name="Shape 1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7" name="Google Shape;1357;p219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8" name="Google Shape;1358;p219"/>
          <p:cNvSpPr txBox="1"/>
          <p:nvPr>
            <p:ph type="title"/>
          </p:nvPr>
        </p:nvSpPr>
        <p:spPr>
          <a:xfrm>
            <a:off x="1441696" y="4343400"/>
            <a:ext cx="717979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59" name="Google Shape;1359;p219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7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s + macbook air">
  <p:cSld name="1_titles + macbook air">
    <p:bg>
      <p:bgPr>
        <a:solidFill>
          <a:srgbClr val="FDFAF5"/>
        </a:solidFill>
      </p:bgPr>
    </p:bg>
    <p:spTree>
      <p:nvGrpSpPr>
        <p:cNvPr id="1360" name="Shape 1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" name="Google Shape;1361;p220"/>
          <p:cNvSpPr/>
          <p:nvPr/>
        </p:nvSpPr>
        <p:spPr>
          <a:xfrm>
            <a:off x="0" y="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62" name="Google Shape;1362;p220"/>
          <p:cNvSpPr txBox="1"/>
          <p:nvPr>
            <p:ph type="title"/>
          </p:nvPr>
        </p:nvSpPr>
        <p:spPr>
          <a:xfrm>
            <a:off x="1441696" y="4343400"/>
            <a:ext cx="717979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63" name="Google Shape;1363;p220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364" name="Google Shape;1364;p22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394854" y="2350347"/>
            <a:ext cx="15977467" cy="8833696"/>
          </a:xfrm>
          <a:prstGeom prst="rect">
            <a:avLst/>
          </a:prstGeom>
          <a:noFill/>
          <a:ln>
            <a:noFill/>
          </a:ln>
        </p:spPr>
      </p:pic>
      <p:sp>
        <p:nvSpPr>
          <p:cNvPr id="1365" name="Google Shape;1365;p220"/>
          <p:cNvSpPr/>
          <p:nvPr>
            <p:ph idx="2" type="pic"/>
          </p:nvPr>
        </p:nvSpPr>
        <p:spPr>
          <a:xfrm>
            <a:off x="10460736" y="2948638"/>
            <a:ext cx="11832336" cy="710976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titles + macbook air">
  <p:cSld name="3_titles + macbook air">
    <p:bg>
      <p:bgPr>
        <a:solidFill>
          <a:srgbClr val="FDFAF5"/>
        </a:solidFill>
      </p:bgPr>
    </p:bg>
    <p:spTree>
      <p:nvGrpSpPr>
        <p:cNvPr id="1366" name="Shape 1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7" name="Google Shape;1367;p221"/>
          <p:cNvSpPr/>
          <p:nvPr/>
        </p:nvSpPr>
        <p:spPr>
          <a:xfrm>
            <a:off x="-2089931" y="3261864"/>
            <a:ext cx="7192272" cy="7192272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68" name="Google Shape;1368;p221"/>
          <p:cNvSpPr txBox="1"/>
          <p:nvPr>
            <p:ph type="title"/>
          </p:nvPr>
        </p:nvSpPr>
        <p:spPr>
          <a:xfrm>
            <a:off x="1441696" y="4343400"/>
            <a:ext cx="717979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69" name="Google Shape;1369;p221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370" name="Google Shape;1370;p22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394854" y="2350347"/>
            <a:ext cx="15977467" cy="8833696"/>
          </a:xfrm>
          <a:prstGeom prst="rect">
            <a:avLst/>
          </a:prstGeom>
          <a:noFill/>
          <a:ln>
            <a:noFill/>
          </a:ln>
        </p:spPr>
      </p:pic>
      <p:sp>
        <p:nvSpPr>
          <p:cNvPr id="1371" name="Google Shape;1371;p221"/>
          <p:cNvSpPr/>
          <p:nvPr>
            <p:ph idx="2" type="pic"/>
          </p:nvPr>
        </p:nvSpPr>
        <p:spPr>
          <a:xfrm>
            <a:off x="10460736" y="2948638"/>
            <a:ext cx="11832336" cy="710976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x vertical">
  <p:cSld name="titles + iphone x vertical">
    <p:spTree>
      <p:nvGrpSpPr>
        <p:cNvPr id="1372" name="Shape 1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3" name="Google Shape;1373;p222"/>
          <p:cNvSpPr txBox="1"/>
          <p:nvPr>
            <p:ph type="title"/>
          </p:nvPr>
        </p:nvSpPr>
        <p:spPr>
          <a:xfrm>
            <a:off x="1441695" y="4343400"/>
            <a:ext cx="7343075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74" name="Google Shape;1374;p222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75" name="Google Shape;1375;p222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76" name="Google Shape;1376;p22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711261" y="712789"/>
            <a:ext cx="5890628" cy="12346536"/>
          </a:xfrm>
          <a:prstGeom prst="rect">
            <a:avLst/>
          </a:prstGeom>
          <a:noFill/>
          <a:ln>
            <a:noFill/>
          </a:ln>
        </p:spPr>
      </p:pic>
      <p:sp>
        <p:nvSpPr>
          <p:cNvPr id="1377" name="Google Shape;1377;p222"/>
          <p:cNvSpPr/>
          <p:nvPr>
            <p:ph idx="2" type="pic"/>
          </p:nvPr>
        </p:nvSpPr>
        <p:spPr>
          <a:xfrm>
            <a:off x="12883128" y="860145"/>
            <a:ext cx="5512527" cy="120118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7_titles + iphone x vertical">
  <p:cSld name="7_titles + iphone x vertical">
    <p:spTree>
      <p:nvGrpSpPr>
        <p:cNvPr id="1378" name="Shape 13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9" name="Google Shape;1379;p223"/>
          <p:cNvSpPr txBox="1"/>
          <p:nvPr>
            <p:ph type="title"/>
          </p:nvPr>
        </p:nvSpPr>
        <p:spPr>
          <a:xfrm>
            <a:off x="1441695" y="4343400"/>
            <a:ext cx="7147133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80" name="Google Shape;1380;p223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81" name="Google Shape;1381;p223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82" name="Google Shape;1382;p22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711261" y="712789"/>
            <a:ext cx="5890628" cy="12346536"/>
          </a:xfrm>
          <a:prstGeom prst="rect">
            <a:avLst/>
          </a:prstGeom>
          <a:noFill/>
          <a:ln>
            <a:noFill/>
          </a:ln>
        </p:spPr>
      </p:pic>
      <p:sp>
        <p:nvSpPr>
          <p:cNvPr id="1383" name="Google Shape;1383;p223"/>
          <p:cNvSpPr/>
          <p:nvPr>
            <p:ph idx="2" type="pic"/>
          </p:nvPr>
        </p:nvSpPr>
        <p:spPr>
          <a:xfrm>
            <a:off x="12883128" y="860145"/>
            <a:ext cx="5512527" cy="120118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84" name="Google Shape;1384;p22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8984045" y="712789"/>
            <a:ext cx="5890628" cy="12346536"/>
          </a:xfrm>
          <a:prstGeom prst="rect">
            <a:avLst/>
          </a:prstGeom>
          <a:noFill/>
          <a:ln>
            <a:noFill/>
          </a:ln>
        </p:spPr>
      </p:pic>
      <p:sp>
        <p:nvSpPr>
          <p:cNvPr id="1385" name="Google Shape;1385;p223"/>
          <p:cNvSpPr/>
          <p:nvPr>
            <p:ph idx="3" type="pic"/>
          </p:nvPr>
        </p:nvSpPr>
        <p:spPr>
          <a:xfrm>
            <a:off x="19155913" y="860145"/>
            <a:ext cx="5512527" cy="120118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horizontal">
  <p:cSld name="titles + iphone horizontal">
    <p:spTree>
      <p:nvGrpSpPr>
        <p:cNvPr id="1386" name="Shape 13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7" name="Google Shape;1387;p224"/>
          <p:cNvSpPr txBox="1"/>
          <p:nvPr>
            <p:ph type="title"/>
          </p:nvPr>
        </p:nvSpPr>
        <p:spPr>
          <a:xfrm>
            <a:off x="1441696" y="4343400"/>
            <a:ext cx="7081818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88" name="Google Shape;1388;p224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89" name="Google Shape;1389;p224"/>
          <p:cNvSpPr/>
          <p:nvPr/>
        </p:nvSpPr>
        <p:spPr>
          <a:xfrm>
            <a:off x="11335768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90" name="Google Shape;1390;p22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13658166" y="715348"/>
            <a:ext cx="5886670" cy="12338242"/>
          </a:xfrm>
          <a:prstGeom prst="rect">
            <a:avLst/>
          </a:prstGeom>
          <a:noFill/>
          <a:ln>
            <a:noFill/>
          </a:ln>
        </p:spPr>
      </p:pic>
      <p:sp>
        <p:nvSpPr>
          <p:cNvPr id="1391" name="Google Shape;1391;p224"/>
          <p:cNvSpPr/>
          <p:nvPr>
            <p:ph idx="2" type="pic"/>
          </p:nvPr>
        </p:nvSpPr>
        <p:spPr>
          <a:xfrm rot="5400000">
            <a:off x="13834930" y="860145"/>
            <a:ext cx="5512527" cy="120118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92" name="Google Shape;1392;p224"/>
          <p:cNvSpPr txBox="1"/>
          <p:nvPr/>
        </p:nvSpPr>
        <p:spPr>
          <a:xfrm>
            <a:off x="10585277" y="4109773"/>
            <a:ext cx="12011822" cy="5512527"/>
          </a:xfrm>
          <a:prstGeom prst="rect">
            <a:avLst/>
          </a:prstGeom>
          <a:noFill/>
          <a:ln>
            <a:noFill/>
          </a:ln>
        </p:spPr>
        <p:txBody>
          <a:bodyPr anchorCtr="0" anchor="t" bIns="457200" lIns="457200" spcFirstLastPara="1" rIns="457200" wrap="square" tIns="25603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rPr b="0" i="0" lang="en-US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Drag and drop your iPhone X screenshot into this photo placeholder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7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vertical detail">
  <p:cSld name="titles + iphone vertical detail">
    <p:spTree>
      <p:nvGrpSpPr>
        <p:cNvPr id="1393" name="Shape 13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4" name="Google Shape;1394;p225"/>
          <p:cNvSpPr txBox="1"/>
          <p:nvPr>
            <p:ph type="title"/>
          </p:nvPr>
        </p:nvSpPr>
        <p:spPr>
          <a:xfrm>
            <a:off x="1441696" y="4343400"/>
            <a:ext cx="7081818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95" name="Google Shape;1395;p225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96" name="Google Shape;1396;p225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97" name="Google Shape;1397;p22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562907" y="-1529976"/>
            <a:ext cx="8042978" cy="16782216"/>
          </a:xfrm>
          <a:prstGeom prst="rect">
            <a:avLst/>
          </a:prstGeom>
          <a:noFill/>
          <a:ln>
            <a:noFill/>
          </a:ln>
        </p:spPr>
      </p:pic>
      <p:sp>
        <p:nvSpPr>
          <p:cNvPr id="1398" name="Google Shape;1398;p225"/>
          <p:cNvSpPr/>
          <p:nvPr>
            <p:ph idx="2" type="pic"/>
          </p:nvPr>
        </p:nvSpPr>
        <p:spPr>
          <a:xfrm>
            <a:off x="12835464" y="-1290625"/>
            <a:ext cx="7504470" cy="16352273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99" name="Google Shape;1399;p225"/>
          <p:cNvSpPr txBox="1"/>
          <p:nvPr/>
        </p:nvSpPr>
        <p:spPr>
          <a:xfrm>
            <a:off x="22438469" y="14636884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7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horizontal detail">
  <p:cSld name="titles + iphone horizontal detail">
    <p:spTree>
      <p:nvGrpSpPr>
        <p:cNvPr id="1400" name="Shape 14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1" name="Google Shape;1401;p226"/>
          <p:cNvSpPr txBox="1"/>
          <p:nvPr>
            <p:ph type="title"/>
          </p:nvPr>
        </p:nvSpPr>
        <p:spPr>
          <a:xfrm>
            <a:off x="1441696" y="4343400"/>
            <a:ext cx="7081818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02" name="Google Shape;1402;p226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03" name="Google Shape;1403;p226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04" name="Google Shape;1404;p22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14686145" y="-1517990"/>
            <a:ext cx="8037218" cy="16770198"/>
          </a:xfrm>
          <a:prstGeom prst="rect">
            <a:avLst/>
          </a:prstGeom>
          <a:noFill/>
          <a:ln>
            <a:noFill/>
          </a:ln>
        </p:spPr>
      </p:pic>
      <p:sp>
        <p:nvSpPr>
          <p:cNvPr id="1405" name="Google Shape;1405;p226"/>
          <p:cNvSpPr txBox="1"/>
          <p:nvPr/>
        </p:nvSpPr>
        <p:spPr>
          <a:xfrm>
            <a:off x="22438469" y="14636884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06" name="Google Shape;1406;p226"/>
          <p:cNvSpPr/>
          <p:nvPr>
            <p:ph idx="2" type="pic"/>
          </p:nvPr>
        </p:nvSpPr>
        <p:spPr>
          <a:xfrm>
            <a:off x="10569386" y="3122625"/>
            <a:ext cx="16324210" cy="7491591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vertical">
  <p:cSld name="samsung vertical">
    <p:spTree>
      <p:nvGrpSpPr>
        <p:cNvPr id="1407" name="Shape 14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8" name="Google Shape;1408;p227"/>
          <p:cNvSpPr txBox="1"/>
          <p:nvPr>
            <p:ph type="title"/>
          </p:nvPr>
        </p:nvSpPr>
        <p:spPr>
          <a:xfrm>
            <a:off x="1441695" y="4343400"/>
            <a:ext cx="7212447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09" name="Google Shape;1409;p227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10" name="Google Shape;1410;p227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11" name="Google Shape;1411;p22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634144" y="468458"/>
            <a:ext cx="5996756" cy="12551349"/>
          </a:xfrm>
          <a:prstGeom prst="rect">
            <a:avLst/>
          </a:prstGeom>
          <a:noFill/>
          <a:ln>
            <a:noFill/>
          </a:ln>
        </p:spPr>
      </p:pic>
      <p:sp>
        <p:nvSpPr>
          <p:cNvPr id="1412" name="Google Shape;1412;p227"/>
          <p:cNvSpPr/>
          <p:nvPr>
            <p:ph idx="2" type="pic"/>
          </p:nvPr>
        </p:nvSpPr>
        <p:spPr>
          <a:xfrm>
            <a:off x="12847319" y="1188720"/>
            <a:ext cx="5578529" cy="1146048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2">
  <p:cSld name="amber_title and image 2"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66"/>
          <p:cNvSpPr/>
          <p:nvPr/>
        </p:nvSpPr>
        <p:spPr>
          <a:xfrm>
            <a:off x="10100138" y="1552906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2" name="Google Shape;142;p66"/>
          <p:cNvSpPr txBox="1"/>
          <p:nvPr>
            <p:ph type="title"/>
          </p:nvPr>
        </p:nvSpPr>
        <p:spPr>
          <a:xfrm>
            <a:off x="13636752" y="3980454"/>
            <a:ext cx="9224836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3" name="Google Shape;143;p66"/>
          <p:cNvSpPr txBox="1"/>
          <p:nvPr>
            <p:ph idx="1" type="body"/>
          </p:nvPr>
        </p:nvSpPr>
        <p:spPr>
          <a:xfrm>
            <a:off x="13661994" y="6761748"/>
            <a:ext cx="657672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4" name="Google Shape;144;p66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5" name="Google Shape;145;p66"/>
          <p:cNvSpPr/>
          <p:nvPr>
            <p:ph idx="2" type="pic"/>
          </p:nvPr>
        </p:nvSpPr>
        <p:spPr>
          <a:xfrm>
            <a:off x="1587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46" name="Google Shape;146;p6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2219709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samsungs vertical">
  <p:cSld name="2 samsungs vertical">
    <p:spTree>
      <p:nvGrpSpPr>
        <p:cNvPr id="1413" name="Shape 14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4" name="Google Shape;1414;p228"/>
          <p:cNvSpPr txBox="1"/>
          <p:nvPr>
            <p:ph type="title"/>
          </p:nvPr>
        </p:nvSpPr>
        <p:spPr>
          <a:xfrm>
            <a:off x="1441695" y="4343400"/>
            <a:ext cx="7114475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15" name="Google Shape;1415;p228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16" name="Google Shape;1416;p228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17" name="Google Shape;1417;p22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634144" y="468458"/>
            <a:ext cx="5996756" cy="12551349"/>
          </a:xfrm>
          <a:prstGeom prst="rect">
            <a:avLst/>
          </a:prstGeom>
          <a:noFill/>
          <a:ln>
            <a:noFill/>
          </a:ln>
        </p:spPr>
      </p:pic>
      <p:sp>
        <p:nvSpPr>
          <p:cNvPr id="1418" name="Google Shape;1418;p228"/>
          <p:cNvSpPr/>
          <p:nvPr>
            <p:ph idx="2" type="pic"/>
          </p:nvPr>
        </p:nvSpPr>
        <p:spPr>
          <a:xfrm>
            <a:off x="12847319" y="1188720"/>
            <a:ext cx="5578529" cy="1146048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419" name="Google Shape;1419;p22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8887350" y="468458"/>
            <a:ext cx="5996756" cy="12551349"/>
          </a:xfrm>
          <a:prstGeom prst="rect">
            <a:avLst/>
          </a:prstGeom>
          <a:noFill/>
          <a:ln>
            <a:noFill/>
          </a:ln>
        </p:spPr>
      </p:pic>
      <p:sp>
        <p:nvSpPr>
          <p:cNvPr id="1420" name="Google Shape;1420;p228"/>
          <p:cNvSpPr/>
          <p:nvPr>
            <p:ph idx="3" type="pic"/>
          </p:nvPr>
        </p:nvSpPr>
        <p:spPr>
          <a:xfrm>
            <a:off x="19100525" y="1188720"/>
            <a:ext cx="5578529" cy="1146048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8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9 vertical">
  <p:cSld name="samsung 9 vertical">
    <p:spTree>
      <p:nvGrpSpPr>
        <p:cNvPr id="1421" name="Shape 14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2" name="Google Shape;1422;p229"/>
          <p:cNvSpPr txBox="1"/>
          <p:nvPr>
            <p:ph type="title"/>
          </p:nvPr>
        </p:nvSpPr>
        <p:spPr>
          <a:xfrm>
            <a:off x="1441695" y="4343400"/>
            <a:ext cx="7168037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23" name="Google Shape;1423;p229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24" name="Google Shape;1424;p229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25" name="Google Shape;1425;p22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13490452" y="465715"/>
            <a:ext cx="5999378" cy="12556836"/>
          </a:xfrm>
          <a:prstGeom prst="rect">
            <a:avLst/>
          </a:prstGeom>
          <a:noFill/>
          <a:ln>
            <a:noFill/>
          </a:ln>
        </p:spPr>
      </p:pic>
      <p:sp>
        <p:nvSpPr>
          <p:cNvPr id="1426" name="Google Shape;1426;p229"/>
          <p:cNvSpPr/>
          <p:nvPr>
            <p:ph idx="2" type="pic"/>
          </p:nvPr>
        </p:nvSpPr>
        <p:spPr>
          <a:xfrm rot="5400000">
            <a:off x="13524688" y="1017970"/>
            <a:ext cx="5578529" cy="1146048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427" name="Google Shape;1427;p229"/>
          <p:cNvSpPr txBox="1"/>
          <p:nvPr/>
        </p:nvSpPr>
        <p:spPr>
          <a:xfrm>
            <a:off x="10583699" y="3958925"/>
            <a:ext cx="11460480" cy="5578529"/>
          </a:xfrm>
          <a:prstGeom prst="rect">
            <a:avLst/>
          </a:prstGeom>
          <a:noFill/>
          <a:ln>
            <a:noFill/>
          </a:ln>
        </p:spPr>
        <p:txBody>
          <a:bodyPr anchorCtr="0" anchor="t" bIns="640075" lIns="731500" spcFirstLastPara="1" rIns="548625" wrap="square" tIns="219455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rial"/>
              <a:buNone/>
            </a:pPr>
            <a:r>
              <a:rPr b="0" i="0" lang="en-US" sz="4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Drag and drop your Samsung screenshot into this photo placeholder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8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s9 vertical detail">
  <p:cSld name="samsung s9 vertical detail">
    <p:spTree>
      <p:nvGrpSpPr>
        <p:cNvPr id="1428" name="Shape 14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9" name="Google Shape;1429;p230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30" name="Google Shape;1430;p23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573296" y="-2454782"/>
            <a:ext cx="8822428" cy="18465546"/>
          </a:xfrm>
          <a:prstGeom prst="rect">
            <a:avLst/>
          </a:prstGeom>
          <a:noFill/>
          <a:ln>
            <a:noFill/>
          </a:ln>
        </p:spPr>
      </p:pic>
      <p:sp>
        <p:nvSpPr>
          <p:cNvPr id="1431" name="Google Shape;1431;p230"/>
          <p:cNvSpPr txBox="1"/>
          <p:nvPr>
            <p:ph type="title"/>
          </p:nvPr>
        </p:nvSpPr>
        <p:spPr>
          <a:xfrm>
            <a:off x="1441695" y="4343400"/>
            <a:ext cx="7114475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32" name="Google Shape;1432;p230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33" name="Google Shape;1433;p230"/>
          <p:cNvSpPr/>
          <p:nvPr>
            <p:ph idx="2" type="pic"/>
          </p:nvPr>
        </p:nvSpPr>
        <p:spPr>
          <a:xfrm>
            <a:off x="12896721" y="-1573557"/>
            <a:ext cx="8154036" cy="16785496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8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detail">
  <p:cSld name="samsung detail">
    <p:spTree>
      <p:nvGrpSpPr>
        <p:cNvPr id="1434" name="Shape 14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5" name="Google Shape;1435;p231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36" name="Google Shape;1436;p23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15089193" y="-2455763"/>
            <a:ext cx="8823366" cy="18467510"/>
          </a:xfrm>
          <a:prstGeom prst="rect">
            <a:avLst/>
          </a:prstGeom>
          <a:noFill/>
          <a:ln>
            <a:noFill/>
          </a:ln>
        </p:spPr>
      </p:pic>
      <p:sp>
        <p:nvSpPr>
          <p:cNvPr id="1437" name="Google Shape;1437;p231"/>
          <p:cNvSpPr txBox="1"/>
          <p:nvPr>
            <p:ph type="title"/>
          </p:nvPr>
        </p:nvSpPr>
        <p:spPr>
          <a:xfrm>
            <a:off x="1441695" y="4343400"/>
            <a:ext cx="7114475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38" name="Google Shape;1438;p231"/>
          <p:cNvSpPr txBox="1"/>
          <p:nvPr>
            <p:ph idx="1" type="body"/>
          </p:nvPr>
        </p:nvSpPr>
        <p:spPr>
          <a:xfrm>
            <a:off x="1441696" y="6949440"/>
            <a:ext cx="6745075" cy="23192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39" name="Google Shape;1439;p231"/>
          <p:cNvSpPr/>
          <p:nvPr>
            <p:ph idx="2" type="pic"/>
          </p:nvPr>
        </p:nvSpPr>
        <p:spPr>
          <a:xfrm>
            <a:off x="11100672" y="2742173"/>
            <a:ext cx="16785497" cy="8154036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8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hank you image">
  <p:cSld name="green_thank you image">
    <p:spTree>
      <p:nvGrpSpPr>
        <p:cNvPr id="1440" name="Shape 14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1" name="Google Shape;1441;p232"/>
          <p:cNvSpPr/>
          <p:nvPr/>
        </p:nvSpPr>
        <p:spPr>
          <a:xfrm>
            <a:off x="0" y="8700655"/>
            <a:ext cx="24387174" cy="5015347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42" name="Google Shape;1442;p232"/>
          <p:cNvSpPr txBox="1"/>
          <p:nvPr>
            <p:ph type="title"/>
          </p:nvPr>
        </p:nvSpPr>
        <p:spPr>
          <a:xfrm>
            <a:off x="1525588" y="9892146"/>
            <a:ext cx="13657634" cy="289884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2000"/>
              <a:buFont typeface="Arial"/>
              <a:buNone/>
              <a:defRPr sz="220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43" name="Google Shape;1443;p23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44" name="Google Shape;1444;p23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1445" name="Google Shape;1445;p232"/>
          <p:cNvSpPr/>
          <p:nvPr>
            <p:ph idx="2" type="pic"/>
          </p:nvPr>
        </p:nvSpPr>
        <p:spPr>
          <a:xfrm>
            <a:off x="-2883433" y="2"/>
            <a:ext cx="30154043" cy="750820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red_thank you image">
  <p:cSld name="1_red_thank you image">
    <p:spTree>
      <p:nvGrpSpPr>
        <p:cNvPr id="1446" name="Shape 14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7" name="Google Shape;1447;p233"/>
          <p:cNvSpPr/>
          <p:nvPr/>
        </p:nvSpPr>
        <p:spPr>
          <a:xfrm>
            <a:off x="0" y="8700655"/>
            <a:ext cx="24387174" cy="5015347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48" name="Google Shape;1448;p233"/>
          <p:cNvSpPr txBox="1"/>
          <p:nvPr>
            <p:ph type="title"/>
          </p:nvPr>
        </p:nvSpPr>
        <p:spPr>
          <a:xfrm>
            <a:off x="1525588" y="9892146"/>
            <a:ext cx="13657634" cy="289884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2000"/>
              <a:buFont typeface="Arial"/>
              <a:buNone/>
              <a:defRPr sz="220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49" name="Google Shape;1449;p23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50" name="Google Shape;1450;p23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1451" name="Google Shape;1451;p233"/>
          <p:cNvSpPr/>
          <p:nvPr>
            <p:ph idx="2" type="pic"/>
          </p:nvPr>
        </p:nvSpPr>
        <p:spPr>
          <a:xfrm>
            <a:off x="-2883433" y="2"/>
            <a:ext cx="30154043" cy="750820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hankyou image">
  <p:cSld name="red_thankyou image">
    <p:spTree>
      <p:nvGrpSpPr>
        <p:cNvPr id="1452" name="Shape 14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3" name="Google Shape;1453;p234"/>
          <p:cNvSpPr/>
          <p:nvPr/>
        </p:nvSpPr>
        <p:spPr>
          <a:xfrm>
            <a:off x="0" y="8700655"/>
            <a:ext cx="24387174" cy="5015347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54" name="Google Shape;1454;p234"/>
          <p:cNvSpPr txBox="1"/>
          <p:nvPr>
            <p:ph type="title"/>
          </p:nvPr>
        </p:nvSpPr>
        <p:spPr>
          <a:xfrm>
            <a:off x="1525588" y="9892146"/>
            <a:ext cx="13657634" cy="289884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000"/>
              <a:buFont typeface="Arial"/>
              <a:buNone/>
              <a:defRPr sz="220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55" name="Google Shape;1455;p23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56" name="Google Shape;1456;p23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1457" name="Google Shape;1457;p234"/>
          <p:cNvSpPr/>
          <p:nvPr>
            <p:ph idx="2" type="pic"/>
          </p:nvPr>
        </p:nvSpPr>
        <p:spPr>
          <a:xfrm>
            <a:off x="-2883433" y="2"/>
            <a:ext cx="30154043" cy="750820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hank you image">
  <p:cSld name="blue_thank you image">
    <p:spTree>
      <p:nvGrpSpPr>
        <p:cNvPr id="1458" name="Shape 14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9" name="Google Shape;1459;p235"/>
          <p:cNvSpPr/>
          <p:nvPr/>
        </p:nvSpPr>
        <p:spPr>
          <a:xfrm>
            <a:off x="0" y="8700655"/>
            <a:ext cx="24387174" cy="5015347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60" name="Google Shape;1460;p235"/>
          <p:cNvSpPr txBox="1"/>
          <p:nvPr>
            <p:ph type="title"/>
          </p:nvPr>
        </p:nvSpPr>
        <p:spPr>
          <a:xfrm>
            <a:off x="1525588" y="9892146"/>
            <a:ext cx="13657634" cy="289884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2000"/>
              <a:buFont typeface="Arial"/>
              <a:buNone/>
              <a:defRPr sz="220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61" name="Google Shape;1461;p23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62" name="Google Shape;1462;p23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1463" name="Google Shape;1463;p235"/>
          <p:cNvSpPr/>
          <p:nvPr>
            <p:ph idx="2" type="pic"/>
          </p:nvPr>
        </p:nvSpPr>
        <p:spPr>
          <a:xfrm>
            <a:off x="-2883433" y="2"/>
            <a:ext cx="30154043" cy="750820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hank you image">
  <p:cSld name="darkamber_thank you image">
    <p:spTree>
      <p:nvGrpSpPr>
        <p:cNvPr id="1464" name="Shape 14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5" name="Google Shape;1465;p236"/>
          <p:cNvSpPr/>
          <p:nvPr/>
        </p:nvSpPr>
        <p:spPr>
          <a:xfrm>
            <a:off x="0" y="8700655"/>
            <a:ext cx="24387174" cy="5015347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66" name="Google Shape;1466;p236"/>
          <p:cNvSpPr txBox="1"/>
          <p:nvPr>
            <p:ph type="title"/>
          </p:nvPr>
        </p:nvSpPr>
        <p:spPr>
          <a:xfrm>
            <a:off x="1525588" y="9892146"/>
            <a:ext cx="13657634" cy="289884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2000"/>
              <a:buFont typeface="Arial"/>
              <a:buNone/>
              <a:defRPr sz="220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67" name="Google Shape;1467;p23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68" name="Google Shape;1468;p23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1469" name="Google Shape;1469;p236"/>
          <p:cNvSpPr/>
          <p:nvPr>
            <p:ph idx="2" type="pic"/>
          </p:nvPr>
        </p:nvSpPr>
        <p:spPr>
          <a:xfrm>
            <a:off x="-2883433" y="2"/>
            <a:ext cx="30154043" cy="7508207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hank you">
  <p:cSld name="green_thank you">
    <p:spTree>
      <p:nvGrpSpPr>
        <p:cNvPr id="1470" name="Shape 14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1" name="Google Shape;1471;p237"/>
          <p:cNvSpPr/>
          <p:nvPr/>
        </p:nvSpPr>
        <p:spPr>
          <a:xfrm>
            <a:off x="-1" y="10116820"/>
            <a:ext cx="24387174" cy="3759199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2" name="Google Shape;1472;p237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3" name="Google Shape;1473;p237"/>
          <p:cNvSpPr txBox="1"/>
          <p:nvPr>
            <p:ph idx="1" type="body"/>
          </p:nvPr>
        </p:nvSpPr>
        <p:spPr>
          <a:xfrm>
            <a:off x="4890051" y="4382711"/>
            <a:ext cx="14590645" cy="3175014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ts val="20000"/>
              <a:buNone/>
              <a:defRPr b="0" sz="20000">
                <a:solidFill>
                  <a:schemeClr val="accen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74" name="Google Shape;1474;p237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5" name="Google Shape;1475;p237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6" name="Google Shape;1476;p237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77" name="Google Shape;1477;p23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2">
  <p:cSld name="red_title and image 2"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67"/>
          <p:cNvSpPr/>
          <p:nvPr/>
        </p:nvSpPr>
        <p:spPr>
          <a:xfrm>
            <a:off x="10100138" y="1552906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" name="Google Shape;149;p67"/>
          <p:cNvSpPr txBox="1"/>
          <p:nvPr>
            <p:ph type="title"/>
          </p:nvPr>
        </p:nvSpPr>
        <p:spPr>
          <a:xfrm>
            <a:off x="13636752" y="3980454"/>
            <a:ext cx="9224836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0" name="Google Shape;150;p67"/>
          <p:cNvSpPr txBox="1"/>
          <p:nvPr>
            <p:ph idx="1" type="body"/>
          </p:nvPr>
        </p:nvSpPr>
        <p:spPr>
          <a:xfrm>
            <a:off x="13661994" y="6761748"/>
            <a:ext cx="639384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1" name="Google Shape;151;p67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" name="Google Shape;152;p67"/>
          <p:cNvSpPr/>
          <p:nvPr>
            <p:ph idx="2" type="pic"/>
          </p:nvPr>
        </p:nvSpPr>
        <p:spPr>
          <a:xfrm>
            <a:off x="1587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53" name="Google Shape;153;p6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2219709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hank you">
  <p:cSld name="amber_thank you">
    <p:spTree>
      <p:nvGrpSpPr>
        <p:cNvPr id="1478" name="Shape 14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9" name="Google Shape;1479;p238"/>
          <p:cNvSpPr/>
          <p:nvPr/>
        </p:nvSpPr>
        <p:spPr>
          <a:xfrm>
            <a:off x="-1" y="10116820"/>
            <a:ext cx="24387174" cy="3759199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0" name="Google Shape;1480;p238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1" name="Google Shape;1481;p238"/>
          <p:cNvSpPr txBox="1"/>
          <p:nvPr>
            <p:ph idx="1" type="body"/>
          </p:nvPr>
        </p:nvSpPr>
        <p:spPr>
          <a:xfrm>
            <a:off x="4890051" y="4382711"/>
            <a:ext cx="14590645" cy="3175014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20000"/>
              <a:buNone/>
              <a:defRPr b="0" sz="200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82" name="Google Shape;1482;p238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3" name="Google Shape;1483;p238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4" name="Google Shape;1484;p238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85" name="Google Shape;1485;p23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hank you">
  <p:cSld name="red_thank you">
    <p:spTree>
      <p:nvGrpSpPr>
        <p:cNvPr id="1486" name="Shape 14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7" name="Google Shape;1487;p239"/>
          <p:cNvSpPr/>
          <p:nvPr/>
        </p:nvSpPr>
        <p:spPr>
          <a:xfrm>
            <a:off x="-1" y="10116820"/>
            <a:ext cx="24387174" cy="3759199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8" name="Google Shape;1488;p239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9" name="Google Shape;1489;p239"/>
          <p:cNvSpPr txBox="1"/>
          <p:nvPr>
            <p:ph idx="1" type="body"/>
          </p:nvPr>
        </p:nvSpPr>
        <p:spPr>
          <a:xfrm>
            <a:off x="4890051" y="4382711"/>
            <a:ext cx="14590645" cy="3175014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2"/>
              </a:buClr>
              <a:buSzPts val="20000"/>
              <a:buNone/>
              <a:defRPr b="0" sz="20000">
                <a:solidFill>
                  <a:schemeClr val="dk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90" name="Google Shape;1490;p239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1" name="Google Shape;1491;p239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2" name="Google Shape;1492;p239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93" name="Google Shape;1493;p23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hank you">
  <p:cSld name="blue_thank you">
    <p:spTree>
      <p:nvGrpSpPr>
        <p:cNvPr id="1494" name="Shape 14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5" name="Google Shape;1495;p240"/>
          <p:cNvSpPr/>
          <p:nvPr/>
        </p:nvSpPr>
        <p:spPr>
          <a:xfrm>
            <a:off x="0" y="10134601"/>
            <a:ext cx="24387174" cy="3759199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6" name="Google Shape;1496;p240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7" name="Google Shape;1497;p240"/>
          <p:cNvSpPr txBox="1"/>
          <p:nvPr>
            <p:ph idx="1" type="body"/>
          </p:nvPr>
        </p:nvSpPr>
        <p:spPr>
          <a:xfrm>
            <a:off x="4890051" y="4382711"/>
            <a:ext cx="14590645" cy="3175014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20000"/>
              <a:buNone/>
              <a:defRPr b="0" sz="200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98" name="Google Shape;1498;p240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9" name="Google Shape;1499;p240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0" name="Google Shape;1500;p240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01" name="Google Shape;1501;p24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hank you">
  <p:cSld name="darkamber_thank you">
    <p:spTree>
      <p:nvGrpSpPr>
        <p:cNvPr id="1502" name="Shape 15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3" name="Google Shape;1503;p241"/>
          <p:cNvSpPr/>
          <p:nvPr/>
        </p:nvSpPr>
        <p:spPr>
          <a:xfrm>
            <a:off x="-1" y="10116820"/>
            <a:ext cx="24387174" cy="3759199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4" name="Google Shape;1504;p241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5" name="Google Shape;1505;p241"/>
          <p:cNvSpPr txBox="1"/>
          <p:nvPr>
            <p:ph idx="1" type="body"/>
          </p:nvPr>
        </p:nvSpPr>
        <p:spPr>
          <a:xfrm>
            <a:off x="4890051" y="4382711"/>
            <a:ext cx="14590645" cy="3175014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20000"/>
              <a:buNone/>
              <a:defRPr b="0" sz="20000">
                <a:solidFill>
                  <a:schemeClr val="accen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06" name="Google Shape;1506;p241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7" name="Google Shape;1507;p241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8" name="Google Shape;1508;p241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09" name="Google Shape;1509;p24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ogo center">
  <p:cSld name="logo center">
    <p:bg>
      <p:bgPr>
        <a:solidFill>
          <a:srgbClr val="FDFAF5"/>
        </a:solidFill>
      </p:bgPr>
    </p:bg>
    <p:spTree>
      <p:nvGrpSpPr>
        <p:cNvPr id="1510" name="Shape 15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1" name="Google Shape;1511;p24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840788" y="6016343"/>
            <a:ext cx="6667500" cy="16833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ogo left">
  <p:cSld name="logo left">
    <p:bg>
      <p:bgPr>
        <a:solidFill>
          <a:srgbClr val="FDFAF5"/>
        </a:solidFill>
      </p:bgPr>
    </p:bg>
    <p:spTree>
      <p:nvGrpSpPr>
        <p:cNvPr id="1512" name="Shape 15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3" name="Google Shape;1513;p24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6016343"/>
            <a:ext cx="6667500" cy="16833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ogo right">
  <p:cSld name="logo right">
    <p:bg>
      <p:bgPr>
        <a:solidFill>
          <a:srgbClr val="FDFAF5"/>
        </a:solidFill>
      </p:bgPr>
    </p:bg>
    <p:spTree>
      <p:nvGrpSpPr>
        <p:cNvPr id="1514" name="Shape 15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5" name="Google Shape;1515;p24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6177850" y="6016343"/>
            <a:ext cx="6667500" cy="16833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id">
  <p:cSld name="grid">
    <p:bg>
      <p:bgPr>
        <a:solidFill>
          <a:schemeClr val="lt1">
            <a:alpha val="49019"/>
          </a:schemeClr>
        </a:solidFill>
      </p:bgPr>
    </p:bg>
    <p:spTree>
      <p:nvGrpSpPr>
        <p:cNvPr id="1516" name="Shape 15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7" name="Google Shape;1517;p245"/>
          <p:cNvSpPr/>
          <p:nvPr/>
        </p:nvSpPr>
        <p:spPr>
          <a:xfrm>
            <a:off x="1587" y="0"/>
            <a:ext cx="24384001" cy="13716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9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divider slide 1">
  <p:cSld name="1_divider slide 1">
    <p:bg>
      <p:bgPr>
        <a:solidFill>
          <a:srgbClr val="F2EDE6"/>
        </a:solidFill>
      </p:bgPr>
    </p:bg>
    <p:spTree>
      <p:nvGrpSpPr>
        <p:cNvPr id="1518" name="Shape 15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9" name="Google Shape;1519;p9"/>
          <p:cNvSpPr txBox="1"/>
          <p:nvPr>
            <p:ph idx="1" type="body"/>
          </p:nvPr>
        </p:nvSpPr>
        <p:spPr>
          <a:xfrm>
            <a:off x="1310699" y="5029200"/>
            <a:ext cx="17919412" cy="3657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SzPts val="5600"/>
              <a:buNone/>
              <a:defRPr b="0" i="0" sz="25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4800"/>
              <a:buNone/>
              <a:defRPr sz="25000">
                <a:solidFill>
                  <a:srgbClr val="43712E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40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None/>
              <a:defRPr/>
            </a:lvl5pPr>
            <a:lvl6pPr indent="-4572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Char char="•"/>
              <a:defRPr/>
            </a:lvl6pPr>
            <a:lvl7pPr indent="-4572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Char char="•"/>
              <a:defRPr/>
            </a:lvl7pPr>
            <a:lvl8pPr indent="-4572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Char char="•"/>
              <a:defRPr/>
            </a:lvl8pPr>
            <a:lvl9pPr indent="-4572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9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>
  <p:cSld name="Blank">
    <p:bg>
      <p:bgPr>
        <a:solidFill>
          <a:srgbClr val="FDFAF5"/>
        </a:solidFill>
      </p:bgPr>
    </p:bg>
    <p:spTree>
      <p:nvGrpSpPr>
        <p:cNvPr id="1526" name="Shape 152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1">
  <p:cSld name="green_title 1">
    <p:bg>
      <p:bgPr>
        <a:solidFill>
          <a:srgbClr val="FDFAF5"/>
        </a:solidFill>
      </p:bgPr>
    </p:bg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oogle Shape;17;p50"/>
          <p:cNvGrpSpPr/>
          <p:nvPr/>
        </p:nvGrpSpPr>
        <p:grpSpPr>
          <a:xfrm>
            <a:off x="-2594138" y="-1792136"/>
            <a:ext cx="26981311" cy="15508135"/>
            <a:chOff x="-2594138" y="-1792136"/>
            <a:chExt cx="26981311" cy="15508135"/>
          </a:xfrm>
        </p:grpSpPr>
        <p:sp>
          <p:nvSpPr>
            <p:cNvPr id="18" name="Google Shape;18;p50"/>
            <p:cNvSpPr/>
            <p:nvPr/>
          </p:nvSpPr>
          <p:spPr>
            <a:xfrm>
              <a:off x="-1" y="9956800"/>
              <a:ext cx="24387174" cy="3759199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9" name="Google Shape;19;p50"/>
            <p:cNvGrpSpPr/>
            <p:nvPr/>
          </p:nvGrpSpPr>
          <p:grpSpPr>
            <a:xfrm rot="-5400000">
              <a:off x="-2594138" y="-1792136"/>
              <a:ext cx="14664266" cy="14664266"/>
              <a:chOff x="6061747" y="1538838"/>
              <a:chExt cx="10553467" cy="10553467"/>
            </a:xfrm>
          </p:grpSpPr>
          <p:sp>
            <p:nvSpPr>
              <p:cNvPr id="20" name="Google Shape;20;p50"/>
              <p:cNvSpPr/>
              <p:nvPr/>
            </p:nvSpPr>
            <p:spPr>
              <a:xfrm>
                <a:off x="6061747" y="1538838"/>
                <a:ext cx="10553467" cy="10553467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1" name="Google Shape;21;p50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22" name="Google Shape;22;p5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Google Shape;23;p50"/>
          <p:cNvSpPr txBox="1"/>
          <p:nvPr>
            <p:ph type="title"/>
          </p:nvPr>
        </p:nvSpPr>
        <p:spPr>
          <a:xfrm>
            <a:off x="1902960" y="3962400"/>
            <a:ext cx="13605327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500"/>
              <a:buFont typeface="Arial"/>
              <a:buNone/>
              <a:defRPr sz="115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" name="Google Shape;24;p50"/>
          <p:cNvSpPr txBox="1"/>
          <p:nvPr>
            <p:ph idx="1" type="body"/>
          </p:nvPr>
        </p:nvSpPr>
        <p:spPr>
          <a:xfrm>
            <a:off x="1902961" y="7933764"/>
            <a:ext cx="6194790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" name="Google Shape;25;p50"/>
          <p:cNvSpPr txBox="1"/>
          <p:nvPr>
            <p:ph idx="2" type="body"/>
          </p:nvPr>
        </p:nvSpPr>
        <p:spPr>
          <a:xfrm>
            <a:off x="1902961" y="10770110"/>
            <a:ext cx="6224770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2">
  <p:cSld name="blue_title and image 2"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68"/>
          <p:cNvSpPr/>
          <p:nvPr/>
        </p:nvSpPr>
        <p:spPr>
          <a:xfrm>
            <a:off x="10100138" y="1552906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6" name="Google Shape;156;p68"/>
          <p:cNvSpPr txBox="1"/>
          <p:nvPr>
            <p:ph type="title"/>
          </p:nvPr>
        </p:nvSpPr>
        <p:spPr>
          <a:xfrm>
            <a:off x="13636752" y="3980454"/>
            <a:ext cx="9224836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7" name="Google Shape;157;p68"/>
          <p:cNvSpPr txBox="1"/>
          <p:nvPr>
            <p:ph idx="1" type="body"/>
          </p:nvPr>
        </p:nvSpPr>
        <p:spPr>
          <a:xfrm>
            <a:off x="13661994" y="6761748"/>
            <a:ext cx="651576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8" name="Google Shape;158;p68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9" name="Google Shape;159;p68"/>
          <p:cNvSpPr/>
          <p:nvPr>
            <p:ph idx="2" type="pic"/>
          </p:nvPr>
        </p:nvSpPr>
        <p:spPr>
          <a:xfrm>
            <a:off x="1587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60" name="Google Shape;160;p6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2219709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1">
  <p:cSld name="green_title 1">
    <p:bg>
      <p:bgPr>
        <a:solidFill>
          <a:srgbClr val="FDFAF5"/>
        </a:solidFill>
      </p:bgPr>
    </p:bg>
    <p:spTree>
      <p:nvGrpSpPr>
        <p:cNvPr id="1527" name="Shape 15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28" name="Google Shape;1528;g2811d08aca3_0_1534"/>
          <p:cNvGrpSpPr/>
          <p:nvPr/>
        </p:nvGrpSpPr>
        <p:grpSpPr>
          <a:xfrm>
            <a:off x="-2594171" y="-1791691"/>
            <a:ext cx="26981470" cy="15507791"/>
            <a:chOff x="-2594171" y="-1791691"/>
            <a:chExt cx="26981470" cy="15507791"/>
          </a:xfrm>
        </p:grpSpPr>
        <p:sp>
          <p:nvSpPr>
            <p:cNvPr id="1529" name="Google Shape;1529;g2811d08aca3_0_1534"/>
            <p:cNvSpPr/>
            <p:nvPr/>
          </p:nvSpPr>
          <p:spPr>
            <a:xfrm>
              <a:off x="-1" y="9956800"/>
              <a:ext cx="24387300" cy="3759300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530" name="Google Shape;1530;g2811d08aca3_0_1534"/>
            <p:cNvGrpSpPr/>
            <p:nvPr/>
          </p:nvGrpSpPr>
          <p:grpSpPr>
            <a:xfrm rot="-5400000">
              <a:off x="-2594171" y="-1791691"/>
              <a:ext cx="14663949" cy="14663949"/>
              <a:chOff x="6061747" y="1538838"/>
              <a:chExt cx="10553400" cy="10553400"/>
            </a:xfrm>
          </p:grpSpPr>
          <p:sp>
            <p:nvSpPr>
              <p:cNvPr id="1531" name="Google Shape;1531;g2811d08aca3_0_1534"/>
              <p:cNvSpPr/>
              <p:nvPr/>
            </p:nvSpPr>
            <p:spPr>
              <a:xfrm>
                <a:off x="6061747" y="1538838"/>
                <a:ext cx="10553400" cy="10553400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32" name="Google Shape;1532;g2811d08aca3_0_1534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1533" name="Google Shape;1533;g2811d08aca3_0_153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1534" name="Google Shape;1534;g2811d08aca3_0_1534"/>
          <p:cNvSpPr txBox="1"/>
          <p:nvPr>
            <p:ph type="title"/>
          </p:nvPr>
        </p:nvSpPr>
        <p:spPr>
          <a:xfrm>
            <a:off x="1902960" y="3962400"/>
            <a:ext cx="13605300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500"/>
              <a:buFont typeface="Arial"/>
              <a:buNone/>
              <a:defRPr sz="11500">
                <a:solidFill>
                  <a:schemeClr val="accent1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35" name="Google Shape;1535;g2811d08aca3_0_1534"/>
          <p:cNvSpPr txBox="1"/>
          <p:nvPr>
            <p:ph idx="1" type="body"/>
          </p:nvPr>
        </p:nvSpPr>
        <p:spPr>
          <a:xfrm>
            <a:off x="1902961" y="7933764"/>
            <a:ext cx="6194700" cy="126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36" name="Google Shape;1536;g2811d08aca3_0_1534"/>
          <p:cNvSpPr txBox="1"/>
          <p:nvPr>
            <p:ph idx="2" type="body"/>
          </p:nvPr>
        </p:nvSpPr>
        <p:spPr>
          <a:xfrm>
            <a:off x="1902961" y="10770110"/>
            <a:ext cx="6224700" cy="44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0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1">
  <p:cSld name="amber_title 1">
    <p:bg>
      <p:bgPr>
        <a:solidFill>
          <a:srgbClr val="FDFAF5"/>
        </a:solidFill>
      </p:bgPr>
    </p:bg>
    <p:spTree>
      <p:nvGrpSpPr>
        <p:cNvPr id="1537" name="Shape 15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38" name="Google Shape;1538;g2811d08aca3_0_1544"/>
          <p:cNvGrpSpPr/>
          <p:nvPr/>
        </p:nvGrpSpPr>
        <p:grpSpPr>
          <a:xfrm>
            <a:off x="-2594171" y="-1791691"/>
            <a:ext cx="26981470" cy="15507791"/>
            <a:chOff x="-2594171" y="-1791691"/>
            <a:chExt cx="26981470" cy="15507791"/>
          </a:xfrm>
        </p:grpSpPr>
        <p:sp>
          <p:nvSpPr>
            <p:cNvPr id="1539" name="Google Shape;1539;g2811d08aca3_0_1544"/>
            <p:cNvSpPr/>
            <p:nvPr/>
          </p:nvSpPr>
          <p:spPr>
            <a:xfrm>
              <a:off x="-1" y="9956800"/>
              <a:ext cx="24387300" cy="3759300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540" name="Google Shape;1540;g2811d08aca3_0_1544"/>
            <p:cNvGrpSpPr/>
            <p:nvPr/>
          </p:nvGrpSpPr>
          <p:grpSpPr>
            <a:xfrm rot="-5400000">
              <a:off x="-2594171" y="-1791691"/>
              <a:ext cx="14663949" cy="14663949"/>
              <a:chOff x="6061747" y="1538838"/>
              <a:chExt cx="10553400" cy="10553400"/>
            </a:xfrm>
          </p:grpSpPr>
          <p:sp>
            <p:nvSpPr>
              <p:cNvPr id="1541" name="Google Shape;1541;g2811d08aca3_0_1544"/>
              <p:cNvSpPr/>
              <p:nvPr/>
            </p:nvSpPr>
            <p:spPr>
              <a:xfrm>
                <a:off x="6061747" y="1538838"/>
                <a:ext cx="10553400" cy="10553400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42" name="Google Shape;1542;g2811d08aca3_0_1544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1543" name="Google Shape;1543;g2811d08aca3_0_154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1544" name="Google Shape;1544;g2811d08aca3_0_1544"/>
          <p:cNvSpPr txBox="1"/>
          <p:nvPr>
            <p:ph type="title"/>
          </p:nvPr>
        </p:nvSpPr>
        <p:spPr>
          <a:xfrm>
            <a:off x="1902960" y="3962400"/>
            <a:ext cx="13605300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45" name="Google Shape;1545;g2811d08aca3_0_1544"/>
          <p:cNvSpPr txBox="1"/>
          <p:nvPr>
            <p:ph idx="1" type="body"/>
          </p:nvPr>
        </p:nvSpPr>
        <p:spPr>
          <a:xfrm>
            <a:off x="1902961" y="7933764"/>
            <a:ext cx="6194700" cy="126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46" name="Google Shape;1546;g2811d08aca3_0_1544"/>
          <p:cNvSpPr txBox="1"/>
          <p:nvPr>
            <p:ph idx="2" type="body"/>
          </p:nvPr>
        </p:nvSpPr>
        <p:spPr>
          <a:xfrm>
            <a:off x="1902961" y="10770110"/>
            <a:ext cx="6224700" cy="44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0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1">
  <p:cSld name="red_title 1">
    <p:bg>
      <p:bgPr>
        <a:solidFill>
          <a:srgbClr val="FDFAF5"/>
        </a:solidFill>
      </p:bgPr>
    </p:bg>
    <p:spTree>
      <p:nvGrpSpPr>
        <p:cNvPr id="1547" name="Shape 15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48" name="Google Shape;1548;g2811d08aca3_0_1554"/>
          <p:cNvGrpSpPr/>
          <p:nvPr/>
        </p:nvGrpSpPr>
        <p:grpSpPr>
          <a:xfrm>
            <a:off x="-2594171" y="-1791691"/>
            <a:ext cx="26981470" cy="15507791"/>
            <a:chOff x="-2594171" y="-1791691"/>
            <a:chExt cx="26981470" cy="15507791"/>
          </a:xfrm>
        </p:grpSpPr>
        <p:sp>
          <p:nvSpPr>
            <p:cNvPr id="1549" name="Google Shape;1549;g2811d08aca3_0_1554"/>
            <p:cNvSpPr/>
            <p:nvPr/>
          </p:nvSpPr>
          <p:spPr>
            <a:xfrm>
              <a:off x="-1" y="9956800"/>
              <a:ext cx="24387300" cy="3759300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550" name="Google Shape;1550;g2811d08aca3_0_1554"/>
            <p:cNvGrpSpPr/>
            <p:nvPr/>
          </p:nvGrpSpPr>
          <p:grpSpPr>
            <a:xfrm rot="-5400000">
              <a:off x="-2594171" y="-1791691"/>
              <a:ext cx="14663949" cy="14663949"/>
              <a:chOff x="6061747" y="1538838"/>
              <a:chExt cx="10553400" cy="10553400"/>
            </a:xfrm>
          </p:grpSpPr>
          <p:sp>
            <p:nvSpPr>
              <p:cNvPr id="1551" name="Google Shape;1551;g2811d08aca3_0_1554"/>
              <p:cNvSpPr/>
              <p:nvPr/>
            </p:nvSpPr>
            <p:spPr>
              <a:xfrm>
                <a:off x="6061747" y="1538838"/>
                <a:ext cx="10553400" cy="10553400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52" name="Google Shape;1552;g2811d08aca3_0_1554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1553" name="Google Shape;1553;g2811d08aca3_0_155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1554" name="Google Shape;1554;g2811d08aca3_0_1554"/>
          <p:cNvSpPr txBox="1"/>
          <p:nvPr>
            <p:ph type="title"/>
          </p:nvPr>
        </p:nvSpPr>
        <p:spPr>
          <a:xfrm>
            <a:off x="1902960" y="3962400"/>
            <a:ext cx="13605300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500"/>
              <a:buFont typeface="Arial"/>
              <a:buNone/>
              <a:defRPr sz="11500">
                <a:solidFill>
                  <a:schemeClr val="dk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55" name="Google Shape;1555;g2811d08aca3_0_1554"/>
          <p:cNvSpPr txBox="1"/>
          <p:nvPr>
            <p:ph idx="1" type="body"/>
          </p:nvPr>
        </p:nvSpPr>
        <p:spPr>
          <a:xfrm>
            <a:off x="1902961" y="7933764"/>
            <a:ext cx="6194700" cy="126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56" name="Google Shape;1556;g2811d08aca3_0_1554"/>
          <p:cNvSpPr txBox="1"/>
          <p:nvPr>
            <p:ph idx="2" type="body"/>
          </p:nvPr>
        </p:nvSpPr>
        <p:spPr>
          <a:xfrm>
            <a:off x="1902961" y="10770110"/>
            <a:ext cx="6224700" cy="44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0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1">
  <p:cSld name="blue_title 1">
    <p:bg>
      <p:bgPr>
        <a:solidFill>
          <a:srgbClr val="FDFAF5"/>
        </a:solidFill>
      </p:bgPr>
    </p:bg>
    <p:spTree>
      <p:nvGrpSpPr>
        <p:cNvPr id="1557" name="Shape 15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58" name="Google Shape;1558;g2811d08aca3_0_1564"/>
          <p:cNvGrpSpPr/>
          <p:nvPr/>
        </p:nvGrpSpPr>
        <p:grpSpPr>
          <a:xfrm>
            <a:off x="-2594171" y="-1791691"/>
            <a:ext cx="26981470" cy="15507791"/>
            <a:chOff x="-2594171" y="-1791691"/>
            <a:chExt cx="26981470" cy="15507791"/>
          </a:xfrm>
        </p:grpSpPr>
        <p:sp>
          <p:nvSpPr>
            <p:cNvPr id="1559" name="Google Shape;1559;g2811d08aca3_0_1564"/>
            <p:cNvSpPr/>
            <p:nvPr/>
          </p:nvSpPr>
          <p:spPr>
            <a:xfrm>
              <a:off x="-1" y="9956800"/>
              <a:ext cx="24387300" cy="3759300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560" name="Google Shape;1560;g2811d08aca3_0_1564"/>
            <p:cNvGrpSpPr/>
            <p:nvPr/>
          </p:nvGrpSpPr>
          <p:grpSpPr>
            <a:xfrm rot="-5400000">
              <a:off x="-2594171" y="-1791691"/>
              <a:ext cx="14663949" cy="14663949"/>
              <a:chOff x="6061747" y="1538838"/>
              <a:chExt cx="10553400" cy="10553400"/>
            </a:xfrm>
          </p:grpSpPr>
          <p:sp>
            <p:nvSpPr>
              <p:cNvPr id="1561" name="Google Shape;1561;g2811d08aca3_0_1564"/>
              <p:cNvSpPr/>
              <p:nvPr/>
            </p:nvSpPr>
            <p:spPr>
              <a:xfrm>
                <a:off x="6061747" y="1538838"/>
                <a:ext cx="10553400" cy="10553400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62" name="Google Shape;1562;g2811d08aca3_0_1564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1563" name="Google Shape;1563;g2811d08aca3_0_156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1564" name="Google Shape;1564;g2811d08aca3_0_1564"/>
          <p:cNvSpPr txBox="1"/>
          <p:nvPr>
            <p:ph type="title"/>
          </p:nvPr>
        </p:nvSpPr>
        <p:spPr>
          <a:xfrm>
            <a:off x="1902960" y="3962400"/>
            <a:ext cx="13605300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1500"/>
              <a:buFont typeface="Arial"/>
              <a:buNone/>
              <a:defRPr sz="11500">
                <a:solidFill>
                  <a:schemeClr val="l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65" name="Google Shape;1565;g2811d08aca3_0_1564"/>
          <p:cNvSpPr txBox="1"/>
          <p:nvPr>
            <p:ph idx="1" type="body"/>
          </p:nvPr>
        </p:nvSpPr>
        <p:spPr>
          <a:xfrm>
            <a:off x="1902961" y="7933764"/>
            <a:ext cx="6194700" cy="126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66" name="Google Shape;1566;g2811d08aca3_0_1564"/>
          <p:cNvSpPr txBox="1"/>
          <p:nvPr>
            <p:ph idx="2" type="body"/>
          </p:nvPr>
        </p:nvSpPr>
        <p:spPr>
          <a:xfrm>
            <a:off x="1902961" y="10770110"/>
            <a:ext cx="6224700" cy="44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0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1">
  <p:cSld name="darkamber_title 1">
    <p:bg>
      <p:bgPr>
        <a:solidFill>
          <a:srgbClr val="FDFAF5"/>
        </a:solidFill>
      </p:bgPr>
    </p:bg>
    <p:spTree>
      <p:nvGrpSpPr>
        <p:cNvPr id="1567" name="Shape 15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68" name="Google Shape;1568;g2811d08aca3_0_1574"/>
          <p:cNvGrpSpPr/>
          <p:nvPr/>
        </p:nvGrpSpPr>
        <p:grpSpPr>
          <a:xfrm>
            <a:off x="-2594171" y="-1791691"/>
            <a:ext cx="26981470" cy="15507791"/>
            <a:chOff x="-2594171" y="-1791691"/>
            <a:chExt cx="26981470" cy="15507791"/>
          </a:xfrm>
        </p:grpSpPr>
        <p:sp>
          <p:nvSpPr>
            <p:cNvPr id="1569" name="Google Shape;1569;g2811d08aca3_0_1574"/>
            <p:cNvSpPr/>
            <p:nvPr/>
          </p:nvSpPr>
          <p:spPr>
            <a:xfrm>
              <a:off x="-1" y="9956800"/>
              <a:ext cx="24387300" cy="3759300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570" name="Google Shape;1570;g2811d08aca3_0_1574"/>
            <p:cNvGrpSpPr/>
            <p:nvPr/>
          </p:nvGrpSpPr>
          <p:grpSpPr>
            <a:xfrm rot="-5400000">
              <a:off x="-2594171" y="-1791691"/>
              <a:ext cx="14663949" cy="14663949"/>
              <a:chOff x="6061747" y="1538838"/>
              <a:chExt cx="10553400" cy="10553400"/>
            </a:xfrm>
          </p:grpSpPr>
          <p:sp>
            <p:nvSpPr>
              <p:cNvPr id="1571" name="Google Shape;1571;g2811d08aca3_0_1574"/>
              <p:cNvSpPr/>
              <p:nvPr/>
            </p:nvSpPr>
            <p:spPr>
              <a:xfrm>
                <a:off x="6061747" y="1538838"/>
                <a:ext cx="10553400" cy="10553400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72" name="Google Shape;1572;g2811d08aca3_0_1574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1573" name="Google Shape;1573;g2811d08aca3_0_157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1574" name="Google Shape;1574;g2811d08aca3_0_1574"/>
          <p:cNvSpPr txBox="1"/>
          <p:nvPr>
            <p:ph type="title"/>
          </p:nvPr>
        </p:nvSpPr>
        <p:spPr>
          <a:xfrm>
            <a:off x="1902960" y="3962400"/>
            <a:ext cx="13605300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75" name="Google Shape;1575;g2811d08aca3_0_1574"/>
          <p:cNvSpPr txBox="1"/>
          <p:nvPr>
            <p:ph idx="1" type="body"/>
          </p:nvPr>
        </p:nvSpPr>
        <p:spPr>
          <a:xfrm>
            <a:off x="1902961" y="7933764"/>
            <a:ext cx="6194700" cy="126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576" name="Google Shape;1576;g2811d08aca3_0_1574"/>
          <p:cNvSpPr txBox="1"/>
          <p:nvPr>
            <p:ph idx="2" type="body"/>
          </p:nvPr>
        </p:nvSpPr>
        <p:spPr>
          <a:xfrm>
            <a:off x="1902961" y="10770110"/>
            <a:ext cx="6224700" cy="44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0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2">
  <p:cSld name="green_title 2">
    <p:spTree>
      <p:nvGrpSpPr>
        <p:cNvPr id="1577" name="Shape 15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8" name="Google Shape;1578;g2811d08aca3_0_1584"/>
          <p:cNvSpPr/>
          <p:nvPr/>
        </p:nvSpPr>
        <p:spPr>
          <a:xfrm>
            <a:off x="2239654" y="1561784"/>
            <a:ext cx="10553400" cy="105534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79" name="Google Shape;1579;g2811d08aca3_0_1584"/>
          <p:cNvSpPr/>
          <p:nvPr/>
        </p:nvSpPr>
        <p:spPr>
          <a:xfrm>
            <a:off x="0" y="0"/>
            <a:ext cx="3759300" cy="13716000"/>
          </a:xfrm>
          <a:prstGeom prst="rect">
            <a:avLst/>
          </a:prstGeom>
          <a:solidFill>
            <a:srgbClr val="D7EBC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80" name="Google Shape;1580;g2811d08aca3_0_1584"/>
          <p:cNvSpPr/>
          <p:nvPr/>
        </p:nvSpPr>
        <p:spPr>
          <a:xfrm>
            <a:off x="2258725" y="3156359"/>
            <a:ext cx="1492701" cy="7362184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81" name="Google Shape;1581;g2811d08aca3_0_1584"/>
          <p:cNvSpPr txBox="1"/>
          <p:nvPr>
            <p:ph type="title"/>
          </p:nvPr>
        </p:nvSpPr>
        <p:spPr>
          <a:xfrm>
            <a:off x="5879134" y="3786872"/>
            <a:ext cx="14390100" cy="30429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500"/>
              <a:buFont typeface="Arial"/>
              <a:buNone/>
              <a:defRPr sz="11500">
                <a:solidFill>
                  <a:schemeClr val="accent1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82" name="Google Shape;1582;g2811d08aca3_0_1584"/>
          <p:cNvSpPr txBox="1"/>
          <p:nvPr>
            <p:ph idx="1" type="body"/>
          </p:nvPr>
        </p:nvSpPr>
        <p:spPr>
          <a:xfrm>
            <a:off x="5878513" y="6896066"/>
            <a:ext cx="8934900" cy="30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583" name="Google Shape;1583;g2811d08aca3_0_158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0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2">
  <p:cSld name="amber_title 2">
    <p:spTree>
      <p:nvGrpSpPr>
        <p:cNvPr id="1584" name="Shape 15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5" name="Google Shape;1585;g2811d08aca3_0_1591"/>
          <p:cNvSpPr/>
          <p:nvPr/>
        </p:nvSpPr>
        <p:spPr>
          <a:xfrm>
            <a:off x="2239654" y="1561784"/>
            <a:ext cx="10553400" cy="105534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86" name="Google Shape;1586;g2811d08aca3_0_1591"/>
          <p:cNvSpPr/>
          <p:nvPr/>
        </p:nvSpPr>
        <p:spPr>
          <a:xfrm>
            <a:off x="0" y="0"/>
            <a:ext cx="3759300" cy="13716000"/>
          </a:xfrm>
          <a:prstGeom prst="rect">
            <a:avLst/>
          </a:prstGeom>
          <a:solidFill>
            <a:srgbClr val="E9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87" name="Google Shape;1587;g2811d08aca3_0_1591"/>
          <p:cNvSpPr/>
          <p:nvPr/>
        </p:nvSpPr>
        <p:spPr>
          <a:xfrm>
            <a:off x="2258725" y="3156359"/>
            <a:ext cx="1492701" cy="7362184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88" name="Google Shape;1588;g2811d08aca3_0_1591"/>
          <p:cNvSpPr txBox="1"/>
          <p:nvPr>
            <p:ph type="title"/>
          </p:nvPr>
        </p:nvSpPr>
        <p:spPr>
          <a:xfrm>
            <a:off x="5879134" y="3786872"/>
            <a:ext cx="14390100" cy="30429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89" name="Google Shape;1589;g2811d08aca3_0_1591"/>
          <p:cNvSpPr txBox="1"/>
          <p:nvPr>
            <p:ph idx="1" type="body"/>
          </p:nvPr>
        </p:nvSpPr>
        <p:spPr>
          <a:xfrm>
            <a:off x="5878513" y="6896066"/>
            <a:ext cx="8873700" cy="30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590" name="Google Shape;1590;g2811d08aca3_0_159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0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2">
  <p:cSld name="red_title 2">
    <p:spTree>
      <p:nvGrpSpPr>
        <p:cNvPr id="1591" name="Shape 15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2" name="Google Shape;1592;g2811d08aca3_0_1598"/>
          <p:cNvSpPr/>
          <p:nvPr/>
        </p:nvSpPr>
        <p:spPr>
          <a:xfrm>
            <a:off x="2239654" y="1561784"/>
            <a:ext cx="10553400" cy="105534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93" name="Google Shape;1593;g2811d08aca3_0_1598"/>
          <p:cNvSpPr/>
          <p:nvPr/>
        </p:nvSpPr>
        <p:spPr>
          <a:xfrm>
            <a:off x="0" y="0"/>
            <a:ext cx="3759300" cy="13716000"/>
          </a:xfrm>
          <a:prstGeom prst="rect">
            <a:avLst/>
          </a:prstGeom>
          <a:solidFill>
            <a:srgbClr val="E9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94" name="Google Shape;1594;g2811d08aca3_0_1598"/>
          <p:cNvSpPr/>
          <p:nvPr/>
        </p:nvSpPr>
        <p:spPr>
          <a:xfrm>
            <a:off x="2258725" y="3156359"/>
            <a:ext cx="1492701" cy="7362184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95" name="Google Shape;1595;g2811d08aca3_0_1598"/>
          <p:cNvSpPr txBox="1"/>
          <p:nvPr>
            <p:ph type="title"/>
          </p:nvPr>
        </p:nvSpPr>
        <p:spPr>
          <a:xfrm>
            <a:off x="5879134" y="3786872"/>
            <a:ext cx="14390100" cy="30429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500"/>
              <a:buFont typeface="Arial"/>
              <a:buNone/>
              <a:defRPr sz="11500">
                <a:solidFill>
                  <a:schemeClr val="dk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96" name="Google Shape;1596;g2811d08aca3_0_1598"/>
          <p:cNvSpPr txBox="1"/>
          <p:nvPr>
            <p:ph idx="1" type="body"/>
          </p:nvPr>
        </p:nvSpPr>
        <p:spPr>
          <a:xfrm>
            <a:off x="5878513" y="6896066"/>
            <a:ext cx="8812800" cy="30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597" name="Google Shape;1597;g2811d08aca3_0_159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0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2">
  <p:cSld name="blue_title 2">
    <p:spTree>
      <p:nvGrpSpPr>
        <p:cNvPr id="1598" name="Shape 15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9" name="Google Shape;1599;g2811d08aca3_0_1605"/>
          <p:cNvSpPr/>
          <p:nvPr/>
        </p:nvSpPr>
        <p:spPr>
          <a:xfrm>
            <a:off x="2239654" y="1569090"/>
            <a:ext cx="10553400" cy="105534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00" name="Google Shape;1600;g2811d08aca3_0_1605"/>
          <p:cNvSpPr/>
          <p:nvPr/>
        </p:nvSpPr>
        <p:spPr>
          <a:xfrm>
            <a:off x="0" y="0"/>
            <a:ext cx="3759300" cy="13716000"/>
          </a:xfrm>
          <a:prstGeom prst="rect">
            <a:avLst/>
          </a:prstGeom>
          <a:solidFill>
            <a:srgbClr val="DCE6F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01" name="Google Shape;1601;g2811d08aca3_0_1605"/>
          <p:cNvSpPr/>
          <p:nvPr/>
        </p:nvSpPr>
        <p:spPr>
          <a:xfrm>
            <a:off x="2258725" y="3156359"/>
            <a:ext cx="1492701" cy="7362184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02" name="Google Shape;1602;g2811d08aca3_0_1605"/>
          <p:cNvSpPr txBox="1"/>
          <p:nvPr>
            <p:ph type="title"/>
          </p:nvPr>
        </p:nvSpPr>
        <p:spPr>
          <a:xfrm>
            <a:off x="5879134" y="3786872"/>
            <a:ext cx="14390100" cy="30429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1500"/>
              <a:buFont typeface="Arial"/>
              <a:buNone/>
              <a:defRPr sz="11500">
                <a:solidFill>
                  <a:schemeClr val="l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03" name="Google Shape;1603;g2811d08aca3_0_1605"/>
          <p:cNvSpPr txBox="1"/>
          <p:nvPr>
            <p:ph idx="1" type="body"/>
          </p:nvPr>
        </p:nvSpPr>
        <p:spPr>
          <a:xfrm>
            <a:off x="5878513" y="6896066"/>
            <a:ext cx="8904300" cy="30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604" name="Google Shape;1604;g2811d08aca3_0_160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0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2">
  <p:cSld name="darkamber_title 2">
    <p:spTree>
      <p:nvGrpSpPr>
        <p:cNvPr id="1605" name="Shape 16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6" name="Google Shape;1606;g2811d08aca3_0_1612"/>
          <p:cNvSpPr/>
          <p:nvPr/>
        </p:nvSpPr>
        <p:spPr>
          <a:xfrm>
            <a:off x="2239654" y="1561784"/>
            <a:ext cx="10553400" cy="105534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07" name="Google Shape;1607;g2811d08aca3_0_1612"/>
          <p:cNvSpPr/>
          <p:nvPr/>
        </p:nvSpPr>
        <p:spPr>
          <a:xfrm>
            <a:off x="0" y="0"/>
            <a:ext cx="3759300" cy="13716000"/>
          </a:xfrm>
          <a:prstGeom prst="rect">
            <a:avLst/>
          </a:prstGeom>
          <a:solidFill>
            <a:srgbClr val="E9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08" name="Google Shape;1608;g2811d08aca3_0_1612"/>
          <p:cNvSpPr/>
          <p:nvPr/>
        </p:nvSpPr>
        <p:spPr>
          <a:xfrm>
            <a:off x="2258725" y="3156359"/>
            <a:ext cx="1492701" cy="7362184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09" name="Google Shape;1609;g2811d08aca3_0_1612"/>
          <p:cNvSpPr txBox="1"/>
          <p:nvPr>
            <p:ph type="title"/>
          </p:nvPr>
        </p:nvSpPr>
        <p:spPr>
          <a:xfrm>
            <a:off x="5879134" y="3786872"/>
            <a:ext cx="14390100" cy="30429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10" name="Google Shape;1610;g2811d08aca3_0_1612"/>
          <p:cNvSpPr txBox="1"/>
          <p:nvPr>
            <p:ph idx="1" type="body"/>
          </p:nvPr>
        </p:nvSpPr>
        <p:spPr>
          <a:xfrm>
            <a:off x="5878513" y="6896066"/>
            <a:ext cx="8873700" cy="30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611" name="Google Shape;1611;g2811d08aca3_0_161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2">
  <p:cSld name="darkamber_title and image 2"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69"/>
          <p:cNvSpPr/>
          <p:nvPr/>
        </p:nvSpPr>
        <p:spPr>
          <a:xfrm>
            <a:off x="10100138" y="1552906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3" name="Google Shape;163;p69"/>
          <p:cNvSpPr txBox="1"/>
          <p:nvPr>
            <p:ph type="title"/>
          </p:nvPr>
        </p:nvSpPr>
        <p:spPr>
          <a:xfrm>
            <a:off x="13636752" y="3980454"/>
            <a:ext cx="9224836" cy="26781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4" name="Google Shape;164;p69"/>
          <p:cNvSpPr txBox="1"/>
          <p:nvPr>
            <p:ph idx="1" type="body"/>
          </p:nvPr>
        </p:nvSpPr>
        <p:spPr>
          <a:xfrm>
            <a:off x="13661994" y="6761748"/>
            <a:ext cx="6494564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5" name="Google Shape;165;p69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" name="Google Shape;166;p69"/>
          <p:cNvSpPr/>
          <p:nvPr>
            <p:ph idx="2" type="pic"/>
          </p:nvPr>
        </p:nvSpPr>
        <p:spPr>
          <a:xfrm>
            <a:off x="1587" y="0"/>
            <a:ext cx="12193587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67" name="Google Shape;167;p6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">
  <p:cSld name="green_title and image">
    <p:spTree>
      <p:nvGrpSpPr>
        <p:cNvPr id="1612" name="Shape 16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3" name="Google Shape;1613;g2811d08aca3_0_1619"/>
          <p:cNvSpPr/>
          <p:nvPr/>
        </p:nvSpPr>
        <p:spPr>
          <a:xfrm>
            <a:off x="3740322" y="1552906"/>
            <a:ext cx="10553400" cy="105534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14" name="Google Shape;1614;g2811d08aca3_0_1619"/>
          <p:cNvSpPr txBox="1"/>
          <p:nvPr>
            <p:ph type="title"/>
          </p:nvPr>
        </p:nvSpPr>
        <p:spPr>
          <a:xfrm>
            <a:off x="1483161" y="4267200"/>
            <a:ext cx="8058300" cy="2678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15" name="Google Shape;1615;g2811d08aca3_0_1619"/>
          <p:cNvSpPr txBox="1"/>
          <p:nvPr>
            <p:ph idx="1" type="body"/>
          </p:nvPr>
        </p:nvSpPr>
        <p:spPr>
          <a:xfrm>
            <a:off x="1525587" y="6976627"/>
            <a:ext cx="8016000" cy="2142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16" name="Google Shape;1616;g2811d08aca3_0_1619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17" name="Google Shape;1617;g2811d08aca3_0_1619"/>
          <p:cNvSpPr/>
          <p:nvPr>
            <p:ph idx="2" type="pic"/>
          </p:nvPr>
        </p:nvSpPr>
        <p:spPr>
          <a:xfrm>
            <a:off x="12199338" y="0"/>
            <a:ext cx="121935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618" name="Google Shape;1618;g2811d08aca3_0_161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">
  <p:cSld name="amber_title and image">
    <p:bg>
      <p:bgPr>
        <a:solidFill>
          <a:srgbClr val="FDFAF5"/>
        </a:solidFill>
      </p:bgPr>
    </p:bg>
    <p:spTree>
      <p:nvGrpSpPr>
        <p:cNvPr id="1619" name="Shape 16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0" name="Google Shape;1620;g2811d08aca3_0_1626"/>
          <p:cNvSpPr/>
          <p:nvPr/>
        </p:nvSpPr>
        <p:spPr>
          <a:xfrm>
            <a:off x="3740322" y="1552906"/>
            <a:ext cx="10553400" cy="105534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21" name="Google Shape;1621;g2811d08aca3_0_1626"/>
          <p:cNvSpPr txBox="1"/>
          <p:nvPr>
            <p:ph type="title"/>
          </p:nvPr>
        </p:nvSpPr>
        <p:spPr>
          <a:xfrm>
            <a:off x="1483161" y="4267200"/>
            <a:ext cx="7978800" cy="2678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22" name="Google Shape;1622;g2811d08aca3_0_1626"/>
          <p:cNvSpPr txBox="1"/>
          <p:nvPr>
            <p:ph idx="1" type="body"/>
          </p:nvPr>
        </p:nvSpPr>
        <p:spPr>
          <a:xfrm>
            <a:off x="1525588" y="6976627"/>
            <a:ext cx="7936500" cy="2142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23" name="Google Shape;1623;g2811d08aca3_0_1626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24" name="Google Shape;1624;g2811d08aca3_0_1626"/>
          <p:cNvSpPr/>
          <p:nvPr>
            <p:ph idx="2" type="pic"/>
          </p:nvPr>
        </p:nvSpPr>
        <p:spPr>
          <a:xfrm>
            <a:off x="12199338" y="0"/>
            <a:ext cx="121935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2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">
  <p:cSld name="red_title and image">
    <p:spTree>
      <p:nvGrpSpPr>
        <p:cNvPr id="1625" name="Shape 16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6" name="Google Shape;1626;g2811d08aca3_0_1632"/>
          <p:cNvSpPr/>
          <p:nvPr/>
        </p:nvSpPr>
        <p:spPr>
          <a:xfrm>
            <a:off x="3740322" y="1552906"/>
            <a:ext cx="10553400" cy="105534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27" name="Google Shape;1627;g2811d08aca3_0_1632"/>
          <p:cNvSpPr txBox="1"/>
          <p:nvPr>
            <p:ph type="title"/>
          </p:nvPr>
        </p:nvSpPr>
        <p:spPr>
          <a:xfrm>
            <a:off x="1483161" y="4267200"/>
            <a:ext cx="8137800" cy="2678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28" name="Google Shape;1628;g2811d08aca3_0_1632"/>
          <p:cNvSpPr txBox="1"/>
          <p:nvPr>
            <p:ph idx="1" type="body"/>
          </p:nvPr>
        </p:nvSpPr>
        <p:spPr>
          <a:xfrm>
            <a:off x="1525588" y="6976627"/>
            <a:ext cx="8055600" cy="2142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29" name="Google Shape;1629;g2811d08aca3_0_1632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30" name="Google Shape;1630;g2811d08aca3_0_1632"/>
          <p:cNvSpPr/>
          <p:nvPr>
            <p:ph idx="2" type="pic"/>
          </p:nvPr>
        </p:nvSpPr>
        <p:spPr>
          <a:xfrm>
            <a:off x="12199338" y="0"/>
            <a:ext cx="121935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2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">
  <p:cSld name="blue_title and image">
    <p:spTree>
      <p:nvGrpSpPr>
        <p:cNvPr id="1631" name="Shape 16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2" name="Google Shape;1632;g2811d08aca3_0_1638"/>
          <p:cNvSpPr/>
          <p:nvPr/>
        </p:nvSpPr>
        <p:spPr>
          <a:xfrm>
            <a:off x="3740322" y="1552906"/>
            <a:ext cx="10553400" cy="105534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33" name="Google Shape;1633;g2811d08aca3_0_1638"/>
          <p:cNvSpPr txBox="1"/>
          <p:nvPr>
            <p:ph type="title"/>
          </p:nvPr>
        </p:nvSpPr>
        <p:spPr>
          <a:xfrm>
            <a:off x="1483161" y="4267200"/>
            <a:ext cx="8058300" cy="2678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34" name="Google Shape;1634;g2811d08aca3_0_1638"/>
          <p:cNvSpPr txBox="1"/>
          <p:nvPr>
            <p:ph idx="1" type="body"/>
          </p:nvPr>
        </p:nvSpPr>
        <p:spPr>
          <a:xfrm>
            <a:off x="1525588" y="6976627"/>
            <a:ext cx="8055600" cy="2142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35" name="Google Shape;1635;g2811d08aca3_0_1638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36" name="Google Shape;1636;g2811d08aca3_0_1638"/>
          <p:cNvSpPr/>
          <p:nvPr>
            <p:ph idx="2" type="pic"/>
          </p:nvPr>
        </p:nvSpPr>
        <p:spPr>
          <a:xfrm>
            <a:off x="12199338" y="0"/>
            <a:ext cx="121935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2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">
  <p:cSld name="darkamber_title and image">
    <p:spTree>
      <p:nvGrpSpPr>
        <p:cNvPr id="1637" name="Shape 16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" name="Google Shape;1638;g2811d08aca3_0_1644"/>
          <p:cNvSpPr/>
          <p:nvPr/>
        </p:nvSpPr>
        <p:spPr>
          <a:xfrm>
            <a:off x="3740322" y="1552906"/>
            <a:ext cx="10553400" cy="105534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39" name="Google Shape;1639;g2811d08aca3_0_1644"/>
          <p:cNvSpPr txBox="1"/>
          <p:nvPr>
            <p:ph type="title"/>
          </p:nvPr>
        </p:nvSpPr>
        <p:spPr>
          <a:xfrm>
            <a:off x="1483161" y="4267200"/>
            <a:ext cx="8058300" cy="2678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40" name="Google Shape;1640;g2811d08aca3_0_1644"/>
          <p:cNvSpPr txBox="1"/>
          <p:nvPr>
            <p:ph idx="1" type="body"/>
          </p:nvPr>
        </p:nvSpPr>
        <p:spPr>
          <a:xfrm>
            <a:off x="1525587" y="6976627"/>
            <a:ext cx="8016000" cy="2142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41" name="Google Shape;1641;g2811d08aca3_0_1644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2" name="Google Shape;1642;g2811d08aca3_0_1644"/>
          <p:cNvSpPr/>
          <p:nvPr>
            <p:ph idx="2" type="pic"/>
          </p:nvPr>
        </p:nvSpPr>
        <p:spPr>
          <a:xfrm>
            <a:off x="12199338" y="0"/>
            <a:ext cx="121935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643" name="Google Shape;1643;g2811d08aca3_0_164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2">
  <p:cSld name="green_title and image 2">
    <p:spTree>
      <p:nvGrpSpPr>
        <p:cNvPr id="1644" name="Shape 16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5" name="Google Shape;1645;g2811d08aca3_0_1651"/>
          <p:cNvSpPr/>
          <p:nvPr/>
        </p:nvSpPr>
        <p:spPr>
          <a:xfrm>
            <a:off x="10100138" y="1552906"/>
            <a:ext cx="10553400" cy="105534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6" name="Google Shape;1646;g2811d08aca3_0_1651"/>
          <p:cNvSpPr txBox="1"/>
          <p:nvPr>
            <p:ph type="title"/>
          </p:nvPr>
        </p:nvSpPr>
        <p:spPr>
          <a:xfrm>
            <a:off x="13636752" y="3980454"/>
            <a:ext cx="9224700" cy="2678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47" name="Google Shape;1647;g2811d08aca3_0_1651"/>
          <p:cNvSpPr txBox="1"/>
          <p:nvPr>
            <p:ph idx="1" type="body"/>
          </p:nvPr>
        </p:nvSpPr>
        <p:spPr>
          <a:xfrm>
            <a:off x="13661994" y="6761748"/>
            <a:ext cx="6515700" cy="2202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48" name="Google Shape;1648;g2811d08aca3_0_1651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rgbClr val="44712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9" name="Google Shape;1649;g2811d08aca3_0_1651"/>
          <p:cNvSpPr/>
          <p:nvPr>
            <p:ph idx="2" type="pic"/>
          </p:nvPr>
        </p:nvSpPr>
        <p:spPr>
          <a:xfrm>
            <a:off x="1587" y="0"/>
            <a:ext cx="121935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650" name="Google Shape;1650;g2811d08aca3_0_165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2219709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2">
  <p:cSld name="amber_title and image 2">
    <p:spTree>
      <p:nvGrpSpPr>
        <p:cNvPr id="1651" name="Shape 16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2" name="Google Shape;1652;g2811d08aca3_0_1658"/>
          <p:cNvSpPr/>
          <p:nvPr/>
        </p:nvSpPr>
        <p:spPr>
          <a:xfrm>
            <a:off x="10100138" y="1552906"/>
            <a:ext cx="10553400" cy="105534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53" name="Google Shape;1653;g2811d08aca3_0_1658"/>
          <p:cNvSpPr txBox="1"/>
          <p:nvPr>
            <p:ph type="title"/>
          </p:nvPr>
        </p:nvSpPr>
        <p:spPr>
          <a:xfrm>
            <a:off x="13636752" y="3980454"/>
            <a:ext cx="9224700" cy="2678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54" name="Google Shape;1654;g2811d08aca3_0_1658"/>
          <p:cNvSpPr txBox="1"/>
          <p:nvPr>
            <p:ph idx="1" type="body"/>
          </p:nvPr>
        </p:nvSpPr>
        <p:spPr>
          <a:xfrm>
            <a:off x="13661994" y="6761748"/>
            <a:ext cx="6576600" cy="2202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55" name="Google Shape;1655;g2811d08aca3_0_1658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56" name="Google Shape;1656;g2811d08aca3_0_1658"/>
          <p:cNvSpPr/>
          <p:nvPr>
            <p:ph idx="2" type="pic"/>
          </p:nvPr>
        </p:nvSpPr>
        <p:spPr>
          <a:xfrm>
            <a:off x="1587" y="0"/>
            <a:ext cx="121935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657" name="Google Shape;1657;g2811d08aca3_0_165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2219709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2">
  <p:cSld name="red_title and image 2">
    <p:spTree>
      <p:nvGrpSpPr>
        <p:cNvPr id="1658" name="Shape 16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9" name="Google Shape;1659;g2811d08aca3_0_1665"/>
          <p:cNvSpPr/>
          <p:nvPr/>
        </p:nvSpPr>
        <p:spPr>
          <a:xfrm>
            <a:off x="10100138" y="1552906"/>
            <a:ext cx="10553400" cy="105534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0" name="Google Shape;1660;g2811d08aca3_0_1665"/>
          <p:cNvSpPr txBox="1"/>
          <p:nvPr>
            <p:ph type="title"/>
          </p:nvPr>
        </p:nvSpPr>
        <p:spPr>
          <a:xfrm>
            <a:off x="13636752" y="3980454"/>
            <a:ext cx="9224700" cy="2678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61" name="Google Shape;1661;g2811d08aca3_0_1665"/>
          <p:cNvSpPr txBox="1"/>
          <p:nvPr>
            <p:ph idx="1" type="body"/>
          </p:nvPr>
        </p:nvSpPr>
        <p:spPr>
          <a:xfrm>
            <a:off x="13661994" y="6761748"/>
            <a:ext cx="6393900" cy="2202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62" name="Google Shape;1662;g2811d08aca3_0_1665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3" name="Google Shape;1663;g2811d08aca3_0_1665"/>
          <p:cNvSpPr/>
          <p:nvPr>
            <p:ph idx="2" type="pic"/>
          </p:nvPr>
        </p:nvSpPr>
        <p:spPr>
          <a:xfrm>
            <a:off x="1587" y="0"/>
            <a:ext cx="121935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664" name="Google Shape;1664;g2811d08aca3_0_166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2219709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2">
  <p:cSld name="blue_title and image 2">
    <p:spTree>
      <p:nvGrpSpPr>
        <p:cNvPr id="1665" name="Shape 16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6" name="Google Shape;1666;g2811d08aca3_0_1672"/>
          <p:cNvSpPr/>
          <p:nvPr/>
        </p:nvSpPr>
        <p:spPr>
          <a:xfrm>
            <a:off x="10100138" y="1552906"/>
            <a:ext cx="10553400" cy="105534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7" name="Google Shape;1667;g2811d08aca3_0_1672"/>
          <p:cNvSpPr txBox="1"/>
          <p:nvPr>
            <p:ph type="title"/>
          </p:nvPr>
        </p:nvSpPr>
        <p:spPr>
          <a:xfrm>
            <a:off x="13636752" y="3980454"/>
            <a:ext cx="9224700" cy="2678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68" name="Google Shape;1668;g2811d08aca3_0_1672"/>
          <p:cNvSpPr txBox="1"/>
          <p:nvPr>
            <p:ph idx="1" type="body"/>
          </p:nvPr>
        </p:nvSpPr>
        <p:spPr>
          <a:xfrm>
            <a:off x="13661994" y="6761748"/>
            <a:ext cx="6515700" cy="2202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69" name="Google Shape;1669;g2811d08aca3_0_1672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70" name="Google Shape;1670;g2811d08aca3_0_1672"/>
          <p:cNvSpPr/>
          <p:nvPr>
            <p:ph idx="2" type="pic"/>
          </p:nvPr>
        </p:nvSpPr>
        <p:spPr>
          <a:xfrm>
            <a:off x="1587" y="0"/>
            <a:ext cx="121935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671" name="Google Shape;1671;g2811d08aca3_0_167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2219709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2">
  <p:cSld name="darkamber_title and image 2">
    <p:spTree>
      <p:nvGrpSpPr>
        <p:cNvPr id="1672" name="Shape 16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3" name="Google Shape;1673;g2811d08aca3_0_1679"/>
          <p:cNvSpPr/>
          <p:nvPr/>
        </p:nvSpPr>
        <p:spPr>
          <a:xfrm>
            <a:off x="10100138" y="1552906"/>
            <a:ext cx="10553400" cy="105534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74" name="Google Shape;1674;g2811d08aca3_0_1679"/>
          <p:cNvSpPr txBox="1"/>
          <p:nvPr>
            <p:ph type="title"/>
          </p:nvPr>
        </p:nvSpPr>
        <p:spPr>
          <a:xfrm>
            <a:off x="13636752" y="3980454"/>
            <a:ext cx="9224700" cy="2678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75" name="Google Shape;1675;g2811d08aca3_0_1679"/>
          <p:cNvSpPr txBox="1"/>
          <p:nvPr>
            <p:ph idx="1" type="body"/>
          </p:nvPr>
        </p:nvSpPr>
        <p:spPr>
          <a:xfrm>
            <a:off x="13661994" y="6761748"/>
            <a:ext cx="6494700" cy="2202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76" name="Google Shape;1676;g2811d08aca3_0_1679"/>
          <p:cNvSpPr/>
          <p:nvPr/>
        </p:nvSpPr>
        <p:spPr>
          <a:xfrm flipH="1" rot="10800000">
            <a:off x="1010013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77" name="Google Shape;1677;g2811d08aca3_0_1679"/>
          <p:cNvSpPr/>
          <p:nvPr>
            <p:ph idx="2" type="pic"/>
          </p:nvPr>
        </p:nvSpPr>
        <p:spPr>
          <a:xfrm>
            <a:off x="1587" y="0"/>
            <a:ext cx="121935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678" name="Google Shape;1678;g2811d08aca3_0_167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3">
  <p:cSld name="green_title and image 3">
    <p:bg>
      <p:bgPr>
        <a:solidFill>
          <a:srgbClr val="FCE2BA"/>
        </a:solidFill>
      </p:bgPr>
    </p:bg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70"/>
          <p:cNvSpPr/>
          <p:nvPr/>
        </p:nvSpPr>
        <p:spPr>
          <a:xfrm rot="10800000">
            <a:off x="6745521" y="1524001"/>
            <a:ext cx="10553466" cy="10553468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0" name="Google Shape;170;p70"/>
          <p:cNvSpPr txBox="1"/>
          <p:nvPr>
            <p:ph type="title"/>
          </p:nvPr>
        </p:nvSpPr>
        <p:spPr>
          <a:xfrm>
            <a:off x="10247437" y="3505201"/>
            <a:ext cx="9489949" cy="363804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1" name="Google Shape;171;p70"/>
          <p:cNvSpPr txBox="1"/>
          <p:nvPr>
            <p:ph idx="1" type="body"/>
          </p:nvPr>
        </p:nvSpPr>
        <p:spPr>
          <a:xfrm>
            <a:off x="10307403" y="7246430"/>
            <a:ext cx="691379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2" name="Google Shape;172;p70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3" name="Google Shape;173;p70"/>
          <p:cNvSpPr/>
          <p:nvPr>
            <p:ph idx="2" type="pic"/>
          </p:nvPr>
        </p:nvSpPr>
        <p:spPr>
          <a:xfrm>
            <a:off x="-83227" y="0"/>
            <a:ext cx="8925601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74" name="Google Shape;174;p7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3">
  <p:cSld name="green_title and image 3">
    <p:bg>
      <p:bgPr>
        <a:solidFill>
          <a:srgbClr val="FCE2BA"/>
        </a:solidFill>
      </p:bgPr>
    </p:bg>
    <p:spTree>
      <p:nvGrpSpPr>
        <p:cNvPr id="1679" name="Shape 16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0" name="Google Shape;1680;g2811d08aca3_0_1686"/>
          <p:cNvSpPr/>
          <p:nvPr/>
        </p:nvSpPr>
        <p:spPr>
          <a:xfrm rot="10800000">
            <a:off x="6745587" y="1524069"/>
            <a:ext cx="10553400" cy="10553400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81" name="Google Shape;1681;g2811d08aca3_0_1686"/>
          <p:cNvSpPr txBox="1"/>
          <p:nvPr>
            <p:ph type="title"/>
          </p:nvPr>
        </p:nvSpPr>
        <p:spPr>
          <a:xfrm>
            <a:off x="10247437" y="3505201"/>
            <a:ext cx="9489900" cy="3638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82" name="Google Shape;1682;g2811d08aca3_0_1686"/>
          <p:cNvSpPr txBox="1"/>
          <p:nvPr>
            <p:ph idx="1" type="body"/>
          </p:nvPr>
        </p:nvSpPr>
        <p:spPr>
          <a:xfrm>
            <a:off x="10307403" y="7246430"/>
            <a:ext cx="6913800" cy="2202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83" name="Google Shape;1683;g2811d08aca3_0_1686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84" name="Google Shape;1684;g2811d08aca3_0_1686"/>
          <p:cNvSpPr/>
          <p:nvPr>
            <p:ph idx="2" type="pic"/>
          </p:nvPr>
        </p:nvSpPr>
        <p:spPr>
          <a:xfrm>
            <a:off x="-83227" y="0"/>
            <a:ext cx="89256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685" name="Google Shape;1685;g2811d08aca3_0_168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3">
  <p:cSld name="amber_title and image 3">
    <p:bg>
      <p:bgPr>
        <a:solidFill>
          <a:srgbClr val="FCE2BA"/>
        </a:solidFill>
      </p:bgPr>
    </p:bg>
    <p:spTree>
      <p:nvGrpSpPr>
        <p:cNvPr id="1686" name="Shape 16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7" name="Google Shape;1687;g2811d08aca3_0_1693"/>
          <p:cNvSpPr/>
          <p:nvPr/>
        </p:nvSpPr>
        <p:spPr>
          <a:xfrm rot="10800000">
            <a:off x="6745587" y="1524069"/>
            <a:ext cx="10553400" cy="10553400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88" name="Google Shape;1688;g2811d08aca3_0_1693"/>
          <p:cNvSpPr txBox="1"/>
          <p:nvPr>
            <p:ph type="title"/>
          </p:nvPr>
        </p:nvSpPr>
        <p:spPr>
          <a:xfrm>
            <a:off x="10247437" y="4171949"/>
            <a:ext cx="9489900" cy="2971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89" name="Google Shape;1689;g2811d08aca3_0_1693"/>
          <p:cNvSpPr txBox="1"/>
          <p:nvPr>
            <p:ph idx="1" type="body"/>
          </p:nvPr>
        </p:nvSpPr>
        <p:spPr>
          <a:xfrm>
            <a:off x="10307403" y="7246430"/>
            <a:ext cx="6792000" cy="2183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90" name="Google Shape;1690;g2811d08aca3_0_1693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91" name="Google Shape;1691;g2811d08aca3_0_1693"/>
          <p:cNvSpPr/>
          <p:nvPr>
            <p:ph idx="2" type="pic"/>
          </p:nvPr>
        </p:nvSpPr>
        <p:spPr>
          <a:xfrm>
            <a:off x="-83227" y="0"/>
            <a:ext cx="89256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692" name="Google Shape;1692;g2811d08aca3_0_169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3">
  <p:cSld name="red_title and image 3">
    <p:bg>
      <p:bgPr>
        <a:solidFill>
          <a:srgbClr val="FCE2BA"/>
        </a:solidFill>
      </p:bgPr>
    </p:bg>
    <p:spTree>
      <p:nvGrpSpPr>
        <p:cNvPr id="1693" name="Shape 16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4" name="Google Shape;1694;g2811d08aca3_0_1700"/>
          <p:cNvSpPr/>
          <p:nvPr/>
        </p:nvSpPr>
        <p:spPr>
          <a:xfrm rot="10800000">
            <a:off x="6745587" y="1524069"/>
            <a:ext cx="10553400" cy="10553400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95" name="Google Shape;1695;g2811d08aca3_0_1700"/>
          <p:cNvSpPr txBox="1"/>
          <p:nvPr>
            <p:ph type="title"/>
          </p:nvPr>
        </p:nvSpPr>
        <p:spPr>
          <a:xfrm>
            <a:off x="10247437" y="3505201"/>
            <a:ext cx="9489900" cy="3638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96" name="Google Shape;1696;g2811d08aca3_0_1700"/>
          <p:cNvSpPr txBox="1"/>
          <p:nvPr>
            <p:ph idx="1" type="body"/>
          </p:nvPr>
        </p:nvSpPr>
        <p:spPr>
          <a:xfrm>
            <a:off x="10307403" y="7246430"/>
            <a:ext cx="6883200" cy="2202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697" name="Google Shape;1697;g2811d08aca3_0_1700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98" name="Google Shape;1698;g2811d08aca3_0_1700"/>
          <p:cNvSpPr/>
          <p:nvPr>
            <p:ph idx="2" type="pic"/>
          </p:nvPr>
        </p:nvSpPr>
        <p:spPr>
          <a:xfrm>
            <a:off x="-83227" y="0"/>
            <a:ext cx="89256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699" name="Google Shape;1699;g2811d08aca3_0_170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3">
  <p:cSld name="blue_title and image 3">
    <p:bg>
      <p:bgPr>
        <a:solidFill>
          <a:srgbClr val="FCE2BA"/>
        </a:solidFill>
      </p:bgPr>
    </p:bg>
    <p:spTree>
      <p:nvGrpSpPr>
        <p:cNvPr id="1700" name="Shape 17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1" name="Google Shape;1701;g2811d08aca3_0_1707"/>
          <p:cNvSpPr/>
          <p:nvPr/>
        </p:nvSpPr>
        <p:spPr>
          <a:xfrm rot="10800000">
            <a:off x="6745587" y="1524069"/>
            <a:ext cx="10553400" cy="10553400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02" name="Google Shape;1702;g2811d08aca3_0_1707"/>
          <p:cNvSpPr txBox="1"/>
          <p:nvPr>
            <p:ph type="title"/>
          </p:nvPr>
        </p:nvSpPr>
        <p:spPr>
          <a:xfrm>
            <a:off x="10247437" y="3505201"/>
            <a:ext cx="9566100" cy="3638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9600"/>
              <a:buFont typeface="Arial"/>
              <a:buNone/>
              <a:defRPr sz="9600">
                <a:solidFill>
                  <a:schemeClr val="accent3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03" name="Google Shape;1703;g2811d08aca3_0_1707"/>
          <p:cNvSpPr txBox="1"/>
          <p:nvPr>
            <p:ph idx="1" type="body"/>
          </p:nvPr>
        </p:nvSpPr>
        <p:spPr>
          <a:xfrm>
            <a:off x="10307403" y="7246430"/>
            <a:ext cx="6548100" cy="2202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04" name="Google Shape;1704;g2811d08aca3_0_1707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05" name="Google Shape;1705;g2811d08aca3_0_1707"/>
          <p:cNvSpPr/>
          <p:nvPr>
            <p:ph idx="2" type="pic"/>
          </p:nvPr>
        </p:nvSpPr>
        <p:spPr>
          <a:xfrm>
            <a:off x="-83227" y="0"/>
            <a:ext cx="89256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706" name="Google Shape;1706;g2811d08aca3_0_170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3">
  <p:cSld name="darkamber_title and image 3">
    <p:bg>
      <p:bgPr>
        <a:solidFill>
          <a:srgbClr val="FCE2BA"/>
        </a:solidFill>
      </p:bgPr>
    </p:bg>
    <p:spTree>
      <p:nvGrpSpPr>
        <p:cNvPr id="1707" name="Shape 17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8" name="Google Shape;1708;g2811d08aca3_0_1714"/>
          <p:cNvSpPr/>
          <p:nvPr/>
        </p:nvSpPr>
        <p:spPr>
          <a:xfrm rot="10800000">
            <a:off x="6745587" y="1524069"/>
            <a:ext cx="10553400" cy="10553400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09" name="Google Shape;1709;g2811d08aca3_0_1714"/>
          <p:cNvSpPr txBox="1"/>
          <p:nvPr>
            <p:ph type="title"/>
          </p:nvPr>
        </p:nvSpPr>
        <p:spPr>
          <a:xfrm>
            <a:off x="10247437" y="3505201"/>
            <a:ext cx="9489900" cy="3638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10" name="Google Shape;1710;g2811d08aca3_0_1714"/>
          <p:cNvSpPr txBox="1"/>
          <p:nvPr>
            <p:ph idx="1" type="body"/>
          </p:nvPr>
        </p:nvSpPr>
        <p:spPr>
          <a:xfrm>
            <a:off x="10307403" y="7246430"/>
            <a:ext cx="6792000" cy="2202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11" name="Google Shape;1711;g2811d08aca3_0_1714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12" name="Google Shape;1712;g2811d08aca3_0_1714"/>
          <p:cNvSpPr/>
          <p:nvPr>
            <p:ph idx="2" type="pic"/>
          </p:nvPr>
        </p:nvSpPr>
        <p:spPr>
          <a:xfrm>
            <a:off x="-83227" y="0"/>
            <a:ext cx="89256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713" name="Google Shape;1713;g2811d08aca3_0_171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4">
  <p:cSld name="green_title and image 4">
    <p:spTree>
      <p:nvGrpSpPr>
        <p:cNvPr id="1714" name="Shape 17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5" name="Google Shape;1715;g2811d08aca3_0_1721"/>
          <p:cNvSpPr/>
          <p:nvPr/>
        </p:nvSpPr>
        <p:spPr>
          <a:xfrm>
            <a:off x="0" y="0"/>
            <a:ext cx="3759300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16" name="Google Shape;1716;g2811d08aca3_0_1721"/>
          <p:cNvSpPr/>
          <p:nvPr>
            <p:ph idx="2" type="pic"/>
          </p:nvPr>
        </p:nvSpPr>
        <p:spPr>
          <a:xfrm>
            <a:off x="3768437" y="1575929"/>
            <a:ext cx="9045600" cy="10574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717" name="Google Shape;1717;g2811d08aca3_0_1721"/>
          <p:cNvSpPr/>
          <p:nvPr/>
        </p:nvSpPr>
        <p:spPr>
          <a:xfrm>
            <a:off x="2261507" y="3141824"/>
            <a:ext cx="1507591" cy="7435622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18" name="Google Shape;1718;g2811d08aca3_0_1721"/>
          <p:cNvSpPr txBox="1"/>
          <p:nvPr>
            <p:ph type="title"/>
          </p:nvPr>
        </p:nvSpPr>
        <p:spPr>
          <a:xfrm>
            <a:off x="14035409" y="4343400"/>
            <a:ext cx="8750100" cy="27735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19" name="Google Shape;1719;g2811d08aca3_0_1721"/>
          <p:cNvSpPr txBox="1"/>
          <p:nvPr>
            <p:ph idx="1" type="body"/>
          </p:nvPr>
        </p:nvSpPr>
        <p:spPr>
          <a:xfrm>
            <a:off x="14035409" y="7116776"/>
            <a:ext cx="8750100" cy="26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720" name="Google Shape;1720;g2811d08aca3_0_172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4">
  <p:cSld name="amber_title and image 4">
    <p:spTree>
      <p:nvGrpSpPr>
        <p:cNvPr id="1721" name="Shape 17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22" name="Google Shape;1722;g2811d08aca3_0_1728"/>
          <p:cNvGrpSpPr/>
          <p:nvPr/>
        </p:nvGrpSpPr>
        <p:grpSpPr>
          <a:xfrm>
            <a:off x="9236" y="0"/>
            <a:ext cx="3759300" cy="13716000"/>
            <a:chOff x="9236" y="0"/>
            <a:chExt cx="3759300" cy="13716000"/>
          </a:xfrm>
        </p:grpSpPr>
        <p:sp>
          <p:nvSpPr>
            <p:cNvPr id="1723" name="Google Shape;1723;g2811d08aca3_0_1728"/>
            <p:cNvSpPr/>
            <p:nvPr/>
          </p:nvSpPr>
          <p:spPr>
            <a:xfrm>
              <a:off x="9236" y="0"/>
              <a:ext cx="3759300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24" name="Google Shape;1724;g2811d08aca3_0_1728"/>
            <p:cNvSpPr/>
            <p:nvPr/>
          </p:nvSpPr>
          <p:spPr>
            <a:xfrm>
              <a:off x="2267961" y="3156359"/>
              <a:ext cx="1492701" cy="736218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725" name="Google Shape;1725;g2811d08aca3_0_1728"/>
          <p:cNvSpPr txBox="1"/>
          <p:nvPr>
            <p:ph type="title"/>
          </p:nvPr>
        </p:nvSpPr>
        <p:spPr>
          <a:xfrm>
            <a:off x="14035409" y="4343400"/>
            <a:ext cx="8750100" cy="27735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26" name="Google Shape;1726;g2811d08aca3_0_1728"/>
          <p:cNvSpPr txBox="1"/>
          <p:nvPr>
            <p:ph idx="1" type="body"/>
          </p:nvPr>
        </p:nvSpPr>
        <p:spPr>
          <a:xfrm>
            <a:off x="14035409" y="7116776"/>
            <a:ext cx="8750100" cy="26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27" name="Google Shape;1727;g2811d08aca3_0_1728"/>
          <p:cNvSpPr/>
          <p:nvPr>
            <p:ph idx="2" type="pic"/>
          </p:nvPr>
        </p:nvSpPr>
        <p:spPr>
          <a:xfrm>
            <a:off x="3768437" y="1575929"/>
            <a:ext cx="9045600" cy="10574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728" name="Google Shape;1728;g2811d08aca3_0_172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4">
  <p:cSld name="red_title and image 4">
    <p:spTree>
      <p:nvGrpSpPr>
        <p:cNvPr id="1729" name="Shape 17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30" name="Google Shape;1730;g2811d08aca3_0_1736"/>
          <p:cNvGrpSpPr/>
          <p:nvPr/>
        </p:nvGrpSpPr>
        <p:grpSpPr>
          <a:xfrm>
            <a:off x="9236" y="0"/>
            <a:ext cx="3759300" cy="13716000"/>
            <a:chOff x="9236" y="0"/>
            <a:chExt cx="3759300" cy="13716000"/>
          </a:xfrm>
        </p:grpSpPr>
        <p:sp>
          <p:nvSpPr>
            <p:cNvPr id="1731" name="Google Shape;1731;g2811d08aca3_0_1736"/>
            <p:cNvSpPr/>
            <p:nvPr/>
          </p:nvSpPr>
          <p:spPr>
            <a:xfrm>
              <a:off x="9236" y="0"/>
              <a:ext cx="3759300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32" name="Google Shape;1732;g2811d08aca3_0_1736"/>
            <p:cNvSpPr/>
            <p:nvPr/>
          </p:nvSpPr>
          <p:spPr>
            <a:xfrm>
              <a:off x="2267961" y="3156359"/>
              <a:ext cx="1492701" cy="736218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733" name="Google Shape;1733;g2811d08aca3_0_1736"/>
          <p:cNvSpPr txBox="1"/>
          <p:nvPr>
            <p:ph type="title"/>
          </p:nvPr>
        </p:nvSpPr>
        <p:spPr>
          <a:xfrm>
            <a:off x="14035409" y="4343400"/>
            <a:ext cx="8750100" cy="27735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34" name="Google Shape;1734;g2811d08aca3_0_1736"/>
          <p:cNvSpPr txBox="1"/>
          <p:nvPr>
            <p:ph idx="1" type="body"/>
          </p:nvPr>
        </p:nvSpPr>
        <p:spPr>
          <a:xfrm>
            <a:off x="14035409" y="7116776"/>
            <a:ext cx="8750100" cy="26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35" name="Google Shape;1735;g2811d08aca3_0_1736"/>
          <p:cNvSpPr/>
          <p:nvPr>
            <p:ph idx="2" type="pic"/>
          </p:nvPr>
        </p:nvSpPr>
        <p:spPr>
          <a:xfrm>
            <a:off x="3768437" y="1575929"/>
            <a:ext cx="9045600" cy="10574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736" name="Google Shape;1736;g2811d08aca3_0_173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4">
  <p:cSld name="blue_title and image 4">
    <p:spTree>
      <p:nvGrpSpPr>
        <p:cNvPr id="1737" name="Shape 17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38" name="Google Shape;1738;g2811d08aca3_0_1744"/>
          <p:cNvGrpSpPr/>
          <p:nvPr/>
        </p:nvGrpSpPr>
        <p:grpSpPr>
          <a:xfrm>
            <a:off x="9236" y="0"/>
            <a:ext cx="3759300" cy="13716000"/>
            <a:chOff x="9236" y="0"/>
            <a:chExt cx="3759300" cy="13716000"/>
          </a:xfrm>
        </p:grpSpPr>
        <p:sp>
          <p:nvSpPr>
            <p:cNvPr id="1739" name="Google Shape;1739;g2811d08aca3_0_1744"/>
            <p:cNvSpPr/>
            <p:nvPr/>
          </p:nvSpPr>
          <p:spPr>
            <a:xfrm>
              <a:off x="9236" y="0"/>
              <a:ext cx="3759300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rgbClr val="F2EDE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40" name="Google Shape;1740;g2811d08aca3_0_1744"/>
            <p:cNvSpPr/>
            <p:nvPr/>
          </p:nvSpPr>
          <p:spPr>
            <a:xfrm>
              <a:off x="2267961" y="3156359"/>
              <a:ext cx="1492701" cy="736218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2EDE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741" name="Google Shape;1741;g2811d08aca3_0_1744"/>
          <p:cNvSpPr txBox="1"/>
          <p:nvPr>
            <p:ph type="title"/>
          </p:nvPr>
        </p:nvSpPr>
        <p:spPr>
          <a:xfrm>
            <a:off x="14035409" y="4343400"/>
            <a:ext cx="8750100" cy="27735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42" name="Google Shape;1742;g2811d08aca3_0_1744"/>
          <p:cNvSpPr txBox="1"/>
          <p:nvPr>
            <p:ph idx="1" type="body"/>
          </p:nvPr>
        </p:nvSpPr>
        <p:spPr>
          <a:xfrm>
            <a:off x="14035409" y="7116776"/>
            <a:ext cx="8750100" cy="26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43" name="Google Shape;1743;g2811d08aca3_0_1744"/>
          <p:cNvSpPr txBox="1"/>
          <p:nvPr/>
        </p:nvSpPr>
        <p:spPr>
          <a:xfrm>
            <a:off x="34386253" y="-8373979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44" name="Google Shape;1744;g2811d08aca3_0_1744"/>
          <p:cNvSpPr/>
          <p:nvPr>
            <p:ph idx="2" type="pic"/>
          </p:nvPr>
        </p:nvSpPr>
        <p:spPr>
          <a:xfrm>
            <a:off x="3768437" y="1575929"/>
            <a:ext cx="9045600" cy="10574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745" name="Google Shape;1745;g2811d08aca3_0_174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4">
  <p:cSld name="darkamber_title and image 4">
    <p:spTree>
      <p:nvGrpSpPr>
        <p:cNvPr id="1746" name="Shape 17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47" name="Google Shape;1747;g2811d08aca3_0_1753"/>
          <p:cNvGrpSpPr/>
          <p:nvPr/>
        </p:nvGrpSpPr>
        <p:grpSpPr>
          <a:xfrm>
            <a:off x="9236" y="0"/>
            <a:ext cx="3759300" cy="13716000"/>
            <a:chOff x="9236" y="0"/>
            <a:chExt cx="3759300" cy="13716000"/>
          </a:xfrm>
        </p:grpSpPr>
        <p:sp>
          <p:nvSpPr>
            <p:cNvPr id="1748" name="Google Shape;1748;g2811d08aca3_0_1753"/>
            <p:cNvSpPr/>
            <p:nvPr/>
          </p:nvSpPr>
          <p:spPr>
            <a:xfrm>
              <a:off x="9236" y="0"/>
              <a:ext cx="3759300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49" name="Google Shape;1749;g2811d08aca3_0_1753"/>
            <p:cNvSpPr/>
            <p:nvPr/>
          </p:nvSpPr>
          <p:spPr>
            <a:xfrm>
              <a:off x="2267961" y="3156359"/>
              <a:ext cx="1492701" cy="736218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750" name="Google Shape;1750;g2811d08aca3_0_1753"/>
          <p:cNvSpPr txBox="1"/>
          <p:nvPr>
            <p:ph type="title"/>
          </p:nvPr>
        </p:nvSpPr>
        <p:spPr>
          <a:xfrm>
            <a:off x="14035409" y="4343400"/>
            <a:ext cx="8750100" cy="27735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51" name="Google Shape;1751;g2811d08aca3_0_1753"/>
          <p:cNvSpPr txBox="1"/>
          <p:nvPr>
            <p:ph idx="1" type="body"/>
          </p:nvPr>
        </p:nvSpPr>
        <p:spPr>
          <a:xfrm>
            <a:off x="14035409" y="7116776"/>
            <a:ext cx="8750100" cy="26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52" name="Google Shape;1752;g2811d08aca3_0_1753"/>
          <p:cNvSpPr/>
          <p:nvPr>
            <p:ph idx="2" type="pic"/>
          </p:nvPr>
        </p:nvSpPr>
        <p:spPr>
          <a:xfrm>
            <a:off x="3768437" y="1575929"/>
            <a:ext cx="9045600" cy="10574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753" name="Google Shape;1753;g2811d08aca3_0_175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3">
  <p:cSld name="amber_title and image 3">
    <p:bg>
      <p:bgPr>
        <a:solidFill>
          <a:srgbClr val="FCE2BA"/>
        </a:solidFill>
      </p:bgPr>
    </p:bg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71"/>
          <p:cNvSpPr/>
          <p:nvPr/>
        </p:nvSpPr>
        <p:spPr>
          <a:xfrm rot="10800000">
            <a:off x="6745521" y="1524001"/>
            <a:ext cx="10553466" cy="10553468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7" name="Google Shape;177;p71"/>
          <p:cNvSpPr txBox="1"/>
          <p:nvPr>
            <p:ph type="title"/>
          </p:nvPr>
        </p:nvSpPr>
        <p:spPr>
          <a:xfrm>
            <a:off x="10247437" y="4171949"/>
            <a:ext cx="9489949" cy="297129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8" name="Google Shape;178;p71"/>
          <p:cNvSpPr txBox="1"/>
          <p:nvPr>
            <p:ph idx="1" type="body"/>
          </p:nvPr>
        </p:nvSpPr>
        <p:spPr>
          <a:xfrm>
            <a:off x="10307403" y="7246430"/>
            <a:ext cx="6791877" cy="2183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9" name="Google Shape;179;p71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0" name="Google Shape;180;p71"/>
          <p:cNvSpPr/>
          <p:nvPr>
            <p:ph idx="2" type="pic"/>
          </p:nvPr>
        </p:nvSpPr>
        <p:spPr>
          <a:xfrm>
            <a:off x="-83227" y="0"/>
            <a:ext cx="8925601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81" name="Google Shape;181;p7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5">
  <p:cSld name="green_title and image 5">
    <p:spTree>
      <p:nvGrpSpPr>
        <p:cNvPr id="1754" name="Shape 17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5" name="Google Shape;1755;g2811d08aca3_0_1761"/>
          <p:cNvSpPr/>
          <p:nvPr/>
        </p:nvSpPr>
        <p:spPr>
          <a:xfrm flipH="1">
            <a:off x="3744036" y="1538838"/>
            <a:ext cx="10553400" cy="105534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56" name="Google Shape;1756;g2811d08aca3_0_1761"/>
          <p:cNvSpPr txBox="1"/>
          <p:nvPr>
            <p:ph type="title"/>
          </p:nvPr>
        </p:nvSpPr>
        <p:spPr>
          <a:xfrm>
            <a:off x="1495946" y="3124200"/>
            <a:ext cx="8866500" cy="3497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b="0" i="0" sz="9600">
                <a:solidFill>
                  <a:schemeClr val="accent1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57" name="Google Shape;1757;g2811d08aca3_0_1761"/>
          <p:cNvSpPr txBox="1"/>
          <p:nvPr>
            <p:ph idx="1" type="body"/>
          </p:nvPr>
        </p:nvSpPr>
        <p:spPr>
          <a:xfrm>
            <a:off x="1496625" y="6858000"/>
            <a:ext cx="8866500" cy="26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58" name="Google Shape;1758;g2811d08aca3_0_1761"/>
          <p:cNvSpPr/>
          <p:nvPr>
            <p:ph idx="2" type="pic"/>
          </p:nvPr>
        </p:nvSpPr>
        <p:spPr>
          <a:xfrm>
            <a:off x="12193588" y="0"/>
            <a:ext cx="121935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759" name="Google Shape;1759;g2811d08aca3_0_1761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760" name="Google Shape;1760;g2811d08aca3_0_176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5">
  <p:cSld name="amber_title and image 5">
    <p:spTree>
      <p:nvGrpSpPr>
        <p:cNvPr id="1761" name="Shape 17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2" name="Google Shape;1762;g2811d08aca3_0_1768"/>
          <p:cNvSpPr/>
          <p:nvPr/>
        </p:nvSpPr>
        <p:spPr>
          <a:xfrm flipH="1">
            <a:off x="3740255" y="1538838"/>
            <a:ext cx="10553400" cy="105534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63" name="Google Shape;1763;g2811d08aca3_0_1768"/>
          <p:cNvSpPr txBox="1"/>
          <p:nvPr>
            <p:ph type="title"/>
          </p:nvPr>
        </p:nvSpPr>
        <p:spPr>
          <a:xfrm>
            <a:off x="1495946" y="3124200"/>
            <a:ext cx="8866500" cy="3497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b="0" i="0" sz="96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64" name="Google Shape;1764;g2811d08aca3_0_1768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65" name="Google Shape;1765;g2811d08aca3_0_1768"/>
          <p:cNvSpPr txBox="1"/>
          <p:nvPr>
            <p:ph idx="1" type="body"/>
          </p:nvPr>
        </p:nvSpPr>
        <p:spPr>
          <a:xfrm>
            <a:off x="1496625" y="6858000"/>
            <a:ext cx="8866500" cy="26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66" name="Google Shape;1766;g2811d08aca3_0_1768"/>
          <p:cNvSpPr/>
          <p:nvPr>
            <p:ph idx="2" type="pic"/>
          </p:nvPr>
        </p:nvSpPr>
        <p:spPr>
          <a:xfrm>
            <a:off x="12193588" y="0"/>
            <a:ext cx="121935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767" name="Google Shape;1767;g2811d08aca3_0_176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5">
  <p:cSld name="red_title and image 5">
    <p:spTree>
      <p:nvGrpSpPr>
        <p:cNvPr id="1768" name="Shape 17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9" name="Google Shape;1769;g2811d08aca3_0_1775"/>
          <p:cNvSpPr/>
          <p:nvPr/>
        </p:nvSpPr>
        <p:spPr>
          <a:xfrm flipH="1">
            <a:off x="3718086" y="1538838"/>
            <a:ext cx="10553400" cy="105534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2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70" name="Google Shape;1770;g2811d08aca3_0_1775"/>
          <p:cNvSpPr txBox="1"/>
          <p:nvPr>
            <p:ph type="title"/>
          </p:nvPr>
        </p:nvSpPr>
        <p:spPr>
          <a:xfrm>
            <a:off x="1495946" y="3124200"/>
            <a:ext cx="8866500" cy="3497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b="0" i="0" sz="9600">
                <a:solidFill>
                  <a:schemeClr val="dk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71" name="Google Shape;1771;g2811d08aca3_0_1775"/>
          <p:cNvSpPr txBox="1"/>
          <p:nvPr>
            <p:ph idx="1" type="body"/>
          </p:nvPr>
        </p:nvSpPr>
        <p:spPr>
          <a:xfrm>
            <a:off x="1496625" y="6858000"/>
            <a:ext cx="8866500" cy="26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72" name="Google Shape;1772;g2811d08aca3_0_1775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73" name="Google Shape;1773;g2811d08aca3_0_1775"/>
          <p:cNvSpPr/>
          <p:nvPr>
            <p:ph idx="2" type="pic"/>
          </p:nvPr>
        </p:nvSpPr>
        <p:spPr>
          <a:xfrm>
            <a:off x="12193588" y="0"/>
            <a:ext cx="121935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774" name="Google Shape;1774;g2811d08aca3_0_1775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775" name="Google Shape;1775;g2811d08aca3_0_177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red_title and image 5">
  <p:cSld name="1_red_title and image 5">
    <p:spTree>
      <p:nvGrpSpPr>
        <p:cNvPr id="1776" name="Shape 17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7" name="Google Shape;1777;g2811d08aca3_0_1783"/>
          <p:cNvSpPr/>
          <p:nvPr/>
        </p:nvSpPr>
        <p:spPr>
          <a:xfrm flipH="1">
            <a:off x="3718086" y="1538838"/>
            <a:ext cx="10553400" cy="105534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2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78" name="Google Shape;1778;g2811d08aca3_0_1783"/>
          <p:cNvSpPr txBox="1"/>
          <p:nvPr>
            <p:ph type="title"/>
          </p:nvPr>
        </p:nvSpPr>
        <p:spPr>
          <a:xfrm>
            <a:off x="1495946" y="3124200"/>
            <a:ext cx="8866500" cy="3497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b="0" i="0" sz="9600">
                <a:solidFill>
                  <a:schemeClr val="dk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79" name="Google Shape;1779;g2811d08aca3_0_1783"/>
          <p:cNvSpPr txBox="1"/>
          <p:nvPr>
            <p:ph idx="1" type="body"/>
          </p:nvPr>
        </p:nvSpPr>
        <p:spPr>
          <a:xfrm>
            <a:off x="1496625" y="6858000"/>
            <a:ext cx="8866500" cy="26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80" name="Google Shape;1780;g2811d08aca3_0_1783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81" name="Google Shape;1781;g2811d08aca3_0_1783"/>
          <p:cNvSpPr/>
          <p:nvPr>
            <p:ph idx="2" type="pic"/>
          </p:nvPr>
        </p:nvSpPr>
        <p:spPr>
          <a:xfrm>
            <a:off x="12193588" y="0"/>
            <a:ext cx="121935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782" name="Google Shape;1782;g2811d08aca3_0_1783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2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5">
  <p:cSld name="blue_title and image 5">
    <p:spTree>
      <p:nvGrpSpPr>
        <p:cNvPr id="1783" name="Shape 17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4" name="Google Shape;1784;g2811d08aca3_0_1790"/>
          <p:cNvSpPr/>
          <p:nvPr/>
        </p:nvSpPr>
        <p:spPr>
          <a:xfrm flipH="1">
            <a:off x="3718086" y="1538838"/>
            <a:ext cx="10553400" cy="105534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85" name="Google Shape;1785;g2811d08aca3_0_1790"/>
          <p:cNvSpPr txBox="1"/>
          <p:nvPr>
            <p:ph type="title"/>
          </p:nvPr>
        </p:nvSpPr>
        <p:spPr>
          <a:xfrm>
            <a:off x="1495946" y="3124200"/>
            <a:ext cx="8866500" cy="3497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b="0" i="0" sz="9600">
                <a:solidFill>
                  <a:schemeClr val="l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86" name="Google Shape;1786;g2811d08aca3_0_1790"/>
          <p:cNvSpPr txBox="1"/>
          <p:nvPr>
            <p:ph idx="1" type="body"/>
          </p:nvPr>
        </p:nvSpPr>
        <p:spPr>
          <a:xfrm>
            <a:off x="1496625" y="6858000"/>
            <a:ext cx="8866500" cy="26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87" name="Google Shape;1787;g2811d08aca3_0_1790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88" name="Google Shape;1788;g2811d08aca3_0_1790"/>
          <p:cNvSpPr/>
          <p:nvPr>
            <p:ph idx="2" type="pic"/>
          </p:nvPr>
        </p:nvSpPr>
        <p:spPr>
          <a:xfrm>
            <a:off x="12193588" y="0"/>
            <a:ext cx="121935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789" name="Google Shape;1789;g2811d08aca3_0_179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5">
  <p:cSld name="darkamber_title and image 5">
    <p:spTree>
      <p:nvGrpSpPr>
        <p:cNvPr id="1790" name="Shape 17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1" name="Google Shape;1791;g2811d08aca3_0_1797"/>
          <p:cNvSpPr/>
          <p:nvPr/>
        </p:nvSpPr>
        <p:spPr>
          <a:xfrm flipH="1">
            <a:off x="3718086" y="1538838"/>
            <a:ext cx="10553400" cy="105534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92" name="Google Shape;1792;g2811d08aca3_0_1797"/>
          <p:cNvSpPr txBox="1"/>
          <p:nvPr>
            <p:ph type="title"/>
          </p:nvPr>
        </p:nvSpPr>
        <p:spPr>
          <a:xfrm>
            <a:off x="1495946" y="3124200"/>
            <a:ext cx="8866500" cy="3497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b="0" i="0" sz="96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93" name="Google Shape;1793;g2811d08aca3_0_1797"/>
          <p:cNvSpPr txBox="1"/>
          <p:nvPr>
            <p:ph idx="1" type="body"/>
          </p:nvPr>
        </p:nvSpPr>
        <p:spPr>
          <a:xfrm>
            <a:off x="1496625" y="6858000"/>
            <a:ext cx="8866500" cy="26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94" name="Google Shape;1794;g2811d08aca3_0_1797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95" name="Google Shape;1795;g2811d08aca3_0_1797"/>
          <p:cNvSpPr/>
          <p:nvPr>
            <p:ph idx="2" type="pic"/>
          </p:nvPr>
        </p:nvSpPr>
        <p:spPr>
          <a:xfrm>
            <a:off x="12193588" y="0"/>
            <a:ext cx="121935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796" name="Google Shape;1796;g2811d08aca3_0_179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6">
  <p:cSld name="green_title and image 6">
    <p:spTree>
      <p:nvGrpSpPr>
        <p:cNvPr id="1797" name="Shape 17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8" name="Google Shape;1798;g2811d08aca3_0_1804"/>
          <p:cNvSpPr txBox="1"/>
          <p:nvPr>
            <p:ph type="title"/>
          </p:nvPr>
        </p:nvSpPr>
        <p:spPr>
          <a:xfrm>
            <a:off x="15089188" y="4691855"/>
            <a:ext cx="7696200" cy="2561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99" name="Google Shape;1799;g2811d08aca3_0_1804"/>
          <p:cNvSpPr txBox="1"/>
          <p:nvPr>
            <p:ph idx="1" type="body"/>
          </p:nvPr>
        </p:nvSpPr>
        <p:spPr>
          <a:xfrm>
            <a:off x="15099323" y="7430079"/>
            <a:ext cx="7250400" cy="1502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00" name="Google Shape;1800;g2811d08aca3_0_1804"/>
          <p:cNvSpPr/>
          <p:nvPr>
            <p:ph idx="2" type="pic"/>
          </p:nvPr>
        </p:nvSpPr>
        <p:spPr>
          <a:xfrm>
            <a:off x="3776004" y="1499236"/>
            <a:ext cx="9141000" cy="1060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801" name="Google Shape;1801;g2811d08aca3_0_1804"/>
          <p:cNvSpPr/>
          <p:nvPr/>
        </p:nvSpPr>
        <p:spPr>
          <a:xfrm>
            <a:off x="9236" y="0"/>
            <a:ext cx="3759300" cy="137160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02" name="Google Shape;1802;g2811d08aca3_0_1804"/>
          <p:cNvSpPr/>
          <p:nvPr/>
        </p:nvSpPr>
        <p:spPr>
          <a:xfrm>
            <a:off x="2267961" y="3156359"/>
            <a:ext cx="1492701" cy="7362184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803" name="Google Shape;1803;g2811d08aca3_0_180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6">
  <p:cSld name="amber_title and image 6">
    <p:spTree>
      <p:nvGrpSpPr>
        <p:cNvPr id="1804" name="Shape 18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5" name="Google Shape;1805;g2811d08aca3_0_1811"/>
          <p:cNvSpPr txBox="1"/>
          <p:nvPr>
            <p:ph type="title"/>
          </p:nvPr>
        </p:nvSpPr>
        <p:spPr>
          <a:xfrm>
            <a:off x="15089188" y="4691855"/>
            <a:ext cx="7696200" cy="2561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06" name="Google Shape;1806;g2811d08aca3_0_1811"/>
          <p:cNvSpPr txBox="1"/>
          <p:nvPr>
            <p:ph idx="1" type="body"/>
          </p:nvPr>
        </p:nvSpPr>
        <p:spPr>
          <a:xfrm>
            <a:off x="15099323" y="7430079"/>
            <a:ext cx="7250400" cy="1502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07" name="Google Shape;1807;g2811d08aca3_0_1811"/>
          <p:cNvSpPr/>
          <p:nvPr>
            <p:ph idx="2" type="pic"/>
          </p:nvPr>
        </p:nvSpPr>
        <p:spPr>
          <a:xfrm>
            <a:off x="3776004" y="1499236"/>
            <a:ext cx="9141000" cy="1060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808" name="Google Shape;1808;g2811d08aca3_0_1811"/>
          <p:cNvSpPr/>
          <p:nvPr/>
        </p:nvSpPr>
        <p:spPr>
          <a:xfrm>
            <a:off x="9236" y="0"/>
            <a:ext cx="3759300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09" name="Google Shape;1809;g2811d08aca3_0_1811"/>
          <p:cNvSpPr/>
          <p:nvPr/>
        </p:nvSpPr>
        <p:spPr>
          <a:xfrm>
            <a:off x="2267961" y="3156359"/>
            <a:ext cx="1492701" cy="7362184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810" name="Google Shape;1810;g2811d08aca3_0_181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6">
  <p:cSld name="red_title and image 6">
    <p:spTree>
      <p:nvGrpSpPr>
        <p:cNvPr id="1811" name="Shape 18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2" name="Google Shape;1812;g2811d08aca3_0_1818"/>
          <p:cNvSpPr txBox="1"/>
          <p:nvPr>
            <p:ph type="title"/>
          </p:nvPr>
        </p:nvSpPr>
        <p:spPr>
          <a:xfrm>
            <a:off x="15089188" y="4691855"/>
            <a:ext cx="7696200" cy="2561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13" name="Google Shape;1813;g2811d08aca3_0_1818"/>
          <p:cNvSpPr txBox="1"/>
          <p:nvPr>
            <p:ph idx="1" type="body"/>
          </p:nvPr>
        </p:nvSpPr>
        <p:spPr>
          <a:xfrm>
            <a:off x="15099323" y="7430079"/>
            <a:ext cx="7250400" cy="1502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14" name="Google Shape;1814;g2811d08aca3_0_1818"/>
          <p:cNvSpPr/>
          <p:nvPr>
            <p:ph idx="2" type="pic"/>
          </p:nvPr>
        </p:nvSpPr>
        <p:spPr>
          <a:xfrm>
            <a:off x="3776004" y="1499236"/>
            <a:ext cx="9141000" cy="1060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815" name="Google Shape;1815;g2811d08aca3_0_1818"/>
          <p:cNvSpPr/>
          <p:nvPr/>
        </p:nvSpPr>
        <p:spPr>
          <a:xfrm>
            <a:off x="9236" y="0"/>
            <a:ext cx="3759300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16" name="Google Shape;1816;g2811d08aca3_0_1818"/>
          <p:cNvSpPr/>
          <p:nvPr/>
        </p:nvSpPr>
        <p:spPr>
          <a:xfrm>
            <a:off x="2267961" y="3156359"/>
            <a:ext cx="1492701" cy="7362184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817" name="Google Shape;1817;g2811d08aca3_0_181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3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6">
  <p:cSld name="blue_title and image 6">
    <p:spTree>
      <p:nvGrpSpPr>
        <p:cNvPr id="1818" name="Shape 18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9" name="Google Shape;1819;g2811d08aca3_0_1825"/>
          <p:cNvSpPr txBox="1"/>
          <p:nvPr>
            <p:ph type="title"/>
          </p:nvPr>
        </p:nvSpPr>
        <p:spPr>
          <a:xfrm>
            <a:off x="15089188" y="4691855"/>
            <a:ext cx="7696200" cy="2561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20" name="Google Shape;1820;g2811d08aca3_0_1825"/>
          <p:cNvSpPr txBox="1"/>
          <p:nvPr>
            <p:ph idx="1" type="body"/>
          </p:nvPr>
        </p:nvSpPr>
        <p:spPr>
          <a:xfrm>
            <a:off x="15099323" y="7430079"/>
            <a:ext cx="7250400" cy="1502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21" name="Google Shape;1821;g2811d08aca3_0_1825"/>
          <p:cNvSpPr/>
          <p:nvPr>
            <p:ph idx="2" type="pic"/>
          </p:nvPr>
        </p:nvSpPr>
        <p:spPr>
          <a:xfrm>
            <a:off x="3776004" y="1499236"/>
            <a:ext cx="9141000" cy="1060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822" name="Google Shape;1822;g2811d08aca3_0_1825"/>
          <p:cNvSpPr/>
          <p:nvPr/>
        </p:nvSpPr>
        <p:spPr>
          <a:xfrm>
            <a:off x="9236" y="0"/>
            <a:ext cx="3759300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23" name="Google Shape;1823;g2811d08aca3_0_1825"/>
          <p:cNvSpPr/>
          <p:nvPr/>
        </p:nvSpPr>
        <p:spPr>
          <a:xfrm>
            <a:off x="2267961" y="3156359"/>
            <a:ext cx="1492701" cy="7362184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824" name="Google Shape;1824;g2811d08aca3_0_182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3">
  <p:cSld name="red_title and image 3">
    <p:bg>
      <p:bgPr>
        <a:solidFill>
          <a:srgbClr val="FCE2BA"/>
        </a:solidFill>
      </p:bgPr>
    </p:bg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72"/>
          <p:cNvSpPr/>
          <p:nvPr/>
        </p:nvSpPr>
        <p:spPr>
          <a:xfrm rot="10800000">
            <a:off x="6745521" y="1524001"/>
            <a:ext cx="10553466" cy="10553468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4" name="Google Shape;184;p72"/>
          <p:cNvSpPr txBox="1"/>
          <p:nvPr>
            <p:ph type="title"/>
          </p:nvPr>
        </p:nvSpPr>
        <p:spPr>
          <a:xfrm>
            <a:off x="10247437" y="3505201"/>
            <a:ext cx="9489949" cy="363804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5" name="Google Shape;185;p72"/>
          <p:cNvSpPr txBox="1"/>
          <p:nvPr>
            <p:ph idx="1" type="body"/>
          </p:nvPr>
        </p:nvSpPr>
        <p:spPr>
          <a:xfrm>
            <a:off x="10307403" y="7246430"/>
            <a:ext cx="688331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6" name="Google Shape;186;p72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7" name="Google Shape;187;p72"/>
          <p:cNvSpPr/>
          <p:nvPr>
            <p:ph idx="2" type="pic"/>
          </p:nvPr>
        </p:nvSpPr>
        <p:spPr>
          <a:xfrm>
            <a:off x="-83227" y="0"/>
            <a:ext cx="8925601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88" name="Google Shape;188;p7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4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6">
  <p:cSld name="darkamber_title and image 6">
    <p:spTree>
      <p:nvGrpSpPr>
        <p:cNvPr id="1825" name="Shape 18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6" name="Google Shape;1826;g2811d08aca3_0_1832"/>
          <p:cNvSpPr txBox="1"/>
          <p:nvPr>
            <p:ph type="title"/>
          </p:nvPr>
        </p:nvSpPr>
        <p:spPr>
          <a:xfrm>
            <a:off x="15089188" y="4691855"/>
            <a:ext cx="7696200" cy="2561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27" name="Google Shape;1827;g2811d08aca3_0_1832"/>
          <p:cNvSpPr txBox="1"/>
          <p:nvPr>
            <p:ph idx="1" type="body"/>
          </p:nvPr>
        </p:nvSpPr>
        <p:spPr>
          <a:xfrm>
            <a:off x="15099323" y="7430079"/>
            <a:ext cx="7250400" cy="1502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28" name="Google Shape;1828;g2811d08aca3_0_1832"/>
          <p:cNvSpPr/>
          <p:nvPr>
            <p:ph idx="2" type="pic"/>
          </p:nvPr>
        </p:nvSpPr>
        <p:spPr>
          <a:xfrm>
            <a:off x="3776004" y="1499236"/>
            <a:ext cx="9141000" cy="1060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829" name="Google Shape;1829;g2811d08aca3_0_1832"/>
          <p:cNvSpPr/>
          <p:nvPr/>
        </p:nvSpPr>
        <p:spPr>
          <a:xfrm>
            <a:off x="9236" y="0"/>
            <a:ext cx="3759300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30" name="Google Shape;1830;g2811d08aca3_0_1832"/>
          <p:cNvSpPr/>
          <p:nvPr/>
        </p:nvSpPr>
        <p:spPr>
          <a:xfrm>
            <a:off x="2267961" y="3156359"/>
            <a:ext cx="1492701" cy="7362184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831" name="Google Shape;1831;g2811d08aca3_0_183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4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list image 6">
  <p:cSld name="green_title list image 6">
    <p:spTree>
      <p:nvGrpSpPr>
        <p:cNvPr id="1832" name="Shape 18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3" name="Google Shape;1833;g2811d08aca3_0_1839"/>
          <p:cNvSpPr txBox="1"/>
          <p:nvPr>
            <p:ph type="title"/>
          </p:nvPr>
        </p:nvSpPr>
        <p:spPr>
          <a:xfrm>
            <a:off x="1525588" y="1524000"/>
            <a:ext cx="19113600" cy="917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34" name="Google Shape;1834;g2811d08aca3_0_1839"/>
          <p:cNvSpPr txBox="1"/>
          <p:nvPr>
            <p:ph idx="1" type="body"/>
          </p:nvPr>
        </p:nvSpPr>
        <p:spPr>
          <a:xfrm>
            <a:off x="1525588" y="2429313"/>
            <a:ext cx="10611600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35" name="Google Shape;1835;g2811d08aca3_0_1839"/>
          <p:cNvSpPr txBox="1"/>
          <p:nvPr>
            <p:ph idx="2" type="body"/>
          </p:nvPr>
        </p:nvSpPr>
        <p:spPr>
          <a:xfrm>
            <a:off x="1378831" y="5026472"/>
            <a:ext cx="10814700" cy="6661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36" name="Google Shape;1836;g2811d08aca3_0_1839"/>
          <p:cNvSpPr/>
          <p:nvPr/>
        </p:nvSpPr>
        <p:spPr>
          <a:xfrm>
            <a:off x="20607270" y="1"/>
            <a:ext cx="3780000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37" name="Google Shape;1837;g2811d08aca3_0_1839"/>
          <p:cNvSpPr/>
          <p:nvPr>
            <p:ph idx="3" type="pic"/>
          </p:nvPr>
        </p:nvSpPr>
        <p:spPr>
          <a:xfrm>
            <a:off x="13333069" y="3030614"/>
            <a:ext cx="7274100" cy="84552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838" name="Google Shape;1838;g2811d08aca3_0_1839"/>
          <p:cNvSpPr/>
          <p:nvPr/>
        </p:nvSpPr>
        <p:spPr>
          <a:xfrm flipH="1">
            <a:off x="20607016" y="4337181"/>
            <a:ext cx="1187461" cy="58383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24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list image 6">
  <p:cSld name="amber_title list image 6">
    <p:spTree>
      <p:nvGrpSpPr>
        <p:cNvPr id="1839" name="Shape 18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0" name="Google Shape;1840;g2811d08aca3_0_1846"/>
          <p:cNvSpPr txBox="1"/>
          <p:nvPr>
            <p:ph type="title"/>
          </p:nvPr>
        </p:nvSpPr>
        <p:spPr>
          <a:xfrm>
            <a:off x="1525588" y="1524000"/>
            <a:ext cx="19113600" cy="917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41" name="Google Shape;1841;g2811d08aca3_0_1846"/>
          <p:cNvSpPr txBox="1"/>
          <p:nvPr>
            <p:ph idx="1" type="body"/>
          </p:nvPr>
        </p:nvSpPr>
        <p:spPr>
          <a:xfrm>
            <a:off x="1525588" y="2429313"/>
            <a:ext cx="10611600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42" name="Google Shape;1842;g2811d08aca3_0_1846"/>
          <p:cNvSpPr txBox="1"/>
          <p:nvPr>
            <p:ph idx="2" type="body"/>
          </p:nvPr>
        </p:nvSpPr>
        <p:spPr>
          <a:xfrm>
            <a:off x="1378831" y="5026472"/>
            <a:ext cx="10814700" cy="6661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43" name="Google Shape;1843;g2811d08aca3_0_1846"/>
          <p:cNvSpPr/>
          <p:nvPr/>
        </p:nvSpPr>
        <p:spPr>
          <a:xfrm>
            <a:off x="20607270" y="1"/>
            <a:ext cx="3780000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44" name="Google Shape;1844;g2811d08aca3_0_1846"/>
          <p:cNvSpPr/>
          <p:nvPr>
            <p:ph idx="3" type="pic"/>
          </p:nvPr>
        </p:nvSpPr>
        <p:spPr>
          <a:xfrm>
            <a:off x="13333069" y="3030614"/>
            <a:ext cx="7274100" cy="84552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845" name="Google Shape;1845;g2811d08aca3_0_1846"/>
          <p:cNvSpPr/>
          <p:nvPr/>
        </p:nvSpPr>
        <p:spPr>
          <a:xfrm flipH="1">
            <a:off x="20607016" y="4337181"/>
            <a:ext cx="1187461" cy="58383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24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list image 6">
  <p:cSld name="red_title list image 6">
    <p:spTree>
      <p:nvGrpSpPr>
        <p:cNvPr id="1846" name="Shape 18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7" name="Google Shape;1847;g2811d08aca3_0_1853"/>
          <p:cNvSpPr txBox="1"/>
          <p:nvPr>
            <p:ph type="title"/>
          </p:nvPr>
        </p:nvSpPr>
        <p:spPr>
          <a:xfrm>
            <a:off x="1525588" y="1524000"/>
            <a:ext cx="19113600" cy="917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48" name="Google Shape;1848;g2811d08aca3_0_1853"/>
          <p:cNvSpPr txBox="1"/>
          <p:nvPr>
            <p:ph idx="1" type="body"/>
          </p:nvPr>
        </p:nvSpPr>
        <p:spPr>
          <a:xfrm>
            <a:off x="1525588" y="2429313"/>
            <a:ext cx="10611600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49" name="Google Shape;1849;g2811d08aca3_0_1853"/>
          <p:cNvSpPr txBox="1"/>
          <p:nvPr>
            <p:ph idx="2" type="body"/>
          </p:nvPr>
        </p:nvSpPr>
        <p:spPr>
          <a:xfrm>
            <a:off x="1378831" y="5026472"/>
            <a:ext cx="10814700" cy="6661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50" name="Google Shape;1850;g2811d08aca3_0_1853"/>
          <p:cNvSpPr/>
          <p:nvPr/>
        </p:nvSpPr>
        <p:spPr>
          <a:xfrm>
            <a:off x="20607270" y="1"/>
            <a:ext cx="3780000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51" name="Google Shape;1851;g2811d08aca3_0_1853"/>
          <p:cNvSpPr/>
          <p:nvPr>
            <p:ph idx="3" type="pic"/>
          </p:nvPr>
        </p:nvSpPr>
        <p:spPr>
          <a:xfrm>
            <a:off x="13333069" y="3030614"/>
            <a:ext cx="7274100" cy="84552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852" name="Google Shape;1852;g2811d08aca3_0_1853"/>
          <p:cNvSpPr/>
          <p:nvPr/>
        </p:nvSpPr>
        <p:spPr>
          <a:xfrm flipH="1">
            <a:off x="20607016" y="4337181"/>
            <a:ext cx="1187461" cy="58383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24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list image 6">
  <p:cSld name="blue_title list image 6">
    <p:spTree>
      <p:nvGrpSpPr>
        <p:cNvPr id="1853" name="Shape 18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4" name="Google Shape;1854;g2811d08aca3_0_1860"/>
          <p:cNvSpPr txBox="1"/>
          <p:nvPr>
            <p:ph type="title"/>
          </p:nvPr>
        </p:nvSpPr>
        <p:spPr>
          <a:xfrm>
            <a:off x="1525588" y="1524000"/>
            <a:ext cx="19113600" cy="917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55" name="Google Shape;1855;g2811d08aca3_0_1860"/>
          <p:cNvSpPr txBox="1"/>
          <p:nvPr>
            <p:ph idx="1" type="body"/>
          </p:nvPr>
        </p:nvSpPr>
        <p:spPr>
          <a:xfrm>
            <a:off x="1525588" y="2429313"/>
            <a:ext cx="10611600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56" name="Google Shape;1856;g2811d08aca3_0_1860"/>
          <p:cNvSpPr txBox="1"/>
          <p:nvPr>
            <p:ph idx="2" type="body"/>
          </p:nvPr>
        </p:nvSpPr>
        <p:spPr>
          <a:xfrm>
            <a:off x="1378831" y="5026472"/>
            <a:ext cx="10814700" cy="6661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57" name="Google Shape;1857;g2811d08aca3_0_1860"/>
          <p:cNvSpPr/>
          <p:nvPr/>
        </p:nvSpPr>
        <p:spPr>
          <a:xfrm>
            <a:off x="20607270" y="1"/>
            <a:ext cx="3780000" cy="137160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58" name="Google Shape;1858;g2811d08aca3_0_1860"/>
          <p:cNvSpPr/>
          <p:nvPr>
            <p:ph idx="3" type="pic"/>
          </p:nvPr>
        </p:nvSpPr>
        <p:spPr>
          <a:xfrm>
            <a:off x="13333069" y="3030614"/>
            <a:ext cx="7274100" cy="84552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859" name="Google Shape;1859;g2811d08aca3_0_1860"/>
          <p:cNvSpPr/>
          <p:nvPr/>
        </p:nvSpPr>
        <p:spPr>
          <a:xfrm flipH="1">
            <a:off x="20607016" y="4337181"/>
            <a:ext cx="1187461" cy="58383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24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list image 6">
  <p:cSld name="darkamber_title list image 6">
    <p:spTree>
      <p:nvGrpSpPr>
        <p:cNvPr id="1860" name="Shape 18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1" name="Google Shape;1861;g2811d08aca3_0_1867"/>
          <p:cNvSpPr txBox="1"/>
          <p:nvPr>
            <p:ph type="title"/>
          </p:nvPr>
        </p:nvSpPr>
        <p:spPr>
          <a:xfrm>
            <a:off x="1525588" y="1524000"/>
            <a:ext cx="19113600" cy="917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62" name="Google Shape;1862;g2811d08aca3_0_1867"/>
          <p:cNvSpPr txBox="1"/>
          <p:nvPr>
            <p:ph idx="1" type="body"/>
          </p:nvPr>
        </p:nvSpPr>
        <p:spPr>
          <a:xfrm>
            <a:off x="1525588" y="2429313"/>
            <a:ext cx="10611600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63" name="Google Shape;1863;g2811d08aca3_0_1867"/>
          <p:cNvSpPr txBox="1"/>
          <p:nvPr>
            <p:ph idx="2" type="body"/>
          </p:nvPr>
        </p:nvSpPr>
        <p:spPr>
          <a:xfrm>
            <a:off x="1378831" y="5026472"/>
            <a:ext cx="10814700" cy="6661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64" name="Google Shape;1864;g2811d08aca3_0_1867"/>
          <p:cNvSpPr/>
          <p:nvPr/>
        </p:nvSpPr>
        <p:spPr>
          <a:xfrm>
            <a:off x="20607270" y="1"/>
            <a:ext cx="3780000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65" name="Google Shape;1865;g2811d08aca3_0_1867"/>
          <p:cNvSpPr/>
          <p:nvPr>
            <p:ph idx="3" type="pic"/>
          </p:nvPr>
        </p:nvSpPr>
        <p:spPr>
          <a:xfrm>
            <a:off x="13333069" y="3030614"/>
            <a:ext cx="7274100" cy="84552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866" name="Google Shape;1866;g2811d08aca3_0_1867"/>
          <p:cNvSpPr/>
          <p:nvPr/>
        </p:nvSpPr>
        <p:spPr>
          <a:xfrm flipH="1">
            <a:off x="20607016" y="4337181"/>
            <a:ext cx="1187461" cy="58383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24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image title speaker 1">
  <p:cSld name="green_image title speaker 1">
    <p:spTree>
      <p:nvGrpSpPr>
        <p:cNvPr id="1867" name="Shape 18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68" name="Google Shape;1868;g2811d08aca3_0_1874"/>
          <p:cNvGrpSpPr/>
          <p:nvPr/>
        </p:nvGrpSpPr>
        <p:grpSpPr>
          <a:xfrm>
            <a:off x="0" y="0"/>
            <a:ext cx="9090027" cy="13716000"/>
            <a:chOff x="0" y="0"/>
            <a:chExt cx="9090027" cy="13716000"/>
          </a:xfrm>
        </p:grpSpPr>
        <p:sp>
          <p:nvSpPr>
            <p:cNvPr id="1869" name="Google Shape;1869;g2811d08aca3_0_1874"/>
            <p:cNvSpPr/>
            <p:nvPr/>
          </p:nvSpPr>
          <p:spPr>
            <a:xfrm>
              <a:off x="0" y="0"/>
              <a:ext cx="7123800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70" name="Google Shape;1870;g2811d08aca3_0_1874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871" name="Google Shape;1871;g2811d08aca3_0_1874"/>
          <p:cNvSpPr/>
          <p:nvPr>
            <p:ph idx="2" type="pic"/>
          </p:nvPr>
        </p:nvSpPr>
        <p:spPr>
          <a:xfrm>
            <a:off x="-763744" y="2076448"/>
            <a:ext cx="7887600" cy="9855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872" name="Google Shape;1872;g2811d08aca3_0_1874"/>
          <p:cNvSpPr txBox="1"/>
          <p:nvPr>
            <p:ph type="title"/>
          </p:nvPr>
        </p:nvSpPr>
        <p:spPr>
          <a:xfrm>
            <a:off x="10502434" y="3429000"/>
            <a:ext cx="12282900" cy="3869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8800"/>
              <a:buFont typeface="Arial"/>
              <a:buNone/>
              <a:defRPr sz="8800">
                <a:solidFill>
                  <a:schemeClr val="accent1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73" name="Google Shape;1873;g2811d08aca3_0_1874"/>
          <p:cNvSpPr txBox="1"/>
          <p:nvPr>
            <p:ph idx="1" type="body"/>
          </p:nvPr>
        </p:nvSpPr>
        <p:spPr>
          <a:xfrm>
            <a:off x="10502434" y="7814582"/>
            <a:ext cx="5633400" cy="126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74" name="Google Shape;1874;g2811d08aca3_0_1874"/>
          <p:cNvSpPr txBox="1"/>
          <p:nvPr>
            <p:ph idx="3" type="body"/>
          </p:nvPr>
        </p:nvSpPr>
        <p:spPr>
          <a:xfrm>
            <a:off x="10472454" y="10019080"/>
            <a:ext cx="5660700" cy="44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875" name="Google Shape;1875;g2811d08aca3_0_187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4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image title speaker 1">
  <p:cSld name="amber_image title speaker 1">
    <p:spTree>
      <p:nvGrpSpPr>
        <p:cNvPr id="1876" name="Shape 18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77" name="Google Shape;1877;g2811d08aca3_0_1883"/>
          <p:cNvGrpSpPr/>
          <p:nvPr/>
        </p:nvGrpSpPr>
        <p:grpSpPr>
          <a:xfrm>
            <a:off x="0" y="0"/>
            <a:ext cx="9090027" cy="13716000"/>
            <a:chOff x="0" y="0"/>
            <a:chExt cx="9090027" cy="13716000"/>
          </a:xfrm>
        </p:grpSpPr>
        <p:sp>
          <p:nvSpPr>
            <p:cNvPr id="1878" name="Google Shape;1878;g2811d08aca3_0_1883"/>
            <p:cNvSpPr/>
            <p:nvPr/>
          </p:nvSpPr>
          <p:spPr>
            <a:xfrm>
              <a:off x="0" y="0"/>
              <a:ext cx="7123800" cy="13716000"/>
            </a:xfrm>
            <a:prstGeom prst="rect">
              <a:avLst/>
            </a:prstGeom>
            <a:solidFill>
              <a:srgbClr val="FDE3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79" name="Google Shape;1879;g2811d08aca3_0_1883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880" name="Google Shape;1880;g2811d08aca3_0_1883"/>
          <p:cNvSpPr/>
          <p:nvPr>
            <p:ph idx="2" type="pic"/>
          </p:nvPr>
        </p:nvSpPr>
        <p:spPr>
          <a:xfrm>
            <a:off x="-763744" y="2076448"/>
            <a:ext cx="7887600" cy="9855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881" name="Google Shape;1881;g2811d08aca3_0_1883"/>
          <p:cNvSpPr txBox="1"/>
          <p:nvPr>
            <p:ph type="title"/>
          </p:nvPr>
        </p:nvSpPr>
        <p:spPr>
          <a:xfrm>
            <a:off x="10502434" y="3429000"/>
            <a:ext cx="12282900" cy="3869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82" name="Google Shape;1882;g2811d08aca3_0_1883"/>
          <p:cNvSpPr txBox="1"/>
          <p:nvPr>
            <p:ph idx="1" type="body"/>
          </p:nvPr>
        </p:nvSpPr>
        <p:spPr>
          <a:xfrm>
            <a:off x="10502434" y="7814582"/>
            <a:ext cx="5633400" cy="126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83" name="Google Shape;1883;g2811d08aca3_0_1883"/>
          <p:cNvSpPr txBox="1"/>
          <p:nvPr>
            <p:ph idx="3" type="body"/>
          </p:nvPr>
        </p:nvSpPr>
        <p:spPr>
          <a:xfrm>
            <a:off x="10472454" y="10019080"/>
            <a:ext cx="5660700" cy="44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884" name="Google Shape;1884;g2811d08aca3_0_188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4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image title speaker 1">
  <p:cSld name="red_image title speaker 1">
    <p:spTree>
      <p:nvGrpSpPr>
        <p:cNvPr id="1885" name="Shape 18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86" name="Google Shape;1886;g2811d08aca3_0_1892"/>
          <p:cNvGrpSpPr/>
          <p:nvPr/>
        </p:nvGrpSpPr>
        <p:grpSpPr>
          <a:xfrm>
            <a:off x="0" y="0"/>
            <a:ext cx="9090027" cy="13716000"/>
            <a:chOff x="0" y="0"/>
            <a:chExt cx="9090027" cy="13716000"/>
          </a:xfrm>
        </p:grpSpPr>
        <p:sp>
          <p:nvSpPr>
            <p:cNvPr id="1887" name="Google Shape;1887;g2811d08aca3_0_1892"/>
            <p:cNvSpPr/>
            <p:nvPr/>
          </p:nvSpPr>
          <p:spPr>
            <a:xfrm>
              <a:off x="0" y="0"/>
              <a:ext cx="7123800" cy="13716000"/>
            </a:xfrm>
            <a:prstGeom prst="rect">
              <a:avLst/>
            </a:prstGeom>
            <a:solidFill>
              <a:srgbClr val="FDE3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88" name="Google Shape;1888;g2811d08aca3_0_1892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889" name="Google Shape;1889;g2811d08aca3_0_1892"/>
          <p:cNvSpPr/>
          <p:nvPr>
            <p:ph idx="2" type="pic"/>
          </p:nvPr>
        </p:nvSpPr>
        <p:spPr>
          <a:xfrm>
            <a:off x="-763744" y="2076448"/>
            <a:ext cx="7887600" cy="9855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890" name="Google Shape;1890;g2811d08aca3_0_1892"/>
          <p:cNvSpPr txBox="1"/>
          <p:nvPr>
            <p:ph type="title"/>
          </p:nvPr>
        </p:nvSpPr>
        <p:spPr>
          <a:xfrm>
            <a:off x="10502434" y="3429000"/>
            <a:ext cx="12282900" cy="3869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800"/>
              <a:buFont typeface="Arial"/>
              <a:buNone/>
              <a:defRPr sz="8800">
                <a:solidFill>
                  <a:schemeClr val="dk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91" name="Google Shape;1891;g2811d08aca3_0_1892"/>
          <p:cNvSpPr txBox="1"/>
          <p:nvPr>
            <p:ph idx="1" type="body"/>
          </p:nvPr>
        </p:nvSpPr>
        <p:spPr>
          <a:xfrm>
            <a:off x="10502434" y="7814582"/>
            <a:ext cx="5633400" cy="126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892" name="Google Shape;1892;g2811d08aca3_0_1892"/>
          <p:cNvSpPr txBox="1"/>
          <p:nvPr>
            <p:ph idx="3" type="body"/>
          </p:nvPr>
        </p:nvSpPr>
        <p:spPr>
          <a:xfrm>
            <a:off x="10472454" y="10019080"/>
            <a:ext cx="5660700" cy="44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893" name="Google Shape;1893;g2811d08aca3_0_189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4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image title speaker 1">
  <p:cSld name="blue_image title speaker 1">
    <p:spTree>
      <p:nvGrpSpPr>
        <p:cNvPr id="1894" name="Shape 18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5" name="Google Shape;1895;g2811d08aca3_0_1901"/>
          <p:cNvSpPr/>
          <p:nvPr/>
        </p:nvSpPr>
        <p:spPr>
          <a:xfrm>
            <a:off x="0" y="0"/>
            <a:ext cx="7123800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896" name="Google Shape;1896;g2811d08aca3_0_1901"/>
          <p:cNvGrpSpPr/>
          <p:nvPr/>
        </p:nvGrpSpPr>
        <p:grpSpPr>
          <a:xfrm>
            <a:off x="7123711" y="0"/>
            <a:ext cx="17263500" cy="13716000"/>
            <a:chOff x="7123711" y="0"/>
            <a:chExt cx="17263500" cy="13716000"/>
          </a:xfrm>
        </p:grpSpPr>
        <p:sp>
          <p:nvSpPr>
            <p:cNvPr id="1897" name="Google Shape;1897;g2811d08aca3_0_1901"/>
            <p:cNvSpPr/>
            <p:nvPr/>
          </p:nvSpPr>
          <p:spPr>
            <a:xfrm>
              <a:off x="7123711" y="0"/>
              <a:ext cx="17263500" cy="13716000"/>
            </a:xfrm>
            <a:prstGeom prst="rect">
              <a:avLst/>
            </a:prstGeom>
            <a:solidFill>
              <a:srgbClr val="FDFAF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98" name="Google Shape;1898;g2811d08aca3_0_1901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899" name="Google Shape;1899;g2811d08aca3_0_1901"/>
          <p:cNvSpPr/>
          <p:nvPr>
            <p:ph idx="2" type="pic"/>
          </p:nvPr>
        </p:nvSpPr>
        <p:spPr>
          <a:xfrm>
            <a:off x="-763744" y="2076448"/>
            <a:ext cx="7887600" cy="9855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900" name="Google Shape;1900;g2811d08aca3_0_1901"/>
          <p:cNvSpPr txBox="1"/>
          <p:nvPr>
            <p:ph type="title"/>
          </p:nvPr>
        </p:nvSpPr>
        <p:spPr>
          <a:xfrm>
            <a:off x="10502434" y="3429000"/>
            <a:ext cx="12282900" cy="3869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800"/>
              <a:buFont typeface="Arial"/>
              <a:buNone/>
              <a:defRPr sz="8800">
                <a:solidFill>
                  <a:schemeClr val="l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01" name="Google Shape;1901;g2811d08aca3_0_1901"/>
          <p:cNvSpPr txBox="1"/>
          <p:nvPr>
            <p:ph idx="1" type="body"/>
          </p:nvPr>
        </p:nvSpPr>
        <p:spPr>
          <a:xfrm>
            <a:off x="10502434" y="7814582"/>
            <a:ext cx="5633400" cy="126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902" name="Google Shape;1902;g2811d08aca3_0_1901"/>
          <p:cNvSpPr txBox="1"/>
          <p:nvPr>
            <p:ph idx="3" type="body"/>
          </p:nvPr>
        </p:nvSpPr>
        <p:spPr>
          <a:xfrm>
            <a:off x="10472454" y="10019080"/>
            <a:ext cx="5660700" cy="44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903" name="Google Shape;1903;g2811d08aca3_0_1901"/>
          <p:cNvSpPr txBox="1"/>
          <p:nvPr/>
        </p:nvSpPr>
        <p:spPr>
          <a:xfrm>
            <a:off x="2165684" y="1275347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904" name="Google Shape;1904;g2811d08aca3_0_190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3">
  <p:cSld name="blue_title and image 3">
    <p:bg>
      <p:bgPr>
        <a:solidFill>
          <a:srgbClr val="FCE2BA"/>
        </a:solidFill>
      </p:bgPr>
    </p:bg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73"/>
          <p:cNvSpPr/>
          <p:nvPr/>
        </p:nvSpPr>
        <p:spPr>
          <a:xfrm rot="10800000">
            <a:off x="6745521" y="1524001"/>
            <a:ext cx="10553466" cy="105534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1" name="Google Shape;191;p73"/>
          <p:cNvSpPr txBox="1"/>
          <p:nvPr>
            <p:ph type="title"/>
          </p:nvPr>
        </p:nvSpPr>
        <p:spPr>
          <a:xfrm>
            <a:off x="10247437" y="3505201"/>
            <a:ext cx="9566149" cy="363804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9600"/>
              <a:buFont typeface="Arial"/>
              <a:buNone/>
              <a:defRPr sz="9600">
                <a:solidFill>
                  <a:schemeClr val="accent3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2" name="Google Shape;192;p73"/>
          <p:cNvSpPr txBox="1"/>
          <p:nvPr>
            <p:ph idx="1" type="body"/>
          </p:nvPr>
        </p:nvSpPr>
        <p:spPr>
          <a:xfrm>
            <a:off x="10307403" y="7246430"/>
            <a:ext cx="654803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93" name="Google Shape;193;p73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4" name="Google Shape;194;p73"/>
          <p:cNvSpPr/>
          <p:nvPr>
            <p:ph idx="2" type="pic"/>
          </p:nvPr>
        </p:nvSpPr>
        <p:spPr>
          <a:xfrm>
            <a:off x="-83227" y="0"/>
            <a:ext cx="8925601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95" name="Google Shape;195;p7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5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image title speaker 1">
  <p:cSld name="darkamber_image title speaker 1">
    <p:spTree>
      <p:nvGrpSpPr>
        <p:cNvPr id="1905" name="Shape 19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06" name="Google Shape;1906;g2811d08aca3_0_1912"/>
          <p:cNvGrpSpPr/>
          <p:nvPr/>
        </p:nvGrpSpPr>
        <p:grpSpPr>
          <a:xfrm>
            <a:off x="0" y="0"/>
            <a:ext cx="9090027" cy="13716000"/>
            <a:chOff x="0" y="0"/>
            <a:chExt cx="9090027" cy="13716000"/>
          </a:xfrm>
        </p:grpSpPr>
        <p:sp>
          <p:nvSpPr>
            <p:cNvPr id="1907" name="Google Shape;1907;g2811d08aca3_0_1912"/>
            <p:cNvSpPr/>
            <p:nvPr/>
          </p:nvSpPr>
          <p:spPr>
            <a:xfrm>
              <a:off x="0" y="0"/>
              <a:ext cx="7123800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08" name="Google Shape;1908;g2811d08aca3_0_1912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909" name="Google Shape;1909;g2811d08aca3_0_1912"/>
          <p:cNvSpPr/>
          <p:nvPr>
            <p:ph idx="2" type="pic"/>
          </p:nvPr>
        </p:nvSpPr>
        <p:spPr>
          <a:xfrm>
            <a:off x="-763744" y="2076448"/>
            <a:ext cx="7887600" cy="9855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910" name="Google Shape;1910;g2811d08aca3_0_1912"/>
          <p:cNvSpPr txBox="1"/>
          <p:nvPr>
            <p:ph type="title"/>
          </p:nvPr>
        </p:nvSpPr>
        <p:spPr>
          <a:xfrm>
            <a:off x="10502434" y="3429000"/>
            <a:ext cx="12282900" cy="3869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11" name="Google Shape;1911;g2811d08aca3_0_1912"/>
          <p:cNvSpPr txBox="1"/>
          <p:nvPr>
            <p:ph idx="1" type="body"/>
          </p:nvPr>
        </p:nvSpPr>
        <p:spPr>
          <a:xfrm>
            <a:off x="10502434" y="7814582"/>
            <a:ext cx="5633400" cy="126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912" name="Google Shape;1912;g2811d08aca3_0_1912"/>
          <p:cNvSpPr txBox="1"/>
          <p:nvPr>
            <p:ph idx="3" type="body"/>
          </p:nvPr>
        </p:nvSpPr>
        <p:spPr>
          <a:xfrm>
            <a:off x="10472454" y="10019080"/>
            <a:ext cx="5660700" cy="44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1913" name="Google Shape;1913;g2811d08aca3_0_191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5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big quote 1">
  <p:cSld name="green_big quote 1">
    <p:spTree>
      <p:nvGrpSpPr>
        <p:cNvPr id="1914" name="Shape 19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15" name="Google Shape;1915;g2811d08aca3_0_1921"/>
          <p:cNvGrpSpPr/>
          <p:nvPr/>
        </p:nvGrpSpPr>
        <p:grpSpPr>
          <a:xfrm>
            <a:off x="-126" y="0"/>
            <a:ext cx="24387303" cy="13729448"/>
            <a:chOff x="-126" y="0"/>
            <a:chExt cx="24387303" cy="13729448"/>
          </a:xfrm>
        </p:grpSpPr>
        <p:sp>
          <p:nvSpPr>
            <p:cNvPr id="1916" name="Google Shape;1916;g2811d08aca3_0_1921"/>
            <p:cNvSpPr/>
            <p:nvPr/>
          </p:nvSpPr>
          <p:spPr>
            <a:xfrm rot="10800000">
              <a:off x="0" y="0"/>
              <a:ext cx="24387176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17" name="Google Shape;1917;g2811d08aca3_0_1921"/>
            <p:cNvSpPr/>
            <p:nvPr/>
          </p:nvSpPr>
          <p:spPr>
            <a:xfrm rot="5400000">
              <a:off x="10421874" y="-235852"/>
              <a:ext cx="3543300" cy="24387300"/>
            </a:xfrm>
            <a:prstGeom prst="rect">
              <a:avLst/>
            </a:prstGeom>
            <a:solidFill>
              <a:srgbClr val="D7EBC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18" name="Google Shape;1918;g2811d08aca3_0_1921"/>
            <p:cNvSpPr/>
            <p:nvPr/>
          </p:nvSpPr>
          <p:spPr>
            <a:xfrm rot="-5400000">
              <a:off x="10966981" y="4652747"/>
              <a:ext cx="2806725" cy="13843108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19" name="Google Shape;1919;g2811d08aca3_0_1921"/>
            <p:cNvSpPr/>
            <p:nvPr/>
          </p:nvSpPr>
          <p:spPr>
            <a:xfrm>
              <a:off x="11576365" y="7690654"/>
              <a:ext cx="1234500" cy="75600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920" name="Google Shape;1920;g2811d08aca3_0_1921"/>
          <p:cNvSpPr txBox="1"/>
          <p:nvPr>
            <p:ph type="title"/>
          </p:nvPr>
        </p:nvSpPr>
        <p:spPr>
          <a:xfrm>
            <a:off x="5115697" y="1359243"/>
            <a:ext cx="14160900" cy="588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21" name="Google Shape;1921;g2811d08aca3_0_1921"/>
          <p:cNvSpPr txBox="1"/>
          <p:nvPr>
            <p:ph idx="1" type="body"/>
          </p:nvPr>
        </p:nvSpPr>
        <p:spPr>
          <a:xfrm>
            <a:off x="5178915" y="8214834"/>
            <a:ext cx="14104200" cy="959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5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big quote 1">
  <p:cSld name="amber_big quote 1">
    <p:spTree>
      <p:nvGrpSpPr>
        <p:cNvPr id="1922" name="Shape 19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23" name="Google Shape;1923;g2811d08aca3_0_1929"/>
          <p:cNvGrpSpPr/>
          <p:nvPr/>
        </p:nvGrpSpPr>
        <p:grpSpPr>
          <a:xfrm>
            <a:off x="-126" y="0"/>
            <a:ext cx="24387303" cy="13729448"/>
            <a:chOff x="-126" y="0"/>
            <a:chExt cx="24387303" cy="13729448"/>
          </a:xfrm>
        </p:grpSpPr>
        <p:sp>
          <p:nvSpPr>
            <p:cNvPr id="1924" name="Google Shape;1924;g2811d08aca3_0_1929"/>
            <p:cNvSpPr/>
            <p:nvPr/>
          </p:nvSpPr>
          <p:spPr>
            <a:xfrm rot="10800000">
              <a:off x="0" y="0"/>
              <a:ext cx="24387176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25" name="Google Shape;1925;g2811d08aca3_0_1929"/>
            <p:cNvSpPr/>
            <p:nvPr/>
          </p:nvSpPr>
          <p:spPr>
            <a:xfrm rot="5400000">
              <a:off x="10421874" y="-235852"/>
              <a:ext cx="3543300" cy="243873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26" name="Google Shape;1926;g2811d08aca3_0_1929"/>
            <p:cNvSpPr/>
            <p:nvPr/>
          </p:nvSpPr>
          <p:spPr>
            <a:xfrm rot="-5400000">
              <a:off x="10966981" y="4652747"/>
              <a:ext cx="2806725" cy="13843108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27" name="Google Shape;1927;g2811d08aca3_0_1929"/>
            <p:cNvSpPr/>
            <p:nvPr/>
          </p:nvSpPr>
          <p:spPr>
            <a:xfrm>
              <a:off x="11576365" y="7690654"/>
              <a:ext cx="1234500" cy="75600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928" name="Google Shape;1928;g2811d08aca3_0_1929"/>
          <p:cNvSpPr txBox="1"/>
          <p:nvPr>
            <p:ph type="title"/>
          </p:nvPr>
        </p:nvSpPr>
        <p:spPr>
          <a:xfrm>
            <a:off x="5115697" y="1359243"/>
            <a:ext cx="14160900" cy="588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29" name="Google Shape;1929;g2811d08aca3_0_1929"/>
          <p:cNvSpPr txBox="1"/>
          <p:nvPr>
            <p:ph idx="1" type="body"/>
          </p:nvPr>
        </p:nvSpPr>
        <p:spPr>
          <a:xfrm>
            <a:off x="5178915" y="8214834"/>
            <a:ext cx="14104200" cy="959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5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big quote 1">
  <p:cSld name="red_big quote 1">
    <p:spTree>
      <p:nvGrpSpPr>
        <p:cNvPr id="1930" name="Shape 19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31" name="Google Shape;1931;g2811d08aca3_0_1937"/>
          <p:cNvGrpSpPr/>
          <p:nvPr/>
        </p:nvGrpSpPr>
        <p:grpSpPr>
          <a:xfrm>
            <a:off x="-126" y="0"/>
            <a:ext cx="24387303" cy="13729448"/>
            <a:chOff x="-126" y="0"/>
            <a:chExt cx="24387303" cy="13729448"/>
          </a:xfrm>
        </p:grpSpPr>
        <p:sp>
          <p:nvSpPr>
            <p:cNvPr id="1932" name="Google Shape;1932;g2811d08aca3_0_1937"/>
            <p:cNvSpPr/>
            <p:nvPr/>
          </p:nvSpPr>
          <p:spPr>
            <a:xfrm rot="10800000">
              <a:off x="0" y="0"/>
              <a:ext cx="24387176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33" name="Google Shape;1933;g2811d08aca3_0_1937"/>
            <p:cNvSpPr/>
            <p:nvPr/>
          </p:nvSpPr>
          <p:spPr>
            <a:xfrm rot="5400000">
              <a:off x="10421874" y="-235852"/>
              <a:ext cx="3543300" cy="243873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34" name="Google Shape;1934;g2811d08aca3_0_1937"/>
            <p:cNvSpPr/>
            <p:nvPr/>
          </p:nvSpPr>
          <p:spPr>
            <a:xfrm rot="-5400000">
              <a:off x="10966981" y="4652747"/>
              <a:ext cx="2806725" cy="13843108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35" name="Google Shape;1935;g2811d08aca3_0_1937"/>
            <p:cNvSpPr/>
            <p:nvPr/>
          </p:nvSpPr>
          <p:spPr>
            <a:xfrm>
              <a:off x="11576365" y="7690654"/>
              <a:ext cx="1234500" cy="75600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936" name="Google Shape;1936;g2811d08aca3_0_1937"/>
          <p:cNvSpPr txBox="1"/>
          <p:nvPr>
            <p:ph type="title"/>
          </p:nvPr>
        </p:nvSpPr>
        <p:spPr>
          <a:xfrm>
            <a:off x="5115697" y="1359243"/>
            <a:ext cx="14160900" cy="588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37" name="Google Shape;1937;g2811d08aca3_0_1937"/>
          <p:cNvSpPr txBox="1"/>
          <p:nvPr>
            <p:ph idx="1" type="body"/>
          </p:nvPr>
        </p:nvSpPr>
        <p:spPr>
          <a:xfrm>
            <a:off x="5178915" y="8214834"/>
            <a:ext cx="14104200" cy="959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5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big quote 1">
  <p:cSld name="blue_big quote 1">
    <p:spTree>
      <p:nvGrpSpPr>
        <p:cNvPr id="1938" name="Shape 19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39" name="Google Shape;1939;g2811d08aca3_0_1945"/>
          <p:cNvGrpSpPr/>
          <p:nvPr/>
        </p:nvGrpSpPr>
        <p:grpSpPr>
          <a:xfrm>
            <a:off x="-126" y="0"/>
            <a:ext cx="24387303" cy="13729448"/>
            <a:chOff x="-126" y="0"/>
            <a:chExt cx="24387303" cy="13729448"/>
          </a:xfrm>
        </p:grpSpPr>
        <p:sp>
          <p:nvSpPr>
            <p:cNvPr id="1940" name="Google Shape;1940;g2811d08aca3_0_1945"/>
            <p:cNvSpPr/>
            <p:nvPr/>
          </p:nvSpPr>
          <p:spPr>
            <a:xfrm rot="10800000">
              <a:off x="0" y="0"/>
              <a:ext cx="24387176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41" name="Google Shape;1941;g2811d08aca3_0_1945"/>
            <p:cNvSpPr/>
            <p:nvPr/>
          </p:nvSpPr>
          <p:spPr>
            <a:xfrm rot="5400000">
              <a:off x="10421874" y="-235852"/>
              <a:ext cx="3543300" cy="24387300"/>
            </a:xfrm>
            <a:prstGeom prst="rect">
              <a:avLst/>
            </a:prstGeom>
            <a:solidFill>
              <a:srgbClr val="DCE6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42" name="Google Shape;1942;g2811d08aca3_0_1945"/>
            <p:cNvSpPr/>
            <p:nvPr/>
          </p:nvSpPr>
          <p:spPr>
            <a:xfrm rot="-5400000">
              <a:off x="10966981" y="4652747"/>
              <a:ext cx="2806725" cy="13843108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43" name="Google Shape;1943;g2811d08aca3_0_1945"/>
            <p:cNvSpPr/>
            <p:nvPr/>
          </p:nvSpPr>
          <p:spPr>
            <a:xfrm>
              <a:off x="11576365" y="7690654"/>
              <a:ext cx="1234500" cy="75600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944" name="Google Shape;1944;g2811d08aca3_0_1945"/>
          <p:cNvSpPr txBox="1"/>
          <p:nvPr>
            <p:ph type="title"/>
          </p:nvPr>
        </p:nvSpPr>
        <p:spPr>
          <a:xfrm>
            <a:off x="5115697" y="1359243"/>
            <a:ext cx="14160900" cy="588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45" name="Google Shape;1945;g2811d08aca3_0_1945"/>
          <p:cNvSpPr txBox="1"/>
          <p:nvPr>
            <p:ph idx="1" type="body"/>
          </p:nvPr>
        </p:nvSpPr>
        <p:spPr>
          <a:xfrm>
            <a:off x="5178915" y="8214834"/>
            <a:ext cx="14104200" cy="959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5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big quote 1">
  <p:cSld name="darkamber_big quote 1">
    <p:spTree>
      <p:nvGrpSpPr>
        <p:cNvPr id="1946" name="Shape 19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47" name="Google Shape;1947;g2811d08aca3_0_1953"/>
          <p:cNvGrpSpPr/>
          <p:nvPr/>
        </p:nvGrpSpPr>
        <p:grpSpPr>
          <a:xfrm>
            <a:off x="-126" y="0"/>
            <a:ext cx="24387303" cy="13729448"/>
            <a:chOff x="-126" y="0"/>
            <a:chExt cx="24387303" cy="13729448"/>
          </a:xfrm>
        </p:grpSpPr>
        <p:sp>
          <p:nvSpPr>
            <p:cNvPr id="1948" name="Google Shape;1948;g2811d08aca3_0_1953"/>
            <p:cNvSpPr/>
            <p:nvPr/>
          </p:nvSpPr>
          <p:spPr>
            <a:xfrm rot="10800000">
              <a:off x="0" y="0"/>
              <a:ext cx="24387176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49" name="Google Shape;1949;g2811d08aca3_0_1953"/>
            <p:cNvSpPr/>
            <p:nvPr/>
          </p:nvSpPr>
          <p:spPr>
            <a:xfrm rot="5400000">
              <a:off x="10421874" y="-235852"/>
              <a:ext cx="3543300" cy="243873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50" name="Google Shape;1950;g2811d08aca3_0_1953"/>
            <p:cNvSpPr/>
            <p:nvPr/>
          </p:nvSpPr>
          <p:spPr>
            <a:xfrm rot="-5400000">
              <a:off x="10966981" y="4652747"/>
              <a:ext cx="2806725" cy="13843108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51" name="Google Shape;1951;g2811d08aca3_0_1953"/>
            <p:cNvSpPr/>
            <p:nvPr/>
          </p:nvSpPr>
          <p:spPr>
            <a:xfrm>
              <a:off x="11576365" y="7690654"/>
              <a:ext cx="1234500" cy="75600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952" name="Google Shape;1952;g2811d08aca3_0_1953"/>
          <p:cNvSpPr txBox="1"/>
          <p:nvPr>
            <p:ph type="title"/>
          </p:nvPr>
        </p:nvSpPr>
        <p:spPr>
          <a:xfrm>
            <a:off x="5115697" y="1359243"/>
            <a:ext cx="14160900" cy="588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53" name="Google Shape;1953;g2811d08aca3_0_1953"/>
          <p:cNvSpPr txBox="1"/>
          <p:nvPr>
            <p:ph idx="1" type="body"/>
          </p:nvPr>
        </p:nvSpPr>
        <p:spPr>
          <a:xfrm>
            <a:off x="5178915" y="8214834"/>
            <a:ext cx="14104200" cy="959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5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big idea 1">
  <p:cSld name="green_big idea 1">
    <p:spTree>
      <p:nvGrpSpPr>
        <p:cNvPr id="1954" name="Shape 19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5" name="Google Shape;1955;g2811d08aca3_0_1961"/>
          <p:cNvSpPr/>
          <p:nvPr/>
        </p:nvSpPr>
        <p:spPr>
          <a:xfrm>
            <a:off x="3176" y="8875059"/>
            <a:ext cx="24380700" cy="4839300"/>
          </a:xfrm>
          <a:prstGeom prst="rect">
            <a:avLst/>
          </a:prstGeom>
          <a:solidFill>
            <a:srgbClr val="D7EBC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956" name="Google Shape;1956;g2811d08aca3_0_1961"/>
          <p:cNvGrpSpPr/>
          <p:nvPr/>
        </p:nvGrpSpPr>
        <p:grpSpPr>
          <a:xfrm rot="-5400000">
            <a:off x="6478565" y="1246732"/>
            <a:ext cx="11429572" cy="11429572"/>
            <a:chOff x="5985246" y="649659"/>
            <a:chExt cx="12416700" cy="12416700"/>
          </a:xfrm>
        </p:grpSpPr>
        <p:sp>
          <p:nvSpPr>
            <p:cNvPr id="1957" name="Google Shape;1957;g2811d08aca3_0_1961"/>
            <p:cNvSpPr/>
            <p:nvPr/>
          </p:nvSpPr>
          <p:spPr>
            <a:xfrm>
              <a:off x="5985246" y="649659"/>
              <a:ext cx="12416700" cy="12416700"/>
            </a:xfrm>
            <a:prstGeom prst="ellipse">
              <a:avLst/>
            </a:pr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58" name="Google Shape;1958;g2811d08aca3_0_1961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959" name="Google Shape;1959;g2811d08aca3_0_1961"/>
          <p:cNvSpPr txBox="1"/>
          <p:nvPr>
            <p:ph type="title"/>
          </p:nvPr>
        </p:nvSpPr>
        <p:spPr>
          <a:xfrm>
            <a:off x="1403989" y="2056885"/>
            <a:ext cx="14388000" cy="5264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3800"/>
              <a:buFont typeface="Arial"/>
              <a:buNone/>
              <a:defRPr sz="13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5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big idea 1">
  <p:cSld name="amber_big idea 1">
    <p:spTree>
      <p:nvGrpSpPr>
        <p:cNvPr id="1960" name="Shape 19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1" name="Google Shape;1961;g2811d08aca3_0_1967"/>
          <p:cNvSpPr/>
          <p:nvPr/>
        </p:nvSpPr>
        <p:spPr>
          <a:xfrm>
            <a:off x="3176" y="8875059"/>
            <a:ext cx="24380700" cy="4839300"/>
          </a:xfrm>
          <a:prstGeom prst="rect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962" name="Google Shape;1962;g2811d08aca3_0_1967"/>
          <p:cNvGrpSpPr/>
          <p:nvPr/>
        </p:nvGrpSpPr>
        <p:grpSpPr>
          <a:xfrm rot="-5400000">
            <a:off x="6478565" y="1246732"/>
            <a:ext cx="11429572" cy="11429572"/>
            <a:chOff x="5985246" y="649659"/>
            <a:chExt cx="12416700" cy="12416700"/>
          </a:xfrm>
        </p:grpSpPr>
        <p:sp>
          <p:nvSpPr>
            <p:cNvPr id="1963" name="Google Shape;1963;g2811d08aca3_0_1967"/>
            <p:cNvSpPr/>
            <p:nvPr/>
          </p:nvSpPr>
          <p:spPr>
            <a:xfrm>
              <a:off x="5985246" y="649659"/>
              <a:ext cx="12416700" cy="12416700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64" name="Google Shape;1964;g2811d08aca3_0_1967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965" name="Google Shape;1965;g2811d08aca3_0_1967"/>
          <p:cNvSpPr txBox="1"/>
          <p:nvPr>
            <p:ph type="title"/>
          </p:nvPr>
        </p:nvSpPr>
        <p:spPr>
          <a:xfrm>
            <a:off x="1403989" y="2056885"/>
            <a:ext cx="14388000" cy="5264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5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big idea 1">
  <p:cSld name="red_big idea 1">
    <p:spTree>
      <p:nvGrpSpPr>
        <p:cNvPr id="1966" name="Shape 19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7" name="Google Shape;1967;g2811d08aca3_0_1973"/>
          <p:cNvSpPr/>
          <p:nvPr/>
        </p:nvSpPr>
        <p:spPr>
          <a:xfrm>
            <a:off x="3176" y="8875059"/>
            <a:ext cx="24380700" cy="4839300"/>
          </a:xfrm>
          <a:prstGeom prst="rect">
            <a:avLst/>
          </a:prstGeom>
          <a:solidFill>
            <a:srgbClr val="FBE9E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968" name="Google Shape;1968;g2811d08aca3_0_1973"/>
          <p:cNvGrpSpPr/>
          <p:nvPr/>
        </p:nvGrpSpPr>
        <p:grpSpPr>
          <a:xfrm rot="-5400000">
            <a:off x="6478565" y="1246732"/>
            <a:ext cx="11429572" cy="11429572"/>
            <a:chOff x="5985246" y="649659"/>
            <a:chExt cx="12416700" cy="12416700"/>
          </a:xfrm>
        </p:grpSpPr>
        <p:sp>
          <p:nvSpPr>
            <p:cNvPr id="1969" name="Google Shape;1969;g2811d08aca3_0_1973"/>
            <p:cNvSpPr/>
            <p:nvPr/>
          </p:nvSpPr>
          <p:spPr>
            <a:xfrm>
              <a:off x="5985246" y="649659"/>
              <a:ext cx="12416700" cy="12416700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70" name="Google Shape;1970;g2811d08aca3_0_1973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rgbClr val="B2402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971" name="Google Shape;1971;g2811d08aca3_0_1973"/>
          <p:cNvSpPr txBox="1"/>
          <p:nvPr>
            <p:ph type="title"/>
          </p:nvPr>
        </p:nvSpPr>
        <p:spPr>
          <a:xfrm>
            <a:off x="1403989" y="2056885"/>
            <a:ext cx="14388000" cy="5264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5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big idea 1">
  <p:cSld name="blue_big idea 1">
    <p:spTree>
      <p:nvGrpSpPr>
        <p:cNvPr id="1972" name="Shape 19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3" name="Google Shape;1973;g2811d08aca3_0_1979"/>
          <p:cNvSpPr/>
          <p:nvPr/>
        </p:nvSpPr>
        <p:spPr>
          <a:xfrm>
            <a:off x="3176" y="8875059"/>
            <a:ext cx="24380700" cy="4839300"/>
          </a:xfrm>
          <a:prstGeom prst="rect">
            <a:avLst/>
          </a:prstGeom>
          <a:solidFill>
            <a:srgbClr val="DCE6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974" name="Google Shape;1974;g2811d08aca3_0_1979"/>
          <p:cNvGrpSpPr/>
          <p:nvPr/>
        </p:nvGrpSpPr>
        <p:grpSpPr>
          <a:xfrm rot="-5400000">
            <a:off x="6478565" y="1246732"/>
            <a:ext cx="11429572" cy="11429572"/>
            <a:chOff x="5985246" y="649659"/>
            <a:chExt cx="12416700" cy="12416700"/>
          </a:xfrm>
        </p:grpSpPr>
        <p:sp>
          <p:nvSpPr>
            <p:cNvPr id="1975" name="Google Shape;1975;g2811d08aca3_0_1979"/>
            <p:cNvSpPr/>
            <p:nvPr/>
          </p:nvSpPr>
          <p:spPr>
            <a:xfrm>
              <a:off x="5985246" y="649659"/>
              <a:ext cx="12416700" cy="12416700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76" name="Google Shape;1976;g2811d08aca3_0_1979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977" name="Google Shape;1977;g2811d08aca3_0_1979"/>
          <p:cNvSpPr txBox="1"/>
          <p:nvPr>
            <p:ph type="title"/>
          </p:nvPr>
        </p:nvSpPr>
        <p:spPr>
          <a:xfrm>
            <a:off x="1403989" y="2056885"/>
            <a:ext cx="14388000" cy="5264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3">
  <p:cSld name="darkamber_title and image 3">
    <p:bg>
      <p:bgPr>
        <a:solidFill>
          <a:srgbClr val="FCE2BA"/>
        </a:solidFill>
      </p:bgPr>
    </p:bg>
    <p:spTree>
      <p:nvGrpSpPr>
        <p:cNvPr id="196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74"/>
          <p:cNvSpPr/>
          <p:nvPr/>
        </p:nvSpPr>
        <p:spPr>
          <a:xfrm rot="10800000">
            <a:off x="6745521" y="1524001"/>
            <a:ext cx="10553466" cy="10553468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8" name="Google Shape;198;p74"/>
          <p:cNvSpPr txBox="1"/>
          <p:nvPr>
            <p:ph type="title"/>
          </p:nvPr>
        </p:nvSpPr>
        <p:spPr>
          <a:xfrm>
            <a:off x="10247437" y="3505201"/>
            <a:ext cx="9489949" cy="363804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9" name="Google Shape;199;p74"/>
          <p:cNvSpPr txBox="1"/>
          <p:nvPr>
            <p:ph idx="1" type="body"/>
          </p:nvPr>
        </p:nvSpPr>
        <p:spPr>
          <a:xfrm>
            <a:off x="10307403" y="7246430"/>
            <a:ext cx="6791877" cy="2202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0" name="Google Shape;200;p74"/>
          <p:cNvSpPr/>
          <p:nvPr/>
        </p:nvSpPr>
        <p:spPr>
          <a:xfrm flipH="1" rot="10800000">
            <a:off x="6745549" y="2605019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1" name="Google Shape;201;p74"/>
          <p:cNvSpPr/>
          <p:nvPr>
            <p:ph idx="2" type="pic"/>
          </p:nvPr>
        </p:nvSpPr>
        <p:spPr>
          <a:xfrm>
            <a:off x="-83227" y="0"/>
            <a:ext cx="8925601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02" name="Google Shape;202;p7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6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big idea 1">
  <p:cSld name="darkamber_big idea 1">
    <p:spTree>
      <p:nvGrpSpPr>
        <p:cNvPr id="1978" name="Shape 19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9" name="Google Shape;1979;g2811d08aca3_0_1985"/>
          <p:cNvSpPr/>
          <p:nvPr/>
        </p:nvSpPr>
        <p:spPr>
          <a:xfrm>
            <a:off x="3176" y="8875059"/>
            <a:ext cx="24380700" cy="4839300"/>
          </a:xfrm>
          <a:prstGeom prst="rect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980" name="Google Shape;1980;g2811d08aca3_0_1985"/>
          <p:cNvGrpSpPr/>
          <p:nvPr/>
        </p:nvGrpSpPr>
        <p:grpSpPr>
          <a:xfrm rot="-5400000">
            <a:off x="6478565" y="1246732"/>
            <a:ext cx="11429572" cy="11429572"/>
            <a:chOff x="5985246" y="649659"/>
            <a:chExt cx="12416700" cy="12416700"/>
          </a:xfrm>
        </p:grpSpPr>
        <p:sp>
          <p:nvSpPr>
            <p:cNvPr id="1981" name="Google Shape;1981;g2811d08aca3_0_1985"/>
            <p:cNvSpPr/>
            <p:nvPr/>
          </p:nvSpPr>
          <p:spPr>
            <a:xfrm>
              <a:off x="5985246" y="649659"/>
              <a:ext cx="12416700" cy="12416700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82" name="Google Shape;1982;g2811d08aca3_0_1985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983" name="Google Shape;1983;g2811d08aca3_0_1985"/>
          <p:cNvSpPr txBox="1"/>
          <p:nvPr>
            <p:ph type="title"/>
          </p:nvPr>
        </p:nvSpPr>
        <p:spPr>
          <a:xfrm>
            <a:off x="1403989" y="2056885"/>
            <a:ext cx="14388000" cy="5264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6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key words 1">
  <p:cSld name="green_key words 1">
    <p:spTree>
      <p:nvGrpSpPr>
        <p:cNvPr id="1984" name="Shape 19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85" name="Google Shape;1985;g2811d08aca3_0_1991"/>
          <p:cNvGrpSpPr/>
          <p:nvPr/>
        </p:nvGrpSpPr>
        <p:grpSpPr>
          <a:xfrm>
            <a:off x="0" y="-1404763"/>
            <a:ext cx="24387300" cy="16561800"/>
            <a:chOff x="0" y="-1404763"/>
            <a:chExt cx="24387300" cy="16561800"/>
          </a:xfrm>
        </p:grpSpPr>
        <p:sp>
          <p:nvSpPr>
            <p:cNvPr id="1986" name="Google Shape;1986;g2811d08aca3_0_1991"/>
            <p:cNvSpPr/>
            <p:nvPr/>
          </p:nvSpPr>
          <p:spPr>
            <a:xfrm>
              <a:off x="0" y="0"/>
              <a:ext cx="24387300" cy="13716000"/>
            </a:xfrm>
            <a:prstGeom prst="rect">
              <a:avLst/>
            </a:prstGeom>
            <a:solidFill>
              <a:srgbClr val="D7EBC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87" name="Google Shape;1987;g2811d08aca3_0_1991"/>
            <p:cNvSpPr/>
            <p:nvPr/>
          </p:nvSpPr>
          <p:spPr>
            <a:xfrm>
              <a:off x="21799295" y="0"/>
              <a:ext cx="2587800" cy="137160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88" name="Google Shape;1988;g2811d08aca3_0_1991"/>
            <p:cNvSpPr/>
            <p:nvPr/>
          </p:nvSpPr>
          <p:spPr>
            <a:xfrm>
              <a:off x="4131162" y="-1404763"/>
              <a:ext cx="16561800" cy="165618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989" name="Google Shape;1989;g2811d08aca3_0_1991"/>
          <p:cNvSpPr txBox="1"/>
          <p:nvPr>
            <p:ph type="title"/>
          </p:nvPr>
        </p:nvSpPr>
        <p:spPr>
          <a:xfrm>
            <a:off x="1888567" y="2916195"/>
            <a:ext cx="14224500" cy="8451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ts val="13800"/>
              <a:buFont typeface="Arial"/>
              <a:buNone/>
              <a:defRPr sz="13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6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key words 1">
  <p:cSld name="amber_key words 1">
    <p:spTree>
      <p:nvGrpSpPr>
        <p:cNvPr id="1990" name="Shape 19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91" name="Google Shape;1991;g2811d08aca3_0_1997"/>
          <p:cNvGrpSpPr/>
          <p:nvPr/>
        </p:nvGrpSpPr>
        <p:grpSpPr>
          <a:xfrm>
            <a:off x="0" y="-1404763"/>
            <a:ext cx="24387300" cy="16561800"/>
            <a:chOff x="0" y="-1404763"/>
            <a:chExt cx="24387300" cy="16561800"/>
          </a:xfrm>
        </p:grpSpPr>
        <p:sp>
          <p:nvSpPr>
            <p:cNvPr id="1992" name="Google Shape;1992;g2811d08aca3_0_1997"/>
            <p:cNvSpPr/>
            <p:nvPr/>
          </p:nvSpPr>
          <p:spPr>
            <a:xfrm>
              <a:off x="0" y="0"/>
              <a:ext cx="24387300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93" name="Google Shape;1993;g2811d08aca3_0_1997"/>
            <p:cNvSpPr/>
            <p:nvPr/>
          </p:nvSpPr>
          <p:spPr>
            <a:xfrm>
              <a:off x="21799295" y="0"/>
              <a:ext cx="2587800" cy="137160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94" name="Google Shape;1994;g2811d08aca3_0_1997"/>
            <p:cNvSpPr/>
            <p:nvPr/>
          </p:nvSpPr>
          <p:spPr>
            <a:xfrm>
              <a:off x="4131162" y="-1404763"/>
              <a:ext cx="16561800" cy="165618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995" name="Google Shape;1995;g2811d08aca3_0_1997"/>
          <p:cNvSpPr txBox="1"/>
          <p:nvPr>
            <p:ph type="title"/>
          </p:nvPr>
        </p:nvSpPr>
        <p:spPr>
          <a:xfrm>
            <a:off x="1888567" y="2916195"/>
            <a:ext cx="14224500" cy="8451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6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key words 1">
  <p:cSld name="red_key words 1">
    <p:spTree>
      <p:nvGrpSpPr>
        <p:cNvPr id="1996" name="Shape 19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97" name="Google Shape;1997;g2811d08aca3_0_2003"/>
          <p:cNvGrpSpPr/>
          <p:nvPr/>
        </p:nvGrpSpPr>
        <p:grpSpPr>
          <a:xfrm>
            <a:off x="0" y="-1404763"/>
            <a:ext cx="24387300" cy="16561800"/>
            <a:chOff x="0" y="-1404763"/>
            <a:chExt cx="24387300" cy="16561800"/>
          </a:xfrm>
        </p:grpSpPr>
        <p:sp>
          <p:nvSpPr>
            <p:cNvPr id="1998" name="Google Shape;1998;g2811d08aca3_0_2003"/>
            <p:cNvSpPr/>
            <p:nvPr/>
          </p:nvSpPr>
          <p:spPr>
            <a:xfrm>
              <a:off x="0" y="0"/>
              <a:ext cx="24387300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99" name="Google Shape;1999;g2811d08aca3_0_2003"/>
            <p:cNvSpPr/>
            <p:nvPr/>
          </p:nvSpPr>
          <p:spPr>
            <a:xfrm>
              <a:off x="21799295" y="0"/>
              <a:ext cx="2587800" cy="13716000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00" name="Google Shape;2000;g2811d08aca3_0_2003"/>
            <p:cNvSpPr/>
            <p:nvPr/>
          </p:nvSpPr>
          <p:spPr>
            <a:xfrm>
              <a:off x="4131162" y="-1404763"/>
              <a:ext cx="16561800" cy="165618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001" name="Google Shape;2001;g2811d08aca3_0_2003"/>
          <p:cNvSpPr txBox="1"/>
          <p:nvPr>
            <p:ph type="title"/>
          </p:nvPr>
        </p:nvSpPr>
        <p:spPr>
          <a:xfrm>
            <a:off x="1888567" y="2916195"/>
            <a:ext cx="14224500" cy="8451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6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key words 1">
  <p:cSld name="blue_key words 1">
    <p:spTree>
      <p:nvGrpSpPr>
        <p:cNvPr id="2002" name="Shape 20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03" name="Google Shape;2003;g2811d08aca3_0_2009"/>
          <p:cNvGrpSpPr/>
          <p:nvPr/>
        </p:nvGrpSpPr>
        <p:grpSpPr>
          <a:xfrm>
            <a:off x="0" y="-1404763"/>
            <a:ext cx="24387300" cy="16561800"/>
            <a:chOff x="0" y="-1404763"/>
            <a:chExt cx="24387300" cy="16561800"/>
          </a:xfrm>
        </p:grpSpPr>
        <p:sp>
          <p:nvSpPr>
            <p:cNvPr id="2004" name="Google Shape;2004;g2811d08aca3_0_2009"/>
            <p:cNvSpPr/>
            <p:nvPr/>
          </p:nvSpPr>
          <p:spPr>
            <a:xfrm>
              <a:off x="0" y="0"/>
              <a:ext cx="24387300" cy="13716000"/>
            </a:xfrm>
            <a:prstGeom prst="rect">
              <a:avLst/>
            </a:prstGeom>
            <a:solidFill>
              <a:srgbClr val="DCE6F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05" name="Google Shape;2005;g2811d08aca3_0_2009"/>
            <p:cNvSpPr/>
            <p:nvPr/>
          </p:nvSpPr>
          <p:spPr>
            <a:xfrm>
              <a:off x="21799295" y="0"/>
              <a:ext cx="2587800" cy="137160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06" name="Google Shape;2006;g2811d08aca3_0_2009"/>
            <p:cNvSpPr/>
            <p:nvPr/>
          </p:nvSpPr>
          <p:spPr>
            <a:xfrm>
              <a:off x="4131162" y="-1404763"/>
              <a:ext cx="16561800" cy="165618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007" name="Google Shape;2007;g2811d08aca3_0_2009"/>
          <p:cNvSpPr txBox="1"/>
          <p:nvPr>
            <p:ph type="title"/>
          </p:nvPr>
        </p:nvSpPr>
        <p:spPr>
          <a:xfrm>
            <a:off x="1888567" y="2916195"/>
            <a:ext cx="14224500" cy="8451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13800"/>
              <a:buFont typeface="Arial"/>
              <a:buNone/>
              <a:defRPr sz="138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6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key words 1">
  <p:cSld name="darkamber_key words 1">
    <p:spTree>
      <p:nvGrpSpPr>
        <p:cNvPr id="2008" name="Shape 20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09" name="Google Shape;2009;g2811d08aca3_0_2015"/>
          <p:cNvGrpSpPr/>
          <p:nvPr/>
        </p:nvGrpSpPr>
        <p:grpSpPr>
          <a:xfrm>
            <a:off x="0" y="-1404763"/>
            <a:ext cx="24387300" cy="16561800"/>
            <a:chOff x="0" y="-1404763"/>
            <a:chExt cx="24387300" cy="16561800"/>
          </a:xfrm>
        </p:grpSpPr>
        <p:sp>
          <p:nvSpPr>
            <p:cNvPr id="2010" name="Google Shape;2010;g2811d08aca3_0_2015"/>
            <p:cNvSpPr/>
            <p:nvPr/>
          </p:nvSpPr>
          <p:spPr>
            <a:xfrm>
              <a:off x="0" y="0"/>
              <a:ext cx="24387300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11" name="Google Shape;2011;g2811d08aca3_0_2015"/>
            <p:cNvSpPr/>
            <p:nvPr/>
          </p:nvSpPr>
          <p:spPr>
            <a:xfrm>
              <a:off x="21799295" y="0"/>
              <a:ext cx="2587800" cy="137160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12" name="Google Shape;2012;g2811d08aca3_0_2015"/>
            <p:cNvSpPr/>
            <p:nvPr/>
          </p:nvSpPr>
          <p:spPr>
            <a:xfrm>
              <a:off x="4131162" y="-1404763"/>
              <a:ext cx="16561800" cy="165618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013" name="Google Shape;2013;g2811d08aca3_0_2015"/>
          <p:cNvSpPr txBox="1"/>
          <p:nvPr>
            <p:ph type="title"/>
          </p:nvPr>
        </p:nvSpPr>
        <p:spPr>
          <a:xfrm>
            <a:off x="1888567" y="2916195"/>
            <a:ext cx="14224500" cy="8451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6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large image title 1">
  <p:cSld name="green_large image title 1">
    <p:spTree>
      <p:nvGrpSpPr>
        <p:cNvPr id="2014" name="Shape 20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5" name="Google Shape;2015;g2811d08aca3_0_2021"/>
          <p:cNvSpPr/>
          <p:nvPr>
            <p:ph idx="2" type="pic"/>
          </p:nvPr>
        </p:nvSpPr>
        <p:spPr>
          <a:xfrm>
            <a:off x="-5034677" y="-1524484"/>
            <a:ext cx="15083700" cy="1750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016" name="Google Shape;2016;g2811d08aca3_0_2021"/>
          <p:cNvSpPr txBox="1"/>
          <p:nvPr>
            <p:ph type="title"/>
          </p:nvPr>
        </p:nvSpPr>
        <p:spPr>
          <a:xfrm>
            <a:off x="12498388" y="4158974"/>
            <a:ext cx="8763000" cy="2699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8800"/>
              <a:buFont typeface="Arial"/>
              <a:buNone/>
              <a:defRPr sz="8800">
                <a:solidFill>
                  <a:schemeClr val="accent1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17" name="Google Shape;2017;g2811d08aca3_0_2021"/>
          <p:cNvSpPr txBox="1"/>
          <p:nvPr>
            <p:ph idx="1" type="body"/>
          </p:nvPr>
        </p:nvSpPr>
        <p:spPr>
          <a:xfrm>
            <a:off x="12498388" y="7515501"/>
            <a:ext cx="6672300" cy="1628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18" name="Google Shape;2018;g2811d08aca3_0_2021"/>
          <p:cNvSpPr txBox="1"/>
          <p:nvPr>
            <p:ph idx="3" type="body"/>
          </p:nvPr>
        </p:nvSpPr>
        <p:spPr>
          <a:xfrm>
            <a:off x="12498388" y="9557025"/>
            <a:ext cx="6672300" cy="7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2019" name="Google Shape;2019;g2811d08aca3_0_202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6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large image title 1">
  <p:cSld name="amber_large image title 1">
    <p:bg>
      <p:bgPr>
        <a:solidFill>
          <a:srgbClr val="FDFAF5"/>
        </a:solidFill>
      </p:bgPr>
    </p:bg>
    <p:spTree>
      <p:nvGrpSpPr>
        <p:cNvPr id="2020" name="Shape 20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1" name="Google Shape;2021;g2811d08aca3_0_2027"/>
          <p:cNvSpPr/>
          <p:nvPr>
            <p:ph idx="2" type="pic"/>
          </p:nvPr>
        </p:nvSpPr>
        <p:spPr>
          <a:xfrm>
            <a:off x="-5034677" y="-1524484"/>
            <a:ext cx="15083700" cy="1750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022" name="Google Shape;2022;g2811d08aca3_0_2027"/>
          <p:cNvSpPr txBox="1"/>
          <p:nvPr>
            <p:ph type="title"/>
          </p:nvPr>
        </p:nvSpPr>
        <p:spPr>
          <a:xfrm>
            <a:off x="12498388" y="4158974"/>
            <a:ext cx="8763000" cy="2699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23" name="Google Shape;2023;g2811d08aca3_0_2027"/>
          <p:cNvSpPr txBox="1"/>
          <p:nvPr>
            <p:ph idx="1" type="body"/>
          </p:nvPr>
        </p:nvSpPr>
        <p:spPr>
          <a:xfrm>
            <a:off x="12498388" y="7515501"/>
            <a:ext cx="6672300" cy="1628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24" name="Google Shape;2024;g2811d08aca3_0_2027"/>
          <p:cNvSpPr txBox="1"/>
          <p:nvPr>
            <p:ph idx="3" type="body"/>
          </p:nvPr>
        </p:nvSpPr>
        <p:spPr>
          <a:xfrm>
            <a:off x="12498388" y="9557025"/>
            <a:ext cx="6672300" cy="7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2025" name="Google Shape;2025;g2811d08aca3_0_202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6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large image title 1">
  <p:cSld name="red_large image title 1">
    <p:spTree>
      <p:nvGrpSpPr>
        <p:cNvPr id="2026" name="Shape 20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7" name="Google Shape;2027;g2811d08aca3_0_2033"/>
          <p:cNvSpPr/>
          <p:nvPr>
            <p:ph idx="2" type="pic"/>
          </p:nvPr>
        </p:nvSpPr>
        <p:spPr>
          <a:xfrm>
            <a:off x="-5034677" y="-1524484"/>
            <a:ext cx="15083700" cy="1750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028" name="Google Shape;2028;g2811d08aca3_0_2033"/>
          <p:cNvSpPr txBox="1"/>
          <p:nvPr>
            <p:ph type="title"/>
          </p:nvPr>
        </p:nvSpPr>
        <p:spPr>
          <a:xfrm>
            <a:off x="12498388" y="4158974"/>
            <a:ext cx="8763000" cy="2699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800"/>
              <a:buFont typeface="Arial"/>
              <a:buNone/>
              <a:defRPr sz="8800">
                <a:solidFill>
                  <a:schemeClr val="dk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29" name="Google Shape;2029;g2811d08aca3_0_2033"/>
          <p:cNvSpPr txBox="1"/>
          <p:nvPr>
            <p:ph idx="1" type="body"/>
          </p:nvPr>
        </p:nvSpPr>
        <p:spPr>
          <a:xfrm>
            <a:off x="12498388" y="7515501"/>
            <a:ext cx="6672300" cy="1628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30" name="Google Shape;2030;g2811d08aca3_0_2033"/>
          <p:cNvSpPr txBox="1"/>
          <p:nvPr>
            <p:ph idx="3" type="body"/>
          </p:nvPr>
        </p:nvSpPr>
        <p:spPr>
          <a:xfrm>
            <a:off x="12498388" y="9557025"/>
            <a:ext cx="6672300" cy="7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2031" name="Google Shape;2031;g2811d08aca3_0_203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6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large image title 1">
  <p:cSld name="blue_large image title 1">
    <p:spTree>
      <p:nvGrpSpPr>
        <p:cNvPr id="2032" name="Shape 20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3" name="Google Shape;2033;g2811d08aca3_0_2039"/>
          <p:cNvSpPr/>
          <p:nvPr>
            <p:ph idx="2" type="pic"/>
          </p:nvPr>
        </p:nvSpPr>
        <p:spPr>
          <a:xfrm>
            <a:off x="-5034677" y="-1524484"/>
            <a:ext cx="15083700" cy="1750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034" name="Google Shape;2034;g2811d08aca3_0_2039"/>
          <p:cNvSpPr txBox="1"/>
          <p:nvPr>
            <p:ph type="title"/>
          </p:nvPr>
        </p:nvSpPr>
        <p:spPr>
          <a:xfrm>
            <a:off x="12498388" y="4158974"/>
            <a:ext cx="8763000" cy="2699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800"/>
              <a:buFont typeface="Arial"/>
              <a:buNone/>
              <a:defRPr sz="8800">
                <a:solidFill>
                  <a:schemeClr val="l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35" name="Google Shape;2035;g2811d08aca3_0_2039"/>
          <p:cNvSpPr txBox="1"/>
          <p:nvPr>
            <p:ph idx="1" type="body"/>
          </p:nvPr>
        </p:nvSpPr>
        <p:spPr>
          <a:xfrm>
            <a:off x="12498388" y="7515501"/>
            <a:ext cx="6672300" cy="1628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36" name="Google Shape;2036;g2811d08aca3_0_2039"/>
          <p:cNvSpPr txBox="1"/>
          <p:nvPr>
            <p:ph idx="3" type="body"/>
          </p:nvPr>
        </p:nvSpPr>
        <p:spPr>
          <a:xfrm>
            <a:off x="12498388" y="9557025"/>
            <a:ext cx="6672300" cy="7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2037" name="Google Shape;2037;g2811d08aca3_0_203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4">
  <p:cSld name="green_title and image 4">
    <p:spTree>
      <p:nvGrpSpPr>
        <p:cNvPr id="203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75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5" name="Google Shape;205;p75"/>
          <p:cNvSpPr/>
          <p:nvPr>
            <p:ph idx="2" type="pic"/>
          </p:nvPr>
        </p:nvSpPr>
        <p:spPr>
          <a:xfrm>
            <a:off x="3768437" y="1575929"/>
            <a:ext cx="9045691" cy="1057430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06" name="Google Shape;206;p75"/>
          <p:cNvSpPr/>
          <p:nvPr/>
        </p:nvSpPr>
        <p:spPr>
          <a:xfrm>
            <a:off x="2261507" y="3141824"/>
            <a:ext cx="1506929" cy="7432353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7" name="Google Shape;207;p75"/>
          <p:cNvSpPr txBox="1"/>
          <p:nvPr>
            <p:ph type="title"/>
          </p:nvPr>
        </p:nvSpPr>
        <p:spPr>
          <a:xfrm>
            <a:off x="14035409" y="4343400"/>
            <a:ext cx="8749979" cy="277337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8" name="Google Shape;208;p75"/>
          <p:cNvSpPr txBox="1"/>
          <p:nvPr>
            <p:ph idx="1" type="body"/>
          </p:nvPr>
        </p:nvSpPr>
        <p:spPr>
          <a:xfrm>
            <a:off x="14035409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209" name="Google Shape;209;p7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7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large image title 1">
  <p:cSld name="darkamber_large image title 1">
    <p:spTree>
      <p:nvGrpSpPr>
        <p:cNvPr id="2038" name="Shape 20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9" name="Google Shape;2039;g2811d08aca3_0_2045"/>
          <p:cNvSpPr/>
          <p:nvPr>
            <p:ph idx="2" type="pic"/>
          </p:nvPr>
        </p:nvSpPr>
        <p:spPr>
          <a:xfrm>
            <a:off x="-5034677" y="-1524484"/>
            <a:ext cx="15083700" cy="1750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040" name="Google Shape;2040;g2811d08aca3_0_2045"/>
          <p:cNvSpPr txBox="1"/>
          <p:nvPr>
            <p:ph type="title"/>
          </p:nvPr>
        </p:nvSpPr>
        <p:spPr>
          <a:xfrm>
            <a:off x="12498388" y="4158974"/>
            <a:ext cx="8763000" cy="2699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41" name="Google Shape;2041;g2811d08aca3_0_2045"/>
          <p:cNvSpPr txBox="1"/>
          <p:nvPr>
            <p:ph idx="1" type="body"/>
          </p:nvPr>
        </p:nvSpPr>
        <p:spPr>
          <a:xfrm>
            <a:off x="12498388" y="7515501"/>
            <a:ext cx="6672300" cy="1628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42" name="Google Shape;2042;g2811d08aca3_0_2045"/>
          <p:cNvSpPr txBox="1"/>
          <p:nvPr>
            <p:ph idx="3" type="body"/>
          </p:nvPr>
        </p:nvSpPr>
        <p:spPr>
          <a:xfrm>
            <a:off x="12498388" y="9557025"/>
            <a:ext cx="6672300" cy="7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2043" name="Google Shape;2043;g2811d08aca3_0_204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7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statement 1">
  <p:cSld name="green_statement 1">
    <p:bg>
      <p:bgPr>
        <a:solidFill>
          <a:srgbClr val="D7EBCE"/>
        </a:solidFill>
      </p:bgPr>
    </p:bg>
    <p:spTree>
      <p:nvGrpSpPr>
        <p:cNvPr id="2044" name="Shape 20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5" name="Google Shape;2045;g2811d08aca3_0_2051"/>
          <p:cNvSpPr/>
          <p:nvPr/>
        </p:nvSpPr>
        <p:spPr>
          <a:xfrm>
            <a:off x="-2176725" y="2347666"/>
            <a:ext cx="9020700" cy="9020700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46" name="Google Shape;2046;g2811d08aca3_0_2051"/>
          <p:cNvSpPr txBox="1"/>
          <p:nvPr>
            <p:ph type="title"/>
          </p:nvPr>
        </p:nvSpPr>
        <p:spPr>
          <a:xfrm>
            <a:off x="1403988" y="4226012"/>
            <a:ext cx="21381300" cy="5264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3800"/>
              <a:buFont typeface="Arial"/>
              <a:buNone/>
              <a:defRPr sz="13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7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statement 1">
  <p:cSld name="amber_statement 1">
    <p:bg>
      <p:bgPr>
        <a:solidFill>
          <a:srgbClr val="FDE3BA"/>
        </a:solidFill>
      </p:bgPr>
    </p:bg>
    <p:spTree>
      <p:nvGrpSpPr>
        <p:cNvPr id="2047" name="Shape 20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" name="Google Shape;2048;g2811d08aca3_0_2054"/>
          <p:cNvSpPr/>
          <p:nvPr/>
        </p:nvSpPr>
        <p:spPr>
          <a:xfrm>
            <a:off x="-2176725" y="2347666"/>
            <a:ext cx="9020700" cy="9020700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49" name="Google Shape;2049;g2811d08aca3_0_2054"/>
          <p:cNvSpPr txBox="1"/>
          <p:nvPr>
            <p:ph type="title"/>
          </p:nvPr>
        </p:nvSpPr>
        <p:spPr>
          <a:xfrm>
            <a:off x="1403988" y="4226012"/>
            <a:ext cx="21381300" cy="5264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7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statement 1">
  <p:cSld name="red_statement 1">
    <p:bg>
      <p:bgPr>
        <a:solidFill>
          <a:srgbClr val="FDE3BA"/>
        </a:solidFill>
      </p:bgPr>
    </p:bg>
    <p:spTree>
      <p:nvGrpSpPr>
        <p:cNvPr id="2050" name="Shape 20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Google Shape;2051;g2811d08aca3_0_2057"/>
          <p:cNvSpPr/>
          <p:nvPr/>
        </p:nvSpPr>
        <p:spPr>
          <a:xfrm>
            <a:off x="-2176725" y="2347666"/>
            <a:ext cx="9020700" cy="9020700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52" name="Google Shape;2052;g2811d08aca3_0_2057"/>
          <p:cNvSpPr txBox="1"/>
          <p:nvPr>
            <p:ph type="title"/>
          </p:nvPr>
        </p:nvSpPr>
        <p:spPr>
          <a:xfrm>
            <a:off x="1403988" y="4226012"/>
            <a:ext cx="21381300" cy="5264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7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statement 1">
  <p:cSld name="blue_statement 1">
    <p:bg>
      <p:bgPr>
        <a:solidFill>
          <a:srgbClr val="DCE6F1"/>
        </a:solidFill>
      </p:bgPr>
    </p:bg>
    <p:spTree>
      <p:nvGrpSpPr>
        <p:cNvPr id="2053" name="Shape 20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4" name="Google Shape;2054;g2811d08aca3_0_2060"/>
          <p:cNvSpPr/>
          <p:nvPr/>
        </p:nvSpPr>
        <p:spPr>
          <a:xfrm>
            <a:off x="-2176725" y="2347666"/>
            <a:ext cx="9020700" cy="9020700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55" name="Google Shape;2055;g2811d08aca3_0_2060"/>
          <p:cNvSpPr txBox="1"/>
          <p:nvPr>
            <p:ph type="title"/>
          </p:nvPr>
        </p:nvSpPr>
        <p:spPr>
          <a:xfrm>
            <a:off x="1403988" y="4226012"/>
            <a:ext cx="21381300" cy="5264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3800"/>
              <a:buFont typeface="Arial"/>
              <a:buNone/>
              <a:defRPr sz="138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7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statement 1">
  <p:cSld name="darkamber_statement 1">
    <p:bg>
      <p:bgPr>
        <a:solidFill>
          <a:srgbClr val="FDE3BA"/>
        </a:solidFill>
      </p:bgPr>
    </p:bg>
    <p:spTree>
      <p:nvGrpSpPr>
        <p:cNvPr id="2056" name="Shape 20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7" name="Google Shape;2057;g2811d08aca3_0_2063"/>
          <p:cNvSpPr/>
          <p:nvPr/>
        </p:nvSpPr>
        <p:spPr>
          <a:xfrm>
            <a:off x="-2176725" y="2347666"/>
            <a:ext cx="9020700" cy="9020700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58" name="Google Shape;2058;g2811d08aca3_0_2063"/>
          <p:cNvSpPr txBox="1"/>
          <p:nvPr>
            <p:ph type="title"/>
          </p:nvPr>
        </p:nvSpPr>
        <p:spPr>
          <a:xfrm>
            <a:off x="1403988" y="4226012"/>
            <a:ext cx="21381300" cy="5264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7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side by side">
  <p:cSld name="title description side by side">
    <p:spTree>
      <p:nvGrpSpPr>
        <p:cNvPr id="2059" name="Shape 20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0" name="Google Shape;2060;g2811d08aca3_0_2066"/>
          <p:cNvSpPr/>
          <p:nvPr/>
        </p:nvSpPr>
        <p:spPr>
          <a:xfrm>
            <a:off x="-2089931" y="3261864"/>
            <a:ext cx="7192200" cy="71922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61" name="Google Shape;2061;g2811d08aca3_0_2066"/>
          <p:cNvSpPr txBox="1"/>
          <p:nvPr>
            <p:ph type="title"/>
          </p:nvPr>
        </p:nvSpPr>
        <p:spPr>
          <a:xfrm>
            <a:off x="2206991" y="4772151"/>
            <a:ext cx="8994300" cy="4076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62" name="Google Shape;2062;g2811d08aca3_0_2066"/>
          <p:cNvSpPr txBox="1"/>
          <p:nvPr>
            <p:ph idx="1" type="body"/>
          </p:nvPr>
        </p:nvSpPr>
        <p:spPr>
          <a:xfrm>
            <a:off x="13412788" y="4772151"/>
            <a:ext cx="9372600" cy="410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33958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7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 3 topics">
  <p:cSld name="agenda 3 topics">
    <p:bg>
      <p:bgPr>
        <a:solidFill>
          <a:schemeClr val="lt1"/>
        </a:solidFill>
      </p:bgPr>
    </p:bg>
    <p:spTree>
      <p:nvGrpSpPr>
        <p:cNvPr id="2063" name="Shape 20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4" name="Google Shape;2064;g2811d08aca3_0_2070"/>
          <p:cNvSpPr/>
          <p:nvPr/>
        </p:nvSpPr>
        <p:spPr>
          <a:xfrm>
            <a:off x="-2622293" y="2929990"/>
            <a:ext cx="7856100" cy="78561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65" name="Google Shape;2065;g2811d08aca3_0_2070"/>
          <p:cNvSpPr txBox="1"/>
          <p:nvPr>
            <p:ph type="title"/>
          </p:nvPr>
        </p:nvSpPr>
        <p:spPr>
          <a:xfrm>
            <a:off x="1525588" y="5448300"/>
            <a:ext cx="6667500" cy="281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b="0"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66" name="Google Shape;2066;g2811d08aca3_0_2070"/>
          <p:cNvSpPr/>
          <p:nvPr/>
        </p:nvSpPr>
        <p:spPr>
          <a:xfrm>
            <a:off x="11785944" y="3255258"/>
            <a:ext cx="118860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67" name="Google Shape;2067;g2811d08aca3_0_2070"/>
          <p:cNvSpPr/>
          <p:nvPr/>
        </p:nvSpPr>
        <p:spPr>
          <a:xfrm>
            <a:off x="11785944" y="6136899"/>
            <a:ext cx="118860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68" name="Google Shape;2068;g2811d08aca3_0_2070"/>
          <p:cNvSpPr/>
          <p:nvPr/>
        </p:nvSpPr>
        <p:spPr>
          <a:xfrm>
            <a:off x="11785944" y="9045001"/>
            <a:ext cx="118860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69" name="Google Shape;2069;g2811d08aca3_0_2070"/>
          <p:cNvSpPr txBox="1"/>
          <p:nvPr>
            <p:ph idx="1" type="body"/>
          </p:nvPr>
        </p:nvSpPr>
        <p:spPr>
          <a:xfrm>
            <a:off x="13156116" y="3397793"/>
            <a:ext cx="6415200" cy="1543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70" name="Google Shape;2070;g2811d08aca3_0_2070"/>
          <p:cNvSpPr txBox="1"/>
          <p:nvPr>
            <p:ph idx="2" type="body"/>
          </p:nvPr>
        </p:nvSpPr>
        <p:spPr>
          <a:xfrm>
            <a:off x="13156116" y="6313248"/>
            <a:ext cx="6415200" cy="1543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71" name="Google Shape;2071;g2811d08aca3_0_2070"/>
          <p:cNvSpPr txBox="1"/>
          <p:nvPr>
            <p:ph idx="3" type="body"/>
          </p:nvPr>
        </p:nvSpPr>
        <p:spPr>
          <a:xfrm>
            <a:off x="13156116" y="9187536"/>
            <a:ext cx="6415200" cy="1543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7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 4 topics">
  <p:cSld name="agenda 4 topics">
    <p:bg>
      <p:bgPr>
        <a:solidFill>
          <a:schemeClr val="lt1"/>
        </a:solidFill>
      </p:bgPr>
    </p:bg>
    <p:spTree>
      <p:nvGrpSpPr>
        <p:cNvPr id="2072" name="Shape 20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3" name="Google Shape;2073;g2811d08aca3_0_2079"/>
          <p:cNvSpPr/>
          <p:nvPr/>
        </p:nvSpPr>
        <p:spPr>
          <a:xfrm>
            <a:off x="-2622293" y="2929990"/>
            <a:ext cx="7856100" cy="78561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74" name="Google Shape;2074;g2811d08aca3_0_2079"/>
          <p:cNvSpPr txBox="1"/>
          <p:nvPr>
            <p:ph type="title"/>
          </p:nvPr>
        </p:nvSpPr>
        <p:spPr>
          <a:xfrm>
            <a:off x="1525588" y="5448300"/>
            <a:ext cx="6667500" cy="281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b="0"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75" name="Google Shape;2075;g2811d08aca3_0_2079"/>
          <p:cNvSpPr txBox="1"/>
          <p:nvPr>
            <p:ph idx="1" type="body"/>
          </p:nvPr>
        </p:nvSpPr>
        <p:spPr>
          <a:xfrm>
            <a:off x="13156116" y="1902575"/>
            <a:ext cx="6415200" cy="1543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76" name="Google Shape;2076;g2811d08aca3_0_2079"/>
          <p:cNvSpPr txBox="1"/>
          <p:nvPr>
            <p:ph idx="2" type="body"/>
          </p:nvPr>
        </p:nvSpPr>
        <p:spPr>
          <a:xfrm>
            <a:off x="13156116" y="4818030"/>
            <a:ext cx="6415200" cy="1543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77" name="Google Shape;2077;g2811d08aca3_0_2079"/>
          <p:cNvSpPr txBox="1"/>
          <p:nvPr>
            <p:ph idx="3" type="body"/>
          </p:nvPr>
        </p:nvSpPr>
        <p:spPr>
          <a:xfrm>
            <a:off x="13156116" y="7669458"/>
            <a:ext cx="6415200" cy="1543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78" name="Google Shape;2078;g2811d08aca3_0_2079"/>
          <p:cNvSpPr txBox="1"/>
          <p:nvPr>
            <p:ph idx="4" type="body"/>
          </p:nvPr>
        </p:nvSpPr>
        <p:spPr>
          <a:xfrm>
            <a:off x="13156116" y="10316406"/>
            <a:ext cx="6415200" cy="1543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7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 5 topics">
  <p:cSld name="agenda 5 topics">
    <p:bg>
      <p:bgPr>
        <a:solidFill>
          <a:schemeClr val="lt1"/>
        </a:solidFill>
      </p:bgPr>
    </p:bg>
    <p:spTree>
      <p:nvGrpSpPr>
        <p:cNvPr id="2079" name="Shape 20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0" name="Google Shape;2080;g2811d08aca3_0_2086"/>
          <p:cNvSpPr/>
          <p:nvPr/>
        </p:nvSpPr>
        <p:spPr>
          <a:xfrm>
            <a:off x="-2622293" y="2929990"/>
            <a:ext cx="7856100" cy="78561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81" name="Google Shape;2081;g2811d08aca3_0_2086"/>
          <p:cNvSpPr txBox="1"/>
          <p:nvPr>
            <p:ph type="title"/>
          </p:nvPr>
        </p:nvSpPr>
        <p:spPr>
          <a:xfrm>
            <a:off x="1525588" y="5448300"/>
            <a:ext cx="6667500" cy="281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b="0"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82" name="Google Shape;2082;g2811d08aca3_0_2086"/>
          <p:cNvSpPr/>
          <p:nvPr/>
        </p:nvSpPr>
        <p:spPr>
          <a:xfrm>
            <a:off x="11785944" y="1441984"/>
            <a:ext cx="118860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83" name="Google Shape;2083;g2811d08aca3_0_2086"/>
          <p:cNvSpPr/>
          <p:nvPr/>
        </p:nvSpPr>
        <p:spPr>
          <a:xfrm>
            <a:off x="11785944" y="3687519"/>
            <a:ext cx="118860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84" name="Google Shape;2084;g2811d08aca3_0_2086"/>
          <p:cNvSpPr/>
          <p:nvPr/>
        </p:nvSpPr>
        <p:spPr>
          <a:xfrm>
            <a:off x="11785944" y="6016167"/>
            <a:ext cx="118860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85" name="Google Shape;2085;g2811d08aca3_0_2086"/>
          <p:cNvSpPr/>
          <p:nvPr/>
        </p:nvSpPr>
        <p:spPr>
          <a:xfrm>
            <a:off x="11785944" y="8345061"/>
            <a:ext cx="118860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86" name="Google Shape;2086;g2811d08aca3_0_2086"/>
          <p:cNvSpPr txBox="1"/>
          <p:nvPr>
            <p:ph idx="1" type="body"/>
          </p:nvPr>
        </p:nvSpPr>
        <p:spPr>
          <a:xfrm>
            <a:off x="13156116" y="1584519"/>
            <a:ext cx="6415200" cy="1543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87" name="Google Shape;2087;g2811d08aca3_0_2086"/>
          <p:cNvSpPr txBox="1"/>
          <p:nvPr>
            <p:ph idx="2" type="body"/>
          </p:nvPr>
        </p:nvSpPr>
        <p:spPr>
          <a:xfrm>
            <a:off x="13156116" y="3863868"/>
            <a:ext cx="6415200" cy="1543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88" name="Google Shape;2088;g2811d08aca3_0_2086"/>
          <p:cNvSpPr txBox="1"/>
          <p:nvPr>
            <p:ph idx="3" type="body"/>
          </p:nvPr>
        </p:nvSpPr>
        <p:spPr>
          <a:xfrm>
            <a:off x="13156116" y="6158702"/>
            <a:ext cx="6415200" cy="1543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89" name="Google Shape;2089;g2811d08aca3_0_2086"/>
          <p:cNvSpPr txBox="1"/>
          <p:nvPr>
            <p:ph idx="4" type="body"/>
          </p:nvPr>
        </p:nvSpPr>
        <p:spPr>
          <a:xfrm>
            <a:off x="13156116" y="8487596"/>
            <a:ext cx="6415200" cy="1543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90" name="Google Shape;2090;g2811d08aca3_0_2086"/>
          <p:cNvSpPr/>
          <p:nvPr/>
        </p:nvSpPr>
        <p:spPr>
          <a:xfrm>
            <a:off x="11785944" y="10531673"/>
            <a:ext cx="118860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5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91" name="Google Shape;2091;g2811d08aca3_0_2086"/>
          <p:cNvSpPr txBox="1"/>
          <p:nvPr>
            <p:ph idx="5" type="body"/>
          </p:nvPr>
        </p:nvSpPr>
        <p:spPr>
          <a:xfrm>
            <a:off x="13156116" y="10674208"/>
            <a:ext cx="6415200" cy="1543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4">
  <p:cSld name="amber_title and image 4">
    <p:spTree>
      <p:nvGrpSpPr>
        <p:cNvPr id="210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1" name="Google Shape;211;p76"/>
          <p:cNvGrpSpPr/>
          <p:nvPr/>
        </p:nvGrpSpPr>
        <p:grpSpPr>
          <a:xfrm>
            <a:off x="9236" y="0"/>
            <a:ext cx="3759200" cy="13715999"/>
            <a:chOff x="9236" y="0"/>
            <a:chExt cx="3759200" cy="13715999"/>
          </a:xfrm>
        </p:grpSpPr>
        <p:sp>
          <p:nvSpPr>
            <p:cNvPr id="212" name="Google Shape;212;p76"/>
            <p:cNvSpPr/>
            <p:nvPr/>
          </p:nvSpPr>
          <p:spPr>
            <a:xfrm>
              <a:off x="9236" y="0"/>
              <a:ext cx="3759200" cy="13715999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3" name="Google Shape;213;p76"/>
            <p:cNvSpPr/>
            <p:nvPr/>
          </p:nvSpPr>
          <p:spPr>
            <a:xfrm>
              <a:off x="2267961" y="3156359"/>
              <a:ext cx="1493978" cy="7368477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14" name="Google Shape;214;p76"/>
          <p:cNvSpPr txBox="1"/>
          <p:nvPr>
            <p:ph type="title"/>
          </p:nvPr>
        </p:nvSpPr>
        <p:spPr>
          <a:xfrm>
            <a:off x="14035409" y="4343400"/>
            <a:ext cx="8749979" cy="277337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5" name="Google Shape;215;p76"/>
          <p:cNvSpPr txBox="1"/>
          <p:nvPr>
            <p:ph idx="1" type="body"/>
          </p:nvPr>
        </p:nvSpPr>
        <p:spPr>
          <a:xfrm>
            <a:off x="14035409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6" name="Google Shape;216;p76"/>
          <p:cNvSpPr/>
          <p:nvPr>
            <p:ph idx="2" type="pic"/>
          </p:nvPr>
        </p:nvSpPr>
        <p:spPr>
          <a:xfrm>
            <a:off x="3768437" y="1575929"/>
            <a:ext cx="9045691" cy="1057430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17" name="Google Shape;217;p7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8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for speakers 1">
  <p:cSld name="title for speakers 1">
    <p:spTree>
      <p:nvGrpSpPr>
        <p:cNvPr id="2092" name="Shape 20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93" name="Google Shape;2093;g2811d08aca3_0_2099"/>
          <p:cNvGrpSpPr/>
          <p:nvPr/>
        </p:nvGrpSpPr>
        <p:grpSpPr>
          <a:xfrm>
            <a:off x="-23928" y="-2"/>
            <a:ext cx="24411191" cy="13735201"/>
            <a:chOff x="-23928" y="-2"/>
            <a:chExt cx="24411191" cy="13735201"/>
          </a:xfrm>
        </p:grpSpPr>
        <p:sp>
          <p:nvSpPr>
            <p:cNvPr id="2094" name="Google Shape;2094;g2811d08aca3_0_2099"/>
            <p:cNvSpPr/>
            <p:nvPr/>
          </p:nvSpPr>
          <p:spPr>
            <a:xfrm>
              <a:off x="12193588" y="-1"/>
              <a:ext cx="10092900" cy="137352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95" name="Google Shape;2095;g2811d08aca3_0_2099"/>
            <p:cNvSpPr/>
            <p:nvPr/>
          </p:nvSpPr>
          <p:spPr>
            <a:xfrm>
              <a:off x="-23928" y="-2"/>
              <a:ext cx="20028138" cy="13725655"/>
            </a:xfrm>
            <a:custGeom>
              <a:rect b="b" l="l" r="r" t="t"/>
              <a:pathLst>
                <a:path extrusionOk="0" h="13725655" w="20028138">
                  <a:moveTo>
                    <a:pt x="0" y="0"/>
                  </a:moveTo>
                  <a:lnTo>
                    <a:pt x="18079250" y="0"/>
                  </a:lnTo>
                  <a:lnTo>
                    <a:pt x="18139770" y="94400"/>
                  </a:lnTo>
                  <a:cubicBezTo>
                    <a:pt x="19338082" y="2066558"/>
                    <a:pt x="20028138" y="4381693"/>
                    <a:pt x="20028138" y="6857999"/>
                  </a:cubicBezTo>
                  <a:cubicBezTo>
                    <a:pt x="20028138" y="9334306"/>
                    <a:pt x="19338080" y="11649441"/>
                    <a:pt x="18139768" y="13621599"/>
                  </a:cubicBezTo>
                  <a:lnTo>
                    <a:pt x="18073058" y="13725655"/>
                  </a:lnTo>
                  <a:lnTo>
                    <a:pt x="0" y="1372565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96" name="Google Shape;2096;g2811d08aca3_0_2099"/>
            <p:cNvSpPr/>
            <p:nvPr/>
          </p:nvSpPr>
          <p:spPr>
            <a:xfrm>
              <a:off x="21961763" y="0"/>
              <a:ext cx="2425500" cy="13716000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2097" name="Google Shape;2097;g2811d08aca3_0_2099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>
              <a:off x="2381659" y="2007829"/>
              <a:ext cx="2182620" cy="55227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098" name="Google Shape;2098;g2811d08aca3_0_2099"/>
          <p:cNvSpPr txBox="1"/>
          <p:nvPr>
            <p:ph type="title"/>
          </p:nvPr>
        </p:nvSpPr>
        <p:spPr>
          <a:xfrm>
            <a:off x="2274262" y="3256365"/>
            <a:ext cx="13233900" cy="17040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99" name="Google Shape;2099;g2811d08aca3_0_2099"/>
          <p:cNvSpPr txBox="1"/>
          <p:nvPr>
            <p:ph idx="1" type="body"/>
          </p:nvPr>
        </p:nvSpPr>
        <p:spPr>
          <a:xfrm>
            <a:off x="2363787" y="5185409"/>
            <a:ext cx="5918700" cy="126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000"/>
              <a:buNone/>
              <a:defRPr sz="40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00" name="Google Shape;2100;g2811d08aca3_0_2099"/>
          <p:cNvSpPr/>
          <p:nvPr>
            <p:ph idx="2" type="pic"/>
          </p:nvPr>
        </p:nvSpPr>
        <p:spPr>
          <a:xfrm>
            <a:off x="2264126" y="7339251"/>
            <a:ext cx="3257400" cy="325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101" name="Google Shape;2101;g2811d08aca3_0_2099"/>
          <p:cNvSpPr txBox="1"/>
          <p:nvPr>
            <p:ph idx="3" type="body"/>
          </p:nvPr>
        </p:nvSpPr>
        <p:spPr>
          <a:xfrm>
            <a:off x="1813089" y="11043756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02" name="Google Shape;2102;g2811d08aca3_0_2099"/>
          <p:cNvSpPr txBox="1"/>
          <p:nvPr>
            <p:ph idx="4" type="body"/>
          </p:nvPr>
        </p:nvSpPr>
        <p:spPr>
          <a:xfrm>
            <a:off x="1813089" y="11675507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03" name="Google Shape;2103;g2811d08aca3_0_2099"/>
          <p:cNvSpPr/>
          <p:nvPr>
            <p:ph idx="5" type="pic"/>
          </p:nvPr>
        </p:nvSpPr>
        <p:spPr>
          <a:xfrm>
            <a:off x="7772286" y="7339251"/>
            <a:ext cx="3257400" cy="325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104" name="Google Shape;2104;g2811d08aca3_0_2099"/>
          <p:cNvSpPr txBox="1"/>
          <p:nvPr>
            <p:ph idx="6" type="body"/>
          </p:nvPr>
        </p:nvSpPr>
        <p:spPr>
          <a:xfrm>
            <a:off x="7397365" y="11043756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05" name="Google Shape;2105;g2811d08aca3_0_2099"/>
          <p:cNvSpPr txBox="1"/>
          <p:nvPr>
            <p:ph idx="7" type="body"/>
          </p:nvPr>
        </p:nvSpPr>
        <p:spPr>
          <a:xfrm>
            <a:off x="7397365" y="11675507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06" name="Google Shape;2106;g2811d08aca3_0_2099"/>
          <p:cNvSpPr/>
          <p:nvPr>
            <p:ph idx="8" type="pic"/>
          </p:nvPr>
        </p:nvSpPr>
        <p:spPr>
          <a:xfrm>
            <a:off x="13663394" y="7339251"/>
            <a:ext cx="3257400" cy="325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107" name="Google Shape;2107;g2811d08aca3_0_2099"/>
          <p:cNvSpPr txBox="1"/>
          <p:nvPr>
            <p:ph idx="9" type="body"/>
          </p:nvPr>
        </p:nvSpPr>
        <p:spPr>
          <a:xfrm>
            <a:off x="13212356" y="11043756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08" name="Google Shape;2108;g2811d08aca3_0_2099"/>
          <p:cNvSpPr txBox="1"/>
          <p:nvPr>
            <p:ph idx="13" type="body"/>
          </p:nvPr>
        </p:nvSpPr>
        <p:spPr>
          <a:xfrm>
            <a:off x="13212356" y="11675507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8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for speakers 2">
  <p:cSld name="title for speakers 2">
    <p:spTree>
      <p:nvGrpSpPr>
        <p:cNvPr id="2109" name="Shape 2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10" name="Google Shape;2110;g2811d08aca3_0_2116"/>
          <p:cNvGrpSpPr/>
          <p:nvPr/>
        </p:nvGrpSpPr>
        <p:grpSpPr>
          <a:xfrm>
            <a:off x="-23928" y="-2"/>
            <a:ext cx="24411191" cy="13735201"/>
            <a:chOff x="-23928" y="-2"/>
            <a:chExt cx="24411191" cy="13735201"/>
          </a:xfrm>
        </p:grpSpPr>
        <p:sp>
          <p:nvSpPr>
            <p:cNvPr id="2111" name="Google Shape;2111;g2811d08aca3_0_2116"/>
            <p:cNvSpPr/>
            <p:nvPr/>
          </p:nvSpPr>
          <p:spPr>
            <a:xfrm>
              <a:off x="12193588" y="-1"/>
              <a:ext cx="10092900" cy="137352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12" name="Google Shape;2112;g2811d08aca3_0_2116"/>
            <p:cNvSpPr/>
            <p:nvPr/>
          </p:nvSpPr>
          <p:spPr>
            <a:xfrm>
              <a:off x="-23928" y="-2"/>
              <a:ext cx="20028138" cy="13725655"/>
            </a:xfrm>
            <a:custGeom>
              <a:rect b="b" l="l" r="r" t="t"/>
              <a:pathLst>
                <a:path extrusionOk="0" h="13725655" w="20028138">
                  <a:moveTo>
                    <a:pt x="0" y="0"/>
                  </a:moveTo>
                  <a:lnTo>
                    <a:pt x="18079250" y="0"/>
                  </a:lnTo>
                  <a:lnTo>
                    <a:pt x="18139770" y="94400"/>
                  </a:lnTo>
                  <a:cubicBezTo>
                    <a:pt x="19338082" y="2066558"/>
                    <a:pt x="20028138" y="4381693"/>
                    <a:pt x="20028138" y="6857999"/>
                  </a:cubicBezTo>
                  <a:cubicBezTo>
                    <a:pt x="20028138" y="9334306"/>
                    <a:pt x="19338080" y="11649441"/>
                    <a:pt x="18139768" y="13621599"/>
                  </a:cubicBezTo>
                  <a:lnTo>
                    <a:pt x="18073058" y="13725655"/>
                  </a:lnTo>
                  <a:lnTo>
                    <a:pt x="0" y="1372565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13" name="Google Shape;2113;g2811d08aca3_0_2116"/>
            <p:cNvSpPr/>
            <p:nvPr/>
          </p:nvSpPr>
          <p:spPr>
            <a:xfrm>
              <a:off x="21961763" y="0"/>
              <a:ext cx="2425500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2114" name="Google Shape;2114;g2811d08aca3_0_2116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>
              <a:off x="2381659" y="2007829"/>
              <a:ext cx="2182620" cy="55227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115" name="Google Shape;2115;g2811d08aca3_0_2116"/>
          <p:cNvSpPr txBox="1"/>
          <p:nvPr>
            <p:ph type="title"/>
          </p:nvPr>
        </p:nvSpPr>
        <p:spPr>
          <a:xfrm>
            <a:off x="2274262" y="3256365"/>
            <a:ext cx="13233900" cy="17040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16" name="Google Shape;2116;g2811d08aca3_0_2116"/>
          <p:cNvSpPr txBox="1"/>
          <p:nvPr>
            <p:ph idx="1" type="body"/>
          </p:nvPr>
        </p:nvSpPr>
        <p:spPr>
          <a:xfrm>
            <a:off x="2363787" y="5185409"/>
            <a:ext cx="5918700" cy="126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000"/>
              <a:buNone/>
              <a:defRPr sz="40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17" name="Google Shape;2117;g2811d08aca3_0_2116"/>
          <p:cNvSpPr/>
          <p:nvPr>
            <p:ph idx="2" type="pic"/>
          </p:nvPr>
        </p:nvSpPr>
        <p:spPr>
          <a:xfrm>
            <a:off x="2264126" y="7339251"/>
            <a:ext cx="3257400" cy="325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118" name="Google Shape;2118;g2811d08aca3_0_2116"/>
          <p:cNvSpPr txBox="1"/>
          <p:nvPr>
            <p:ph idx="3" type="body"/>
          </p:nvPr>
        </p:nvSpPr>
        <p:spPr>
          <a:xfrm>
            <a:off x="1813089" y="11043756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19" name="Google Shape;2119;g2811d08aca3_0_2116"/>
          <p:cNvSpPr txBox="1"/>
          <p:nvPr>
            <p:ph idx="4" type="body"/>
          </p:nvPr>
        </p:nvSpPr>
        <p:spPr>
          <a:xfrm>
            <a:off x="1813089" y="11675507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20" name="Google Shape;2120;g2811d08aca3_0_2116"/>
          <p:cNvSpPr/>
          <p:nvPr>
            <p:ph idx="5" type="pic"/>
          </p:nvPr>
        </p:nvSpPr>
        <p:spPr>
          <a:xfrm>
            <a:off x="7772286" y="7339251"/>
            <a:ext cx="3257400" cy="325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121" name="Google Shape;2121;g2811d08aca3_0_2116"/>
          <p:cNvSpPr txBox="1"/>
          <p:nvPr>
            <p:ph idx="6" type="body"/>
          </p:nvPr>
        </p:nvSpPr>
        <p:spPr>
          <a:xfrm>
            <a:off x="7397365" y="11043756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22" name="Google Shape;2122;g2811d08aca3_0_2116"/>
          <p:cNvSpPr txBox="1"/>
          <p:nvPr>
            <p:ph idx="7" type="body"/>
          </p:nvPr>
        </p:nvSpPr>
        <p:spPr>
          <a:xfrm>
            <a:off x="7397365" y="11675507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23" name="Google Shape;2123;g2811d08aca3_0_2116"/>
          <p:cNvSpPr/>
          <p:nvPr>
            <p:ph idx="8" type="pic"/>
          </p:nvPr>
        </p:nvSpPr>
        <p:spPr>
          <a:xfrm>
            <a:off x="13663394" y="7339251"/>
            <a:ext cx="3257400" cy="325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124" name="Google Shape;2124;g2811d08aca3_0_2116"/>
          <p:cNvSpPr txBox="1"/>
          <p:nvPr>
            <p:ph idx="9" type="body"/>
          </p:nvPr>
        </p:nvSpPr>
        <p:spPr>
          <a:xfrm>
            <a:off x="13212356" y="11043756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25" name="Google Shape;2125;g2811d08aca3_0_2116"/>
          <p:cNvSpPr txBox="1"/>
          <p:nvPr>
            <p:ph idx="13" type="body"/>
          </p:nvPr>
        </p:nvSpPr>
        <p:spPr>
          <a:xfrm>
            <a:off x="13212356" y="11675507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8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split">
  <p:cSld name="org chart split">
    <p:spTree>
      <p:nvGrpSpPr>
        <p:cNvPr id="2126" name="Shape 2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7" name="Google Shape;2127;g2811d08aca3_0_2133"/>
          <p:cNvSpPr/>
          <p:nvPr/>
        </p:nvSpPr>
        <p:spPr>
          <a:xfrm>
            <a:off x="8198219" y="0"/>
            <a:ext cx="16194000" cy="137160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28" name="Google Shape;2128;g2811d08aca3_0_2133"/>
          <p:cNvSpPr txBox="1"/>
          <p:nvPr>
            <p:ph type="title"/>
          </p:nvPr>
        </p:nvSpPr>
        <p:spPr>
          <a:xfrm>
            <a:off x="1404746" y="7467600"/>
            <a:ext cx="4997700" cy="2025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 sz="66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29" name="Google Shape;2129;g2811d08aca3_0_2133"/>
          <p:cNvSpPr txBox="1"/>
          <p:nvPr>
            <p:ph idx="1" type="body"/>
          </p:nvPr>
        </p:nvSpPr>
        <p:spPr>
          <a:xfrm>
            <a:off x="1398428" y="9788405"/>
            <a:ext cx="4997700" cy="1947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30" name="Google Shape;2130;g2811d08aca3_0_2133"/>
          <p:cNvSpPr/>
          <p:nvPr>
            <p:ph idx="2" type="pic"/>
          </p:nvPr>
        </p:nvSpPr>
        <p:spPr>
          <a:xfrm>
            <a:off x="1609817" y="1598067"/>
            <a:ext cx="3257400" cy="325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131" name="Google Shape;2131;g2811d08aca3_0_2133"/>
          <p:cNvSpPr txBox="1"/>
          <p:nvPr>
            <p:ph idx="3" type="body"/>
          </p:nvPr>
        </p:nvSpPr>
        <p:spPr>
          <a:xfrm>
            <a:off x="1525587" y="5264888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32" name="Google Shape;2132;g2811d08aca3_0_2133"/>
          <p:cNvSpPr txBox="1"/>
          <p:nvPr>
            <p:ph idx="4" type="body"/>
          </p:nvPr>
        </p:nvSpPr>
        <p:spPr>
          <a:xfrm>
            <a:off x="1525587" y="5896639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33" name="Google Shape;2133;g2811d08aca3_0_2133"/>
          <p:cNvSpPr txBox="1"/>
          <p:nvPr>
            <p:ph idx="5" type="body"/>
          </p:nvPr>
        </p:nvSpPr>
        <p:spPr>
          <a:xfrm>
            <a:off x="8916987" y="5086941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34" name="Google Shape;2134;g2811d08aca3_0_2133"/>
          <p:cNvSpPr txBox="1"/>
          <p:nvPr>
            <p:ph idx="6" type="body"/>
          </p:nvPr>
        </p:nvSpPr>
        <p:spPr>
          <a:xfrm>
            <a:off x="8916987" y="5718692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35" name="Google Shape;2135;g2811d08aca3_0_2133"/>
          <p:cNvSpPr txBox="1"/>
          <p:nvPr>
            <p:ph idx="7" type="body"/>
          </p:nvPr>
        </p:nvSpPr>
        <p:spPr>
          <a:xfrm>
            <a:off x="12653690" y="5086941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36" name="Google Shape;2136;g2811d08aca3_0_2133"/>
          <p:cNvSpPr txBox="1"/>
          <p:nvPr>
            <p:ph idx="8" type="body"/>
          </p:nvPr>
        </p:nvSpPr>
        <p:spPr>
          <a:xfrm>
            <a:off x="12653690" y="5718692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37" name="Google Shape;2137;g2811d08aca3_0_2133"/>
          <p:cNvSpPr txBox="1"/>
          <p:nvPr>
            <p:ph idx="9" type="body"/>
          </p:nvPr>
        </p:nvSpPr>
        <p:spPr>
          <a:xfrm>
            <a:off x="16393045" y="5086941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38" name="Google Shape;2138;g2811d08aca3_0_2133"/>
          <p:cNvSpPr txBox="1"/>
          <p:nvPr>
            <p:ph idx="13" type="body"/>
          </p:nvPr>
        </p:nvSpPr>
        <p:spPr>
          <a:xfrm>
            <a:off x="16393045" y="5718692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39" name="Google Shape;2139;g2811d08aca3_0_2133"/>
          <p:cNvSpPr txBox="1"/>
          <p:nvPr>
            <p:ph idx="14" type="body"/>
          </p:nvPr>
        </p:nvSpPr>
        <p:spPr>
          <a:xfrm>
            <a:off x="20127095" y="5086941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40" name="Google Shape;2140;g2811d08aca3_0_2133"/>
          <p:cNvSpPr txBox="1"/>
          <p:nvPr>
            <p:ph idx="15" type="body"/>
          </p:nvPr>
        </p:nvSpPr>
        <p:spPr>
          <a:xfrm>
            <a:off x="20127095" y="5718692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41" name="Google Shape;2141;g2811d08aca3_0_2133"/>
          <p:cNvSpPr txBox="1"/>
          <p:nvPr>
            <p:ph idx="16" type="body"/>
          </p:nvPr>
        </p:nvSpPr>
        <p:spPr>
          <a:xfrm>
            <a:off x="8916987" y="10665685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42" name="Google Shape;2142;g2811d08aca3_0_2133"/>
          <p:cNvSpPr txBox="1"/>
          <p:nvPr>
            <p:ph idx="17" type="body"/>
          </p:nvPr>
        </p:nvSpPr>
        <p:spPr>
          <a:xfrm>
            <a:off x="8916987" y="11297436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43" name="Google Shape;2143;g2811d08aca3_0_2133"/>
          <p:cNvSpPr txBox="1"/>
          <p:nvPr>
            <p:ph idx="18" type="body"/>
          </p:nvPr>
        </p:nvSpPr>
        <p:spPr>
          <a:xfrm>
            <a:off x="12647993" y="10665685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44" name="Google Shape;2144;g2811d08aca3_0_2133"/>
          <p:cNvSpPr txBox="1"/>
          <p:nvPr>
            <p:ph idx="19" type="body"/>
          </p:nvPr>
        </p:nvSpPr>
        <p:spPr>
          <a:xfrm>
            <a:off x="12647993" y="11297436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45" name="Google Shape;2145;g2811d08aca3_0_2133"/>
          <p:cNvSpPr txBox="1"/>
          <p:nvPr>
            <p:ph idx="20" type="body"/>
          </p:nvPr>
        </p:nvSpPr>
        <p:spPr>
          <a:xfrm>
            <a:off x="16393045" y="10665685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46" name="Google Shape;2146;g2811d08aca3_0_2133"/>
          <p:cNvSpPr txBox="1"/>
          <p:nvPr>
            <p:ph idx="21" type="body"/>
          </p:nvPr>
        </p:nvSpPr>
        <p:spPr>
          <a:xfrm>
            <a:off x="16393045" y="11297436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47" name="Google Shape;2147;g2811d08aca3_0_2133"/>
          <p:cNvSpPr/>
          <p:nvPr>
            <p:ph idx="22" type="pic"/>
          </p:nvPr>
        </p:nvSpPr>
        <p:spPr>
          <a:xfrm>
            <a:off x="9368023" y="1866484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148" name="Google Shape;2148;g2811d08aca3_0_2133"/>
          <p:cNvSpPr/>
          <p:nvPr>
            <p:ph idx="23" type="pic"/>
          </p:nvPr>
        </p:nvSpPr>
        <p:spPr>
          <a:xfrm>
            <a:off x="13104726" y="1866484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149" name="Google Shape;2149;g2811d08aca3_0_2133"/>
          <p:cNvSpPr/>
          <p:nvPr>
            <p:ph idx="24" type="pic"/>
          </p:nvPr>
        </p:nvSpPr>
        <p:spPr>
          <a:xfrm>
            <a:off x="13022913" y="7445228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150" name="Google Shape;2150;g2811d08aca3_0_2133"/>
          <p:cNvSpPr/>
          <p:nvPr>
            <p:ph idx="25" type="pic"/>
          </p:nvPr>
        </p:nvSpPr>
        <p:spPr>
          <a:xfrm>
            <a:off x="9368023" y="7445228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151" name="Google Shape;2151;g2811d08aca3_0_2133"/>
          <p:cNvSpPr/>
          <p:nvPr>
            <p:ph idx="26" type="pic"/>
          </p:nvPr>
        </p:nvSpPr>
        <p:spPr>
          <a:xfrm>
            <a:off x="16765116" y="1866484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152" name="Google Shape;2152;g2811d08aca3_0_2133"/>
          <p:cNvSpPr/>
          <p:nvPr>
            <p:ph idx="27" type="pic"/>
          </p:nvPr>
        </p:nvSpPr>
        <p:spPr>
          <a:xfrm>
            <a:off x="20578131" y="1866484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153" name="Google Shape;2153;g2811d08aca3_0_2133"/>
          <p:cNvSpPr/>
          <p:nvPr>
            <p:ph idx="28" type="pic"/>
          </p:nvPr>
        </p:nvSpPr>
        <p:spPr>
          <a:xfrm>
            <a:off x="16765116" y="7445228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28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split title">
  <p:cSld name="org chart split title">
    <p:spTree>
      <p:nvGrpSpPr>
        <p:cNvPr id="2154" name="Shape 2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5" name="Google Shape;2155;g2811d08aca3_0_2161"/>
          <p:cNvSpPr txBox="1"/>
          <p:nvPr>
            <p:ph type="title"/>
          </p:nvPr>
        </p:nvSpPr>
        <p:spPr>
          <a:xfrm>
            <a:off x="10047465" y="2438400"/>
            <a:ext cx="12785100" cy="1934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56" name="Google Shape;2156;g2811d08aca3_0_2161"/>
          <p:cNvSpPr txBox="1"/>
          <p:nvPr>
            <p:ph idx="1" type="body"/>
          </p:nvPr>
        </p:nvSpPr>
        <p:spPr>
          <a:xfrm>
            <a:off x="10041147" y="4463852"/>
            <a:ext cx="12785100" cy="1708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57" name="Google Shape;2157;g2811d08aca3_0_2161"/>
          <p:cNvSpPr/>
          <p:nvPr/>
        </p:nvSpPr>
        <p:spPr>
          <a:xfrm>
            <a:off x="8203755" y="2133600"/>
            <a:ext cx="27300" cy="41148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58" name="Google Shape;2158;g2811d08aca3_0_2161"/>
          <p:cNvSpPr txBox="1"/>
          <p:nvPr>
            <p:ph idx="2" type="body"/>
          </p:nvPr>
        </p:nvSpPr>
        <p:spPr>
          <a:xfrm>
            <a:off x="2471546" y="5602815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59" name="Google Shape;2159;g2811d08aca3_0_2161"/>
          <p:cNvSpPr txBox="1"/>
          <p:nvPr>
            <p:ph idx="3" type="body"/>
          </p:nvPr>
        </p:nvSpPr>
        <p:spPr>
          <a:xfrm>
            <a:off x="2471546" y="6234566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60" name="Google Shape;2160;g2811d08aca3_0_2161"/>
          <p:cNvSpPr txBox="1"/>
          <p:nvPr>
            <p:ph idx="4" type="body"/>
          </p:nvPr>
        </p:nvSpPr>
        <p:spPr>
          <a:xfrm>
            <a:off x="1051692" y="11201400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61" name="Google Shape;2161;g2811d08aca3_0_2161"/>
          <p:cNvSpPr txBox="1"/>
          <p:nvPr>
            <p:ph idx="5" type="body"/>
          </p:nvPr>
        </p:nvSpPr>
        <p:spPr>
          <a:xfrm>
            <a:off x="1051692" y="11833151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62" name="Google Shape;2162;g2811d08aca3_0_2161"/>
          <p:cNvSpPr txBox="1"/>
          <p:nvPr>
            <p:ph idx="6" type="body"/>
          </p:nvPr>
        </p:nvSpPr>
        <p:spPr>
          <a:xfrm>
            <a:off x="4774978" y="11201400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63" name="Google Shape;2163;g2811d08aca3_0_2161"/>
          <p:cNvSpPr txBox="1"/>
          <p:nvPr>
            <p:ph idx="7" type="body"/>
          </p:nvPr>
        </p:nvSpPr>
        <p:spPr>
          <a:xfrm>
            <a:off x="4774978" y="11833151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64" name="Google Shape;2164;g2811d08aca3_0_2161"/>
          <p:cNvSpPr txBox="1"/>
          <p:nvPr>
            <p:ph idx="8" type="body"/>
          </p:nvPr>
        </p:nvSpPr>
        <p:spPr>
          <a:xfrm>
            <a:off x="8511681" y="11201400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65" name="Google Shape;2165;g2811d08aca3_0_2161"/>
          <p:cNvSpPr txBox="1"/>
          <p:nvPr>
            <p:ph idx="9" type="body"/>
          </p:nvPr>
        </p:nvSpPr>
        <p:spPr>
          <a:xfrm>
            <a:off x="8511681" y="11833151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66" name="Google Shape;2166;g2811d08aca3_0_2161"/>
          <p:cNvSpPr txBox="1"/>
          <p:nvPr>
            <p:ph idx="13" type="body"/>
          </p:nvPr>
        </p:nvSpPr>
        <p:spPr>
          <a:xfrm>
            <a:off x="12248384" y="11201400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67" name="Google Shape;2167;g2811d08aca3_0_2161"/>
          <p:cNvSpPr txBox="1"/>
          <p:nvPr>
            <p:ph idx="14" type="body"/>
          </p:nvPr>
        </p:nvSpPr>
        <p:spPr>
          <a:xfrm>
            <a:off x="12248384" y="11833151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68" name="Google Shape;2168;g2811d08aca3_0_2161"/>
          <p:cNvSpPr txBox="1"/>
          <p:nvPr>
            <p:ph idx="15" type="body"/>
          </p:nvPr>
        </p:nvSpPr>
        <p:spPr>
          <a:xfrm>
            <a:off x="15985088" y="11201400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69" name="Google Shape;2169;g2811d08aca3_0_2161"/>
          <p:cNvSpPr txBox="1"/>
          <p:nvPr>
            <p:ph idx="16" type="body"/>
          </p:nvPr>
        </p:nvSpPr>
        <p:spPr>
          <a:xfrm>
            <a:off x="15985088" y="11833151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70" name="Google Shape;2170;g2811d08aca3_0_2161"/>
          <p:cNvSpPr txBox="1"/>
          <p:nvPr>
            <p:ph idx="17" type="body"/>
          </p:nvPr>
        </p:nvSpPr>
        <p:spPr>
          <a:xfrm>
            <a:off x="19721791" y="11201400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71" name="Google Shape;2171;g2811d08aca3_0_2161"/>
          <p:cNvSpPr txBox="1"/>
          <p:nvPr>
            <p:ph idx="18" type="body"/>
          </p:nvPr>
        </p:nvSpPr>
        <p:spPr>
          <a:xfrm>
            <a:off x="19721791" y="11833151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72" name="Google Shape;2172;g2811d08aca3_0_2161"/>
          <p:cNvSpPr/>
          <p:nvPr>
            <p:ph idx="19" type="pic"/>
          </p:nvPr>
        </p:nvSpPr>
        <p:spPr>
          <a:xfrm>
            <a:off x="2922583" y="1898310"/>
            <a:ext cx="3257400" cy="325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173" name="Google Shape;2173;g2811d08aca3_0_2161"/>
          <p:cNvSpPr/>
          <p:nvPr>
            <p:ph idx="20" type="pic"/>
          </p:nvPr>
        </p:nvSpPr>
        <p:spPr>
          <a:xfrm>
            <a:off x="1502728" y="7980943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174" name="Google Shape;2174;g2811d08aca3_0_2161"/>
          <p:cNvSpPr/>
          <p:nvPr>
            <p:ph idx="21" type="pic"/>
          </p:nvPr>
        </p:nvSpPr>
        <p:spPr>
          <a:xfrm>
            <a:off x="5149898" y="7980943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175" name="Google Shape;2175;g2811d08aca3_0_2161"/>
          <p:cNvSpPr/>
          <p:nvPr>
            <p:ph idx="22" type="pic"/>
          </p:nvPr>
        </p:nvSpPr>
        <p:spPr>
          <a:xfrm>
            <a:off x="8962717" y="7980943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176" name="Google Shape;2176;g2811d08aca3_0_2161"/>
          <p:cNvSpPr/>
          <p:nvPr>
            <p:ph idx="23" type="pic"/>
          </p:nvPr>
        </p:nvSpPr>
        <p:spPr>
          <a:xfrm>
            <a:off x="12699420" y="7980943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177" name="Google Shape;2177;g2811d08aca3_0_2161"/>
          <p:cNvSpPr/>
          <p:nvPr>
            <p:ph idx="24" type="pic"/>
          </p:nvPr>
        </p:nvSpPr>
        <p:spPr>
          <a:xfrm>
            <a:off x="16436123" y="7980943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178" name="Google Shape;2178;g2811d08aca3_0_2161"/>
          <p:cNvSpPr/>
          <p:nvPr>
            <p:ph idx="25" type="pic"/>
          </p:nvPr>
        </p:nvSpPr>
        <p:spPr>
          <a:xfrm>
            <a:off x="20172827" y="7980943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28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small">
  <p:cSld name="org chart small">
    <p:bg>
      <p:bgPr>
        <a:solidFill>
          <a:schemeClr val="lt1"/>
        </a:solidFill>
      </p:bgPr>
    </p:bg>
    <p:spTree>
      <p:nvGrpSpPr>
        <p:cNvPr id="2179" name="Shape 2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0" name="Google Shape;2180;g2811d08aca3_0_2186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81" name="Google Shape;2181;g2811d08aca3_0_2186"/>
          <p:cNvSpPr txBox="1"/>
          <p:nvPr>
            <p:ph idx="1" type="body"/>
          </p:nvPr>
        </p:nvSpPr>
        <p:spPr>
          <a:xfrm>
            <a:off x="1441696" y="2429313"/>
            <a:ext cx="21337500" cy="69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82" name="Google Shape;2182;g2811d08aca3_0_2186"/>
          <p:cNvSpPr txBox="1"/>
          <p:nvPr>
            <p:ph idx="2" type="body"/>
          </p:nvPr>
        </p:nvSpPr>
        <p:spPr>
          <a:xfrm>
            <a:off x="10399274" y="6563293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83" name="Google Shape;2183;g2811d08aca3_0_2186"/>
          <p:cNvSpPr txBox="1"/>
          <p:nvPr>
            <p:ph idx="3" type="body"/>
          </p:nvPr>
        </p:nvSpPr>
        <p:spPr>
          <a:xfrm>
            <a:off x="10399274" y="7195044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84" name="Google Shape;2184;g2811d08aca3_0_2186"/>
          <p:cNvSpPr txBox="1"/>
          <p:nvPr>
            <p:ph idx="4" type="body"/>
          </p:nvPr>
        </p:nvSpPr>
        <p:spPr>
          <a:xfrm>
            <a:off x="4774978" y="11772106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85" name="Google Shape;2185;g2811d08aca3_0_2186"/>
          <p:cNvSpPr txBox="1"/>
          <p:nvPr>
            <p:ph idx="5" type="body"/>
          </p:nvPr>
        </p:nvSpPr>
        <p:spPr>
          <a:xfrm>
            <a:off x="4774978" y="12403857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86" name="Google Shape;2186;g2811d08aca3_0_2186"/>
          <p:cNvSpPr txBox="1"/>
          <p:nvPr>
            <p:ph idx="6" type="body"/>
          </p:nvPr>
        </p:nvSpPr>
        <p:spPr>
          <a:xfrm>
            <a:off x="8511681" y="11772106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87" name="Google Shape;2187;g2811d08aca3_0_2186"/>
          <p:cNvSpPr txBox="1"/>
          <p:nvPr>
            <p:ph idx="7" type="body"/>
          </p:nvPr>
        </p:nvSpPr>
        <p:spPr>
          <a:xfrm>
            <a:off x="8511681" y="12403857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88" name="Google Shape;2188;g2811d08aca3_0_2186"/>
          <p:cNvSpPr txBox="1"/>
          <p:nvPr>
            <p:ph idx="8" type="body"/>
          </p:nvPr>
        </p:nvSpPr>
        <p:spPr>
          <a:xfrm>
            <a:off x="12248384" y="11772106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89" name="Google Shape;2189;g2811d08aca3_0_2186"/>
          <p:cNvSpPr txBox="1"/>
          <p:nvPr>
            <p:ph idx="9" type="body"/>
          </p:nvPr>
        </p:nvSpPr>
        <p:spPr>
          <a:xfrm>
            <a:off x="12248384" y="12403857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90" name="Google Shape;2190;g2811d08aca3_0_2186"/>
          <p:cNvSpPr txBox="1"/>
          <p:nvPr>
            <p:ph idx="13" type="body"/>
          </p:nvPr>
        </p:nvSpPr>
        <p:spPr>
          <a:xfrm>
            <a:off x="15985088" y="11772106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91" name="Google Shape;2191;g2811d08aca3_0_2186"/>
          <p:cNvSpPr txBox="1"/>
          <p:nvPr>
            <p:ph idx="14" type="body"/>
          </p:nvPr>
        </p:nvSpPr>
        <p:spPr>
          <a:xfrm>
            <a:off x="15985088" y="12403857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cxnSp>
        <p:nvCxnSpPr>
          <p:cNvPr id="2192" name="Google Shape;2192;g2811d08aca3_0_2186"/>
          <p:cNvCxnSpPr/>
          <p:nvPr/>
        </p:nvCxnSpPr>
        <p:spPr>
          <a:xfrm>
            <a:off x="6477730" y="8022414"/>
            <a:ext cx="11341800" cy="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2193" name="Google Shape;2193;g2811d08aca3_0_2186"/>
          <p:cNvCxnSpPr/>
          <p:nvPr/>
        </p:nvCxnSpPr>
        <p:spPr>
          <a:xfrm>
            <a:off x="6477730" y="8022414"/>
            <a:ext cx="0" cy="23340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2194" name="Google Shape;2194;g2811d08aca3_0_2186"/>
          <p:cNvCxnSpPr/>
          <p:nvPr/>
        </p:nvCxnSpPr>
        <p:spPr>
          <a:xfrm>
            <a:off x="17819566" y="8022414"/>
            <a:ext cx="0" cy="23340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2195" name="Google Shape;2195;g2811d08aca3_0_2186"/>
          <p:cNvCxnSpPr/>
          <p:nvPr/>
        </p:nvCxnSpPr>
        <p:spPr>
          <a:xfrm>
            <a:off x="6477730" y="8022414"/>
            <a:ext cx="11341800" cy="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2196" name="Google Shape;2196;g2811d08aca3_0_2186"/>
          <p:cNvCxnSpPr/>
          <p:nvPr/>
        </p:nvCxnSpPr>
        <p:spPr>
          <a:xfrm>
            <a:off x="6477730" y="8022414"/>
            <a:ext cx="0" cy="23340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2197" name="Google Shape;2197;g2811d08aca3_0_2186"/>
          <p:cNvCxnSpPr/>
          <p:nvPr/>
        </p:nvCxnSpPr>
        <p:spPr>
          <a:xfrm>
            <a:off x="17819566" y="8022414"/>
            <a:ext cx="0" cy="23340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2198" name="Google Shape;2198;g2811d08aca3_0_2186"/>
          <p:cNvSpPr/>
          <p:nvPr>
            <p:ph idx="15" type="pic"/>
          </p:nvPr>
        </p:nvSpPr>
        <p:spPr>
          <a:xfrm>
            <a:off x="5149898" y="8549639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199" name="Google Shape;2199;g2811d08aca3_0_2186"/>
          <p:cNvSpPr/>
          <p:nvPr>
            <p:ph idx="16" type="pic"/>
          </p:nvPr>
        </p:nvSpPr>
        <p:spPr>
          <a:xfrm>
            <a:off x="8962717" y="8549639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200" name="Google Shape;2200;g2811d08aca3_0_2186"/>
          <p:cNvSpPr/>
          <p:nvPr>
            <p:ph idx="17" type="pic"/>
          </p:nvPr>
        </p:nvSpPr>
        <p:spPr>
          <a:xfrm>
            <a:off x="12699420" y="8549639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201" name="Google Shape;2201;g2811d08aca3_0_2186"/>
          <p:cNvSpPr/>
          <p:nvPr>
            <p:ph idx="18" type="pic"/>
          </p:nvPr>
        </p:nvSpPr>
        <p:spPr>
          <a:xfrm>
            <a:off x="16436123" y="8549639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202" name="Google Shape;2202;g2811d08aca3_0_2186"/>
          <p:cNvSpPr/>
          <p:nvPr>
            <p:ph idx="19" type="pic"/>
          </p:nvPr>
        </p:nvSpPr>
        <p:spPr>
          <a:xfrm>
            <a:off x="10850310" y="3340826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28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medium">
  <p:cSld name="org chart medium">
    <p:bg>
      <p:bgPr>
        <a:solidFill>
          <a:schemeClr val="lt1"/>
        </a:solidFill>
      </p:bgPr>
    </p:bg>
    <p:spTree>
      <p:nvGrpSpPr>
        <p:cNvPr id="2203" name="Shape 2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4" name="Google Shape;2204;g2811d08aca3_0_2210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05" name="Google Shape;2205;g2811d08aca3_0_2210"/>
          <p:cNvSpPr txBox="1"/>
          <p:nvPr>
            <p:ph idx="1" type="body"/>
          </p:nvPr>
        </p:nvSpPr>
        <p:spPr>
          <a:xfrm>
            <a:off x="1441696" y="2429313"/>
            <a:ext cx="21337500" cy="69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06" name="Google Shape;2206;g2811d08aca3_0_2210"/>
          <p:cNvSpPr txBox="1"/>
          <p:nvPr>
            <p:ph idx="2" type="body"/>
          </p:nvPr>
        </p:nvSpPr>
        <p:spPr>
          <a:xfrm>
            <a:off x="8370057" y="6563293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07" name="Google Shape;2207;g2811d08aca3_0_2210"/>
          <p:cNvSpPr txBox="1"/>
          <p:nvPr>
            <p:ph idx="3" type="body"/>
          </p:nvPr>
        </p:nvSpPr>
        <p:spPr>
          <a:xfrm>
            <a:off x="8370057" y="7195044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08" name="Google Shape;2208;g2811d08aca3_0_2210"/>
          <p:cNvSpPr txBox="1"/>
          <p:nvPr>
            <p:ph idx="4" type="body"/>
          </p:nvPr>
        </p:nvSpPr>
        <p:spPr>
          <a:xfrm>
            <a:off x="12527767" y="6563293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09" name="Google Shape;2209;g2811d08aca3_0_2210"/>
          <p:cNvSpPr txBox="1"/>
          <p:nvPr>
            <p:ph idx="5" type="body"/>
          </p:nvPr>
        </p:nvSpPr>
        <p:spPr>
          <a:xfrm>
            <a:off x="12527767" y="7195044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10" name="Google Shape;2210;g2811d08aca3_0_2210"/>
          <p:cNvSpPr txBox="1"/>
          <p:nvPr>
            <p:ph idx="6" type="body"/>
          </p:nvPr>
        </p:nvSpPr>
        <p:spPr>
          <a:xfrm>
            <a:off x="2941578" y="11772106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11" name="Google Shape;2211;g2811d08aca3_0_2210"/>
          <p:cNvSpPr txBox="1"/>
          <p:nvPr>
            <p:ph idx="7" type="body"/>
          </p:nvPr>
        </p:nvSpPr>
        <p:spPr>
          <a:xfrm>
            <a:off x="2941578" y="12403857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12" name="Google Shape;2212;g2811d08aca3_0_2210"/>
          <p:cNvSpPr txBox="1"/>
          <p:nvPr>
            <p:ph idx="8" type="body"/>
          </p:nvPr>
        </p:nvSpPr>
        <p:spPr>
          <a:xfrm>
            <a:off x="6664864" y="11772106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13" name="Google Shape;2213;g2811d08aca3_0_2210"/>
          <p:cNvSpPr txBox="1"/>
          <p:nvPr>
            <p:ph idx="9" type="body"/>
          </p:nvPr>
        </p:nvSpPr>
        <p:spPr>
          <a:xfrm>
            <a:off x="6664864" y="12403857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14" name="Google Shape;2214;g2811d08aca3_0_2210"/>
          <p:cNvSpPr txBox="1"/>
          <p:nvPr>
            <p:ph idx="13" type="body"/>
          </p:nvPr>
        </p:nvSpPr>
        <p:spPr>
          <a:xfrm>
            <a:off x="10401567" y="11772106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15" name="Google Shape;2215;g2811d08aca3_0_2210"/>
          <p:cNvSpPr txBox="1"/>
          <p:nvPr>
            <p:ph idx="14" type="body"/>
          </p:nvPr>
        </p:nvSpPr>
        <p:spPr>
          <a:xfrm>
            <a:off x="10401567" y="12403857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16" name="Google Shape;2216;g2811d08aca3_0_2210"/>
          <p:cNvSpPr txBox="1"/>
          <p:nvPr>
            <p:ph idx="15" type="body"/>
          </p:nvPr>
        </p:nvSpPr>
        <p:spPr>
          <a:xfrm>
            <a:off x="14138270" y="11772106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17" name="Google Shape;2217;g2811d08aca3_0_2210"/>
          <p:cNvSpPr txBox="1"/>
          <p:nvPr>
            <p:ph idx="16" type="body"/>
          </p:nvPr>
        </p:nvSpPr>
        <p:spPr>
          <a:xfrm>
            <a:off x="14138270" y="12403857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18" name="Google Shape;2218;g2811d08aca3_0_2210"/>
          <p:cNvSpPr txBox="1"/>
          <p:nvPr>
            <p:ph idx="17" type="body"/>
          </p:nvPr>
        </p:nvSpPr>
        <p:spPr>
          <a:xfrm>
            <a:off x="17874973" y="11772106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19" name="Google Shape;2219;g2811d08aca3_0_2210"/>
          <p:cNvSpPr txBox="1"/>
          <p:nvPr>
            <p:ph idx="18" type="body"/>
          </p:nvPr>
        </p:nvSpPr>
        <p:spPr>
          <a:xfrm>
            <a:off x="17874973" y="12403857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cxnSp>
        <p:nvCxnSpPr>
          <p:cNvPr id="2220" name="Google Shape;2220;g2811d08aca3_0_2210"/>
          <p:cNvCxnSpPr/>
          <p:nvPr/>
        </p:nvCxnSpPr>
        <p:spPr>
          <a:xfrm>
            <a:off x="4753433" y="8022414"/>
            <a:ext cx="14921100" cy="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2221" name="Google Shape;2221;g2811d08aca3_0_2210"/>
          <p:cNvCxnSpPr/>
          <p:nvPr/>
        </p:nvCxnSpPr>
        <p:spPr>
          <a:xfrm>
            <a:off x="4753433" y="8022414"/>
            <a:ext cx="0" cy="23340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2222" name="Google Shape;2222;g2811d08aca3_0_2210"/>
          <p:cNvCxnSpPr/>
          <p:nvPr/>
        </p:nvCxnSpPr>
        <p:spPr>
          <a:xfrm>
            <a:off x="19674492" y="8022414"/>
            <a:ext cx="0" cy="23340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2223" name="Google Shape;2223;g2811d08aca3_0_2210"/>
          <p:cNvCxnSpPr/>
          <p:nvPr/>
        </p:nvCxnSpPr>
        <p:spPr>
          <a:xfrm>
            <a:off x="4753433" y="8022414"/>
            <a:ext cx="14921100" cy="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2224" name="Google Shape;2224;g2811d08aca3_0_2210"/>
          <p:cNvCxnSpPr/>
          <p:nvPr/>
        </p:nvCxnSpPr>
        <p:spPr>
          <a:xfrm>
            <a:off x="4753433" y="8022414"/>
            <a:ext cx="0" cy="23340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2225" name="Google Shape;2225;g2811d08aca3_0_2210"/>
          <p:cNvCxnSpPr/>
          <p:nvPr/>
        </p:nvCxnSpPr>
        <p:spPr>
          <a:xfrm>
            <a:off x="19674492" y="8022414"/>
            <a:ext cx="0" cy="23340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2226" name="Google Shape;2226;g2811d08aca3_0_2210"/>
          <p:cNvSpPr/>
          <p:nvPr>
            <p:ph idx="19" type="pic"/>
          </p:nvPr>
        </p:nvSpPr>
        <p:spPr>
          <a:xfrm>
            <a:off x="3392614" y="8549639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227" name="Google Shape;2227;g2811d08aca3_0_2210"/>
          <p:cNvSpPr/>
          <p:nvPr>
            <p:ph idx="20" type="pic"/>
          </p:nvPr>
        </p:nvSpPr>
        <p:spPr>
          <a:xfrm>
            <a:off x="7039784" y="8549639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228" name="Google Shape;2228;g2811d08aca3_0_2210"/>
          <p:cNvSpPr/>
          <p:nvPr>
            <p:ph idx="21" type="pic"/>
          </p:nvPr>
        </p:nvSpPr>
        <p:spPr>
          <a:xfrm>
            <a:off x="10852603" y="8549639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229" name="Google Shape;2229;g2811d08aca3_0_2210"/>
          <p:cNvSpPr/>
          <p:nvPr>
            <p:ph idx="22" type="pic"/>
          </p:nvPr>
        </p:nvSpPr>
        <p:spPr>
          <a:xfrm>
            <a:off x="14589306" y="8549639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230" name="Google Shape;2230;g2811d08aca3_0_2210"/>
          <p:cNvSpPr/>
          <p:nvPr>
            <p:ph idx="23" type="pic"/>
          </p:nvPr>
        </p:nvSpPr>
        <p:spPr>
          <a:xfrm>
            <a:off x="18326009" y="8549639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231" name="Google Shape;2231;g2811d08aca3_0_2210"/>
          <p:cNvSpPr/>
          <p:nvPr>
            <p:ph idx="24" type="pic"/>
          </p:nvPr>
        </p:nvSpPr>
        <p:spPr>
          <a:xfrm>
            <a:off x="8744977" y="3340826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232" name="Google Shape;2232;g2811d08aca3_0_2210"/>
          <p:cNvSpPr/>
          <p:nvPr>
            <p:ph idx="25" type="pic"/>
          </p:nvPr>
        </p:nvSpPr>
        <p:spPr>
          <a:xfrm>
            <a:off x="12978803" y="3340826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28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large">
  <p:cSld name="org chart large">
    <p:bg>
      <p:bgPr>
        <a:solidFill>
          <a:schemeClr val="lt1"/>
        </a:solidFill>
      </p:bgPr>
    </p:bg>
    <p:spTree>
      <p:nvGrpSpPr>
        <p:cNvPr id="2233" name="Shape 2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4" name="Google Shape;2234;g2811d08aca3_0_2240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35" name="Google Shape;2235;g2811d08aca3_0_2240"/>
          <p:cNvSpPr txBox="1"/>
          <p:nvPr>
            <p:ph idx="1" type="body"/>
          </p:nvPr>
        </p:nvSpPr>
        <p:spPr>
          <a:xfrm>
            <a:off x="1441696" y="2429313"/>
            <a:ext cx="21337500" cy="69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36" name="Google Shape;2236;g2811d08aca3_0_2240"/>
          <p:cNvSpPr txBox="1"/>
          <p:nvPr>
            <p:ph idx="2" type="body"/>
          </p:nvPr>
        </p:nvSpPr>
        <p:spPr>
          <a:xfrm>
            <a:off x="6241564" y="6563293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37" name="Google Shape;2237;g2811d08aca3_0_2240"/>
          <p:cNvSpPr txBox="1"/>
          <p:nvPr>
            <p:ph idx="3" type="body"/>
          </p:nvPr>
        </p:nvSpPr>
        <p:spPr>
          <a:xfrm>
            <a:off x="6241564" y="7195044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38" name="Google Shape;2238;g2811d08aca3_0_2240"/>
          <p:cNvSpPr txBox="1"/>
          <p:nvPr>
            <p:ph idx="4" type="body"/>
          </p:nvPr>
        </p:nvSpPr>
        <p:spPr>
          <a:xfrm>
            <a:off x="10399274" y="6563293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39" name="Google Shape;2239;g2811d08aca3_0_2240"/>
          <p:cNvSpPr txBox="1"/>
          <p:nvPr>
            <p:ph idx="5" type="body"/>
          </p:nvPr>
        </p:nvSpPr>
        <p:spPr>
          <a:xfrm>
            <a:off x="10399274" y="7195044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40" name="Google Shape;2240;g2811d08aca3_0_2240"/>
          <p:cNvSpPr txBox="1"/>
          <p:nvPr>
            <p:ph idx="6" type="body"/>
          </p:nvPr>
        </p:nvSpPr>
        <p:spPr>
          <a:xfrm>
            <a:off x="14431350" y="6563293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41" name="Google Shape;2241;g2811d08aca3_0_2240"/>
          <p:cNvSpPr txBox="1"/>
          <p:nvPr>
            <p:ph idx="7" type="body"/>
          </p:nvPr>
        </p:nvSpPr>
        <p:spPr>
          <a:xfrm>
            <a:off x="14431350" y="7195044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42" name="Google Shape;2242;g2811d08aca3_0_2240"/>
          <p:cNvSpPr txBox="1"/>
          <p:nvPr>
            <p:ph idx="8" type="body"/>
          </p:nvPr>
        </p:nvSpPr>
        <p:spPr>
          <a:xfrm>
            <a:off x="1051692" y="11772106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43" name="Google Shape;2243;g2811d08aca3_0_2240"/>
          <p:cNvSpPr txBox="1"/>
          <p:nvPr>
            <p:ph idx="9" type="body"/>
          </p:nvPr>
        </p:nvSpPr>
        <p:spPr>
          <a:xfrm>
            <a:off x="1051692" y="12403857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44" name="Google Shape;2244;g2811d08aca3_0_2240"/>
          <p:cNvSpPr txBox="1"/>
          <p:nvPr>
            <p:ph idx="13" type="body"/>
          </p:nvPr>
        </p:nvSpPr>
        <p:spPr>
          <a:xfrm>
            <a:off x="4774978" y="11772106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45" name="Google Shape;2245;g2811d08aca3_0_2240"/>
          <p:cNvSpPr txBox="1"/>
          <p:nvPr>
            <p:ph idx="14" type="body"/>
          </p:nvPr>
        </p:nvSpPr>
        <p:spPr>
          <a:xfrm>
            <a:off x="4774978" y="12403857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46" name="Google Shape;2246;g2811d08aca3_0_2240"/>
          <p:cNvSpPr txBox="1"/>
          <p:nvPr>
            <p:ph idx="15" type="body"/>
          </p:nvPr>
        </p:nvSpPr>
        <p:spPr>
          <a:xfrm>
            <a:off x="8511681" y="11772106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47" name="Google Shape;2247;g2811d08aca3_0_2240"/>
          <p:cNvSpPr txBox="1"/>
          <p:nvPr>
            <p:ph idx="16" type="body"/>
          </p:nvPr>
        </p:nvSpPr>
        <p:spPr>
          <a:xfrm>
            <a:off x="8511681" y="12403857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48" name="Google Shape;2248;g2811d08aca3_0_2240"/>
          <p:cNvSpPr txBox="1"/>
          <p:nvPr>
            <p:ph idx="17" type="body"/>
          </p:nvPr>
        </p:nvSpPr>
        <p:spPr>
          <a:xfrm>
            <a:off x="12248384" y="11772106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49" name="Google Shape;2249;g2811d08aca3_0_2240"/>
          <p:cNvSpPr txBox="1"/>
          <p:nvPr>
            <p:ph idx="18" type="body"/>
          </p:nvPr>
        </p:nvSpPr>
        <p:spPr>
          <a:xfrm>
            <a:off x="12248384" y="12403857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50" name="Google Shape;2250;g2811d08aca3_0_2240"/>
          <p:cNvSpPr txBox="1"/>
          <p:nvPr>
            <p:ph idx="19" type="body"/>
          </p:nvPr>
        </p:nvSpPr>
        <p:spPr>
          <a:xfrm>
            <a:off x="15985088" y="11772106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51" name="Google Shape;2251;g2811d08aca3_0_2240"/>
          <p:cNvSpPr txBox="1"/>
          <p:nvPr>
            <p:ph idx="20" type="body"/>
          </p:nvPr>
        </p:nvSpPr>
        <p:spPr>
          <a:xfrm>
            <a:off x="15985088" y="12403857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52" name="Google Shape;2252;g2811d08aca3_0_2240"/>
          <p:cNvSpPr txBox="1"/>
          <p:nvPr>
            <p:ph idx="21" type="body"/>
          </p:nvPr>
        </p:nvSpPr>
        <p:spPr>
          <a:xfrm>
            <a:off x="19721791" y="11772106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53" name="Google Shape;2253;g2811d08aca3_0_2240"/>
          <p:cNvSpPr txBox="1"/>
          <p:nvPr>
            <p:ph idx="22" type="body"/>
          </p:nvPr>
        </p:nvSpPr>
        <p:spPr>
          <a:xfrm>
            <a:off x="19721791" y="12403857"/>
            <a:ext cx="3431100" cy="4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cxnSp>
        <p:nvCxnSpPr>
          <p:cNvPr id="2254" name="Google Shape;2254;g2811d08aca3_0_2240"/>
          <p:cNvCxnSpPr/>
          <p:nvPr/>
        </p:nvCxnSpPr>
        <p:spPr>
          <a:xfrm>
            <a:off x="2846256" y="8022414"/>
            <a:ext cx="18670200" cy="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2255" name="Google Shape;2255;g2811d08aca3_0_2240"/>
          <p:cNvCxnSpPr/>
          <p:nvPr/>
        </p:nvCxnSpPr>
        <p:spPr>
          <a:xfrm>
            <a:off x="2846256" y="8022414"/>
            <a:ext cx="0" cy="23340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2256" name="Google Shape;2256;g2811d08aca3_0_2240"/>
          <p:cNvCxnSpPr/>
          <p:nvPr/>
        </p:nvCxnSpPr>
        <p:spPr>
          <a:xfrm>
            <a:off x="21516355" y="8022414"/>
            <a:ext cx="0" cy="23340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2257" name="Google Shape;2257;g2811d08aca3_0_2240"/>
          <p:cNvCxnSpPr/>
          <p:nvPr/>
        </p:nvCxnSpPr>
        <p:spPr>
          <a:xfrm>
            <a:off x="2846256" y="8022414"/>
            <a:ext cx="18670200" cy="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2258" name="Google Shape;2258;g2811d08aca3_0_2240"/>
          <p:cNvCxnSpPr/>
          <p:nvPr/>
        </p:nvCxnSpPr>
        <p:spPr>
          <a:xfrm>
            <a:off x="2846256" y="8022414"/>
            <a:ext cx="0" cy="23340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2259" name="Google Shape;2259;g2811d08aca3_0_2240"/>
          <p:cNvCxnSpPr/>
          <p:nvPr/>
        </p:nvCxnSpPr>
        <p:spPr>
          <a:xfrm>
            <a:off x="21516355" y="8022414"/>
            <a:ext cx="0" cy="23340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2260" name="Google Shape;2260;g2811d08aca3_0_2240"/>
          <p:cNvSpPr/>
          <p:nvPr>
            <p:ph idx="23" type="pic"/>
          </p:nvPr>
        </p:nvSpPr>
        <p:spPr>
          <a:xfrm>
            <a:off x="1502728" y="8549639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261" name="Google Shape;2261;g2811d08aca3_0_2240"/>
          <p:cNvSpPr/>
          <p:nvPr>
            <p:ph idx="24" type="pic"/>
          </p:nvPr>
        </p:nvSpPr>
        <p:spPr>
          <a:xfrm>
            <a:off x="5149898" y="8549639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262" name="Google Shape;2262;g2811d08aca3_0_2240"/>
          <p:cNvSpPr/>
          <p:nvPr>
            <p:ph idx="25" type="pic"/>
          </p:nvPr>
        </p:nvSpPr>
        <p:spPr>
          <a:xfrm>
            <a:off x="8962717" y="8549639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263" name="Google Shape;2263;g2811d08aca3_0_2240"/>
          <p:cNvSpPr/>
          <p:nvPr>
            <p:ph idx="26" type="pic"/>
          </p:nvPr>
        </p:nvSpPr>
        <p:spPr>
          <a:xfrm>
            <a:off x="12699420" y="8549639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264" name="Google Shape;2264;g2811d08aca3_0_2240"/>
          <p:cNvSpPr/>
          <p:nvPr>
            <p:ph idx="27" type="pic"/>
          </p:nvPr>
        </p:nvSpPr>
        <p:spPr>
          <a:xfrm>
            <a:off x="16436123" y="8549639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265" name="Google Shape;2265;g2811d08aca3_0_2240"/>
          <p:cNvSpPr/>
          <p:nvPr>
            <p:ph idx="28" type="pic"/>
          </p:nvPr>
        </p:nvSpPr>
        <p:spPr>
          <a:xfrm>
            <a:off x="20172827" y="8549639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266" name="Google Shape;2266;g2811d08aca3_0_2240"/>
          <p:cNvSpPr/>
          <p:nvPr>
            <p:ph idx="29" type="pic"/>
          </p:nvPr>
        </p:nvSpPr>
        <p:spPr>
          <a:xfrm>
            <a:off x="6616484" y="3340826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267" name="Google Shape;2267;g2811d08aca3_0_2240"/>
          <p:cNvSpPr/>
          <p:nvPr>
            <p:ph idx="30" type="pic"/>
          </p:nvPr>
        </p:nvSpPr>
        <p:spPr>
          <a:xfrm>
            <a:off x="10850310" y="3340826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268" name="Google Shape;2268;g2811d08aca3_0_2240"/>
          <p:cNvSpPr/>
          <p:nvPr>
            <p:ph idx="31" type="pic"/>
          </p:nvPr>
        </p:nvSpPr>
        <p:spPr>
          <a:xfrm>
            <a:off x="14882386" y="3340826"/>
            <a:ext cx="2687100" cy="26871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28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>
  <p:cSld name="Title Only">
    <p:bg>
      <p:bgPr>
        <a:solidFill>
          <a:srgbClr val="FEFAF5"/>
        </a:solidFill>
      </p:bgPr>
    </p:bg>
    <p:spTree>
      <p:nvGrpSpPr>
        <p:cNvPr id="2269" name="Shape 2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0" name="Google Shape;2270;g2811d08aca3_0_2276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8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2 topics side by side">
  <p:cSld name="titles 2 topics side by side">
    <p:bg>
      <p:bgPr>
        <a:solidFill>
          <a:schemeClr val="lt1"/>
        </a:solidFill>
      </p:bgPr>
    </p:bg>
    <p:spTree>
      <p:nvGrpSpPr>
        <p:cNvPr id="2271" name="Shape 2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2" name="Google Shape;2272;g2811d08aca3_0_2278"/>
          <p:cNvSpPr/>
          <p:nvPr/>
        </p:nvSpPr>
        <p:spPr>
          <a:xfrm>
            <a:off x="1525588" y="3618487"/>
            <a:ext cx="10392600" cy="100974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73" name="Google Shape;2273;g2811d08aca3_0_2278"/>
          <p:cNvSpPr/>
          <p:nvPr/>
        </p:nvSpPr>
        <p:spPr>
          <a:xfrm>
            <a:off x="12525133" y="3618488"/>
            <a:ext cx="10260300" cy="100974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74" name="Google Shape;2274;g2811d08aca3_0_2278"/>
          <p:cNvSpPr/>
          <p:nvPr/>
        </p:nvSpPr>
        <p:spPr>
          <a:xfrm flipH="1" rot="10800000">
            <a:off x="1955541" y="5024325"/>
            <a:ext cx="9144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75" name="Google Shape;2275;g2811d08aca3_0_2278"/>
          <p:cNvSpPr/>
          <p:nvPr/>
        </p:nvSpPr>
        <p:spPr>
          <a:xfrm flipH="1" rot="10800000">
            <a:off x="13048396" y="5024325"/>
            <a:ext cx="8988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76" name="Google Shape;2276;g2811d08aca3_0_2278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77" name="Google Shape;2277;g2811d08aca3_0_2278"/>
          <p:cNvSpPr txBox="1"/>
          <p:nvPr>
            <p:ph idx="1" type="body"/>
          </p:nvPr>
        </p:nvSpPr>
        <p:spPr>
          <a:xfrm>
            <a:off x="1441696" y="2429313"/>
            <a:ext cx="21337500" cy="69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78" name="Google Shape;2278;g2811d08aca3_0_2278"/>
          <p:cNvSpPr txBox="1"/>
          <p:nvPr>
            <p:ph idx="2" type="body"/>
          </p:nvPr>
        </p:nvSpPr>
        <p:spPr>
          <a:xfrm>
            <a:off x="1862635" y="4066757"/>
            <a:ext cx="67659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79" name="Google Shape;2279;g2811d08aca3_0_2278"/>
          <p:cNvSpPr txBox="1"/>
          <p:nvPr>
            <p:ph idx="3" type="body"/>
          </p:nvPr>
        </p:nvSpPr>
        <p:spPr>
          <a:xfrm>
            <a:off x="1862635" y="5440727"/>
            <a:ext cx="8885100" cy="364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80" name="Google Shape;2280;g2811d08aca3_0_2278"/>
          <p:cNvSpPr txBox="1"/>
          <p:nvPr>
            <p:ph idx="4" type="body"/>
          </p:nvPr>
        </p:nvSpPr>
        <p:spPr>
          <a:xfrm>
            <a:off x="12962060" y="4066757"/>
            <a:ext cx="67659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81" name="Google Shape;2281;g2811d08aca3_0_2278"/>
          <p:cNvSpPr txBox="1"/>
          <p:nvPr>
            <p:ph idx="5" type="body"/>
          </p:nvPr>
        </p:nvSpPr>
        <p:spPr>
          <a:xfrm>
            <a:off x="12962060" y="5440727"/>
            <a:ext cx="8885100" cy="364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8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s 2 topics side by side">
  <p:cSld name="1_titles 2 topics side by side">
    <p:bg>
      <p:bgPr>
        <a:solidFill>
          <a:schemeClr val="lt1"/>
        </a:solidFill>
      </p:bgPr>
    </p:bg>
    <p:spTree>
      <p:nvGrpSpPr>
        <p:cNvPr id="2282" name="Shape 2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3" name="Google Shape;2283;g2811d08aca3_0_2289"/>
          <p:cNvSpPr/>
          <p:nvPr/>
        </p:nvSpPr>
        <p:spPr>
          <a:xfrm>
            <a:off x="19279764" y="4149190"/>
            <a:ext cx="7856100" cy="78561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84" name="Google Shape;2284;g2811d08aca3_0_2289"/>
          <p:cNvSpPr/>
          <p:nvPr/>
        </p:nvSpPr>
        <p:spPr>
          <a:xfrm>
            <a:off x="1525588" y="3618487"/>
            <a:ext cx="10392600" cy="100974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85" name="Google Shape;2285;g2811d08aca3_0_2289"/>
          <p:cNvSpPr/>
          <p:nvPr/>
        </p:nvSpPr>
        <p:spPr>
          <a:xfrm flipH="1" rot="10800000">
            <a:off x="1955541" y="5024325"/>
            <a:ext cx="9144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86" name="Google Shape;2286;g2811d08aca3_0_2289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87" name="Google Shape;2287;g2811d08aca3_0_2289"/>
          <p:cNvSpPr txBox="1"/>
          <p:nvPr>
            <p:ph idx="1" type="body"/>
          </p:nvPr>
        </p:nvSpPr>
        <p:spPr>
          <a:xfrm>
            <a:off x="1441696" y="2429313"/>
            <a:ext cx="21337500" cy="69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88" name="Google Shape;2288;g2811d08aca3_0_2289"/>
          <p:cNvSpPr txBox="1"/>
          <p:nvPr>
            <p:ph idx="2" type="body"/>
          </p:nvPr>
        </p:nvSpPr>
        <p:spPr>
          <a:xfrm>
            <a:off x="1862635" y="4066757"/>
            <a:ext cx="67659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89" name="Google Shape;2289;g2811d08aca3_0_2289"/>
          <p:cNvSpPr txBox="1"/>
          <p:nvPr>
            <p:ph idx="3" type="body"/>
          </p:nvPr>
        </p:nvSpPr>
        <p:spPr>
          <a:xfrm>
            <a:off x="1862635" y="5440727"/>
            <a:ext cx="8885100" cy="364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2290" name="Google Shape;2290;g2811d08aca3_0_228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301031" y="5211181"/>
            <a:ext cx="11269820" cy="6230913"/>
          </a:xfrm>
          <a:prstGeom prst="rect">
            <a:avLst/>
          </a:prstGeom>
          <a:noFill/>
          <a:ln>
            <a:noFill/>
          </a:ln>
        </p:spPr>
      </p:pic>
      <p:sp>
        <p:nvSpPr>
          <p:cNvPr id="2291" name="Google Shape;2291;g2811d08aca3_0_2289"/>
          <p:cNvSpPr/>
          <p:nvPr>
            <p:ph idx="4" type="pic"/>
          </p:nvPr>
        </p:nvSpPr>
        <p:spPr>
          <a:xfrm>
            <a:off x="13756247" y="5555500"/>
            <a:ext cx="8346000" cy="50148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4">
  <p:cSld name="red_title and image 4">
    <p:spTree>
      <p:nvGrpSpPr>
        <p:cNvPr id="218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9" name="Google Shape;219;p77"/>
          <p:cNvGrpSpPr/>
          <p:nvPr/>
        </p:nvGrpSpPr>
        <p:grpSpPr>
          <a:xfrm>
            <a:off x="9236" y="0"/>
            <a:ext cx="3759200" cy="13715999"/>
            <a:chOff x="9236" y="0"/>
            <a:chExt cx="3759200" cy="13715999"/>
          </a:xfrm>
        </p:grpSpPr>
        <p:sp>
          <p:nvSpPr>
            <p:cNvPr id="220" name="Google Shape;220;p77"/>
            <p:cNvSpPr/>
            <p:nvPr/>
          </p:nvSpPr>
          <p:spPr>
            <a:xfrm>
              <a:off x="9236" y="0"/>
              <a:ext cx="3759200" cy="13715999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1" name="Google Shape;221;p77"/>
            <p:cNvSpPr/>
            <p:nvPr/>
          </p:nvSpPr>
          <p:spPr>
            <a:xfrm>
              <a:off x="2267961" y="3156359"/>
              <a:ext cx="1493978" cy="7368477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22" name="Google Shape;222;p77"/>
          <p:cNvSpPr txBox="1"/>
          <p:nvPr>
            <p:ph type="title"/>
          </p:nvPr>
        </p:nvSpPr>
        <p:spPr>
          <a:xfrm>
            <a:off x="14035409" y="4343400"/>
            <a:ext cx="8749979" cy="277337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3" name="Google Shape;223;p77"/>
          <p:cNvSpPr txBox="1"/>
          <p:nvPr>
            <p:ph idx="1" type="body"/>
          </p:nvPr>
        </p:nvSpPr>
        <p:spPr>
          <a:xfrm>
            <a:off x="14035409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4" name="Google Shape;224;p77"/>
          <p:cNvSpPr/>
          <p:nvPr>
            <p:ph idx="2" type="pic"/>
          </p:nvPr>
        </p:nvSpPr>
        <p:spPr>
          <a:xfrm>
            <a:off x="3768437" y="1575929"/>
            <a:ext cx="9045691" cy="1057430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25" name="Google Shape;225;p7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9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_titles 2 topics side by side">
  <p:cSld name="2_titles 2 topics side by side">
    <p:bg>
      <p:bgPr>
        <a:solidFill>
          <a:schemeClr val="lt1"/>
        </a:solidFill>
      </p:bgPr>
    </p:bg>
    <p:spTree>
      <p:nvGrpSpPr>
        <p:cNvPr id="2292" name="Shape 2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3" name="Google Shape;2293;g2811d08aca3_0_2299"/>
          <p:cNvSpPr/>
          <p:nvPr/>
        </p:nvSpPr>
        <p:spPr>
          <a:xfrm>
            <a:off x="19279764" y="4149190"/>
            <a:ext cx="7856100" cy="78561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94" name="Google Shape;2294;g2811d08aca3_0_2299"/>
          <p:cNvSpPr/>
          <p:nvPr/>
        </p:nvSpPr>
        <p:spPr>
          <a:xfrm flipH="1" rot="10800000">
            <a:off x="1955541" y="5024325"/>
            <a:ext cx="9144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95" name="Google Shape;2295;g2811d08aca3_0_2299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96" name="Google Shape;2296;g2811d08aca3_0_2299"/>
          <p:cNvSpPr txBox="1"/>
          <p:nvPr>
            <p:ph idx="1" type="body"/>
          </p:nvPr>
        </p:nvSpPr>
        <p:spPr>
          <a:xfrm>
            <a:off x="1441696" y="2429313"/>
            <a:ext cx="21337500" cy="69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97" name="Google Shape;2297;g2811d08aca3_0_2299"/>
          <p:cNvSpPr txBox="1"/>
          <p:nvPr>
            <p:ph idx="2" type="body"/>
          </p:nvPr>
        </p:nvSpPr>
        <p:spPr>
          <a:xfrm>
            <a:off x="1862635" y="4066757"/>
            <a:ext cx="67659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298" name="Google Shape;2298;g2811d08aca3_0_2299"/>
          <p:cNvSpPr txBox="1"/>
          <p:nvPr>
            <p:ph idx="3" type="body"/>
          </p:nvPr>
        </p:nvSpPr>
        <p:spPr>
          <a:xfrm>
            <a:off x="1862635" y="5440727"/>
            <a:ext cx="8885100" cy="364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2299" name="Google Shape;2299;g2811d08aca3_0_229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301031" y="5211181"/>
            <a:ext cx="11269820" cy="6230913"/>
          </a:xfrm>
          <a:prstGeom prst="rect">
            <a:avLst/>
          </a:prstGeom>
          <a:noFill/>
          <a:ln>
            <a:noFill/>
          </a:ln>
        </p:spPr>
      </p:pic>
      <p:sp>
        <p:nvSpPr>
          <p:cNvPr id="2300" name="Google Shape;2300;g2811d08aca3_0_2299"/>
          <p:cNvSpPr/>
          <p:nvPr>
            <p:ph idx="4" type="pic"/>
          </p:nvPr>
        </p:nvSpPr>
        <p:spPr>
          <a:xfrm>
            <a:off x="13756247" y="5555500"/>
            <a:ext cx="8346000" cy="50148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29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titles 2 topics side by side">
  <p:cSld name="3_titles 2 topics side by side">
    <p:bg>
      <p:bgPr>
        <a:solidFill>
          <a:schemeClr val="lt1"/>
        </a:solidFill>
      </p:bgPr>
    </p:bg>
    <p:spTree>
      <p:nvGrpSpPr>
        <p:cNvPr id="2301" name="Shape 2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2" name="Google Shape;2302;g2811d08aca3_0_2308"/>
          <p:cNvSpPr/>
          <p:nvPr/>
        </p:nvSpPr>
        <p:spPr>
          <a:xfrm>
            <a:off x="-2491664" y="4149190"/>
            <a:ext cx="7856100" cy="78561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03" name="Google Shape;2303;g2811d08aca3_0_2308"/>
          <p:cNvSpPr/>
          <p:nvPr/>
        </p:nvSpPr>
        <p:spPr>
          <a:xfrm>
            <a:off x="12498388" y="3618487"/>
            <a:ext cx="10392600" cy="100974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04" name="Google Shape;2304;g2811d08aca3_0_2308"/>
          <p:cNvSpPr/>
          <p:nvPr/>
        </p:nvSpPr>
        <p:spPr>
          <a:xfrm flipH="1" rot="10800000">
            <a:off x="12814041" y="5024325"/>
            <a:ext cx="9144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05" name="Google Shape;2305;g2811d08aca3_0_2308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06" name="Google Shape;2306;g2811d08aca3_0_2308"/>
          <p:cNvSpPr txBox="1"/>
          <p:nvPr>
            <p:ph idx="1" type="body"/>
          </p:nvPr>
        </p:nvSpPr>
        <p:spPr>
          <a:xfrm>
            <a:off x="1441696" y="2429313"/>
            <a:ext cx="21337500" cy="69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07" name="Google Shape;2307;g2811d08aca3_0_2308"/>
          <p:cNvSpPr txBox="1"/>
          <p:nvPr>
            <p:ph idx="2" type="body"/>
          </p:nvPr>
        </p:nvSpPr>
        <p:spPr>
          <a:xfrm>
            <a:off x="12835435" y="4066757"/>
            <a:ext cx="67659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08" name="Google Shape;2308;g2811d08aca3_0_2308"/>
          <p:cNvSpPr txBox="1"/>
          <p:nvPr>
            <p:ph idx="3" type="body"/>
          </p:nvPr>
        </p:nvSpPr>
        <p:spPr>
          <a:xfrm>
            <a:off x="12835435" y="5440727"/>
            <a:ext cx="8885100" cy="364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2309" name="Google Shape;2309;g2811d08aca3_0_230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57374" y="5211181"/>
            <a:ext cx="11269820" cy="6230913"/>
          </a:xfrm>
          <a:prstGeom prst="rect">
            <a:avLst/>
          </a:prstGeom>
          <a:noFill/>
          <a:ln>
            <a:noFill/>
          </a:ln>
        </p:spPr>
      </p:pic>
      <p:sp>
        <p:nvSpPr>
          <p:cNvPr id="2310" name="Google Shape;2310;g2811d08aca3_0_2308"/>
          <p:cNvSpPr/>
          <p:nvPr>
            <p:ph idx="4" type="pic"/>
          </p:nvPr>
        </p:nvSpPr>
        <p:spPr>
          <a:xfrm>
            <a:off x="1912590" y="5555500"/>
            <a:ext cx="8346000" cy="50148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29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titles 2 topics side by side">
  <p:cSld name="4_titles 2 topics side by side">
    <p:bg>
      <p:bgPr>
        <a:solidFill>
          <a:schemeClr val="lt1"/>
        </a:solidFill>
      </p:bgPr>
    </p:bg>
    <p:spTree>
      <p:nvGrpSpPr>
        <p:cNvPr id="2311" name="Shape 2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2" name="Google Shape;2312;g2811d08aca3_0_2318"/>
          <p:cNvSpPr/>
          <p:nvPr/>
        </p:nvSpPr>
        <p:spPr>
          <a:xfrm>
            <a:off x="-2535207" y="4149190"/>
            <a:ext cx="7856100" cy="78561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313" name="Google Shape;2313;g2811d08aca3_0_231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675088" y="5211181"/>
            <a:ext cx="11269820" cy="6230913"/>
          </a:xfrm>
          <a:prstGeom prst="rect">
            <a:avLst/>
          </a:prstGeom>
          <a:noFill/>
          <a:ln>
            <a:noFill/>
          </a:ln>
        </p:spPr>
      </p:pic>
      <p:sp>
        <p:nvSpPr>
          <p:cNvPr id="2314" name="Google Shape;2314;g2811d08aca3_0_2318"/>
          <p:cNvSpPr/>
          <p:nvPr>
            <p:ph idx="2" type="pic"/>
          </p:nvPr>
        </p:nvSpPr>
        <p:spPr>
          <a:xfrm>
            <a:off x="2130304" y="5555500"/>
            <a:ext cx="8346000" cy="50148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315" name="Google Shape;2315;g2811d08aca3_0_2318"/>
          <p:cNvSpPr/>
          <p:nvPr/>
        </p:nvSpPr>
        <p:spPr>
          <a:xfrm flipH="1" rot="10800000">
            <a:off x="13928466" y="5024325"/>
            <a:ext cx="9144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16" name="Google Shape;2316;g2811d08aca3_0_2318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17" name="Google Shape;2317;g2811d08aca3_0_2318"/>
          <p:cNvSpPr txBox="1"/>
          <p:nvPr>
            <p:ph idx="1" type="body"/>
          </p:nvPr>
        </p:nvSpPr>
        <p:spPr>
          <a:xfrm>
            <a:off x="1441696" y="2429313"/>
            <a:ext cx="21337500" cy="69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18" name="Google Shape;2318;g2811d08aca3_0_2318"/>
          <p:cNvSpPr txBox="1"/>
          <p:nvPr>
            <p:ph idx="3" type="body"/>
          </p:nvPr>
        </p:nvSpPr>
        <p:spPr>
          <a:xfrm>
            <a:off x="13835559" y="4066757"/>
            <a:ext cx="67659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19" name="Google Shape;2319;g2811d08aca3_0_2318"/>
          <p:cNvSpPr txBox="1"/>
          <p:nvPr>
            <p:ph idx="4" type="body"/>
          </p:nvPr>
        </p:nvSpPr>
        <p:spPr>
          <a:xfrm>
            <a:off x="13835559" y="5440727"/>
            <a:ext cx="8885100" cy="364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9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topics side by side">
  <p:cSld name="titles 3 topics side by side">
    <p:bg>
      <p:bgPr>
        <a:solidFill>
          <a:schemeClr val="lt1"/>
        </a:solidFill>
      </p:bgPr>
    </p:bg>
    <p:spTree>
      <p:nvGrpSpPr>
        <p:cNvPr id="2320" name="Shape 2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1" name="Google Shape;2321;g2811d08aca3_0_2327"/>
          <p:cNvSpPr/>
          <p:nvPr/>
        </p:nvSpPr>
        <p:spPr>
          <a:xfrm>
            <a:off x="8896891" y="3618487"/>
            <a:ext cx="6669600" cy="100974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22" name="Google Shape;2322;g2811d08aca3_0_2327"/>
          <p:cNvSpPr/>
          <p:nvPr/>
        </p:nvSpPr>
        <p:spPr>
          <a:xfrm>
            <a:off x="16135525" y="3618488"/>
            <a:ext cx="6669600" cy="100974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23" name="Google Shape;2323;g2811d08aca3_0_2327"/>
          <p:cNvSpPr/>
          <p:nvPr/>
        </p:nvSpPr>
        <p:spPr>
          <a:xfrm>
            <a:off x="1549789" y="3618488"/>
            <a:ext cx="6669600" cy="100974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24" name="Google Shape;2324;g2811d08aca3_0_2327"/>
          <p:cNvSpPr/>
          <p:nvPr/>
        </p:nvSpPr>
        <p:spPr>
          <a:xfrm flipH="1" rot="10800000">
            <a:off x="9313728" y="4907400"/>
            <a:ext cx="9144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25" name="Google Shape;2325;g2811d08aca3_0_2327"/>
          <p:cNvSpPr/>
          <p:nvPr/>
        </p:nvSpPr>
        <p:spPr>
          <a:xfrm flipH="1" rot="10800000">
            <a:off x="16502670" y="4907400"/>
            <a:ext cx="9144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26" name="Google Shape;2326;g2811d08aca3_0_2327"/>
          <p:cNvSpPr/>
          <p:nvPr/>
        </p:nvSpPr>
        <p:spPr>
          <a:xfrm flipH="1" rot="10800000">
            <a:off x="1979742" y="4907400"/>
            <a:ext cx="9144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27" name="Google Shape;2327;g2811d08aca3_0_2327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28" name="Google Shape;2328;g2811d08aca3_0_2327"/>
          <p:cNvSpPr txBox="1"/>
          <p:nvPr>
            <p:ph idx="1" type="body"/>
          </p:nvPr>
        </p:nvSpPr>
        <p:spPr>
          <a:xfrm>
            <a:off x="1441696" y="2429313"/>
            <a:ext cx="21337500" cy="69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29" name="Google Shape;2329;g2811d08aca3_0_2327"/>
          <p:cNvSpPr txBox="1"/>
          <p:nvPr>
            <p:ph idx="2" type="body"/>
          </p:nvPr>
        </p:nvSpPr>
        <p:spPr>
          <a:xfrm>
            <a:off x="1883327" y="4024744"/>
            <a:ext cx="57756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30" name="Google Shape;2330;g2811d08aca3_0_2327"/>
          <p:cNvSpPr txBox="1"/>
          <p:nvPr>
            <p:ph idx="3" type="body"/>
          </p:nvPr>
        </p:nvSpPr>
        <p:spPr>
          <a:xfrm>
            <a:off x="1933615" y="5398714"/>
            <a:ext cx="5725500" cy="6439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31" name="Google Shape;2331;g2811d08aca3_0_2327"/>
          <p:cNvSpPr txBox="1"/>
          <p:nvPr>
            <p:ph idx="4" type="body"/>
          </p:nvPr>
        </p:nvSpPr>
        <p:spPr>
          <a:xfrm>
            <a:off x="9246653" y="4024744"/>
            <a:ext cx="57756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32" name="Google Shape;2332;g2811d08aca3_0_2327"/>
          <p:cNvSpPr txBox="1"/>
          <p:nvPr>
            <p:ph idx="5" type="body"/>
          </p:nvPr>
        </p:nvSpPr>
        <p:spPr>
          <a:xfrm>
            <a:off x="9296941" y="5398714"/>
            <a:ext cx="5725500" cy="6439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33" name="Google Shape;2333;g2811d08aca3_0_2327"/>
          <p:cNvSpPr txBox="1"/>
          <p:nvPr>
            <p:ph idx="6" type="body"/>
          </p:nvPr>
        </p:nvSpPr>
        <p:spPr>
          <a:xfrm>
            <a:off x="16454092" y="4024744"/>
            <a:ext cx="57756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34" name="Google Shape;2334;g2811d08aca3_0_2327"/>
          <p:cNvSpPr txBox="1"/>
          <p:nvPr>
            <p:ph idx="7" type="body"/>
          </p:nvPr>
        </p:nvSpPr>
        <p:spPr>
          <a:xfrm>
            <a:off x="16504380" y="5398714"/>
            <a:ext cx="5725500" cy="6439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9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4 topics side by side">
  <p:cSld name="titles 4 topics side by side">
    <p:bg>
      <p:bgPr>
        <a:solidFill>
          <a:schemeClr val="lt1"/>
        </a:solidFill>
      </p:bgPr>
    </p:bg>
    <p:spTree>
      <p:nvGrpSpPr>
        <p:cNvPr id="2335" name="Shape 2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6" name="Google Shape;2336;g2811d08aca3_0_2342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37" name="Google Shape;2337;g2811d08aca3_0_2342"/>
          <p:cNvSpPr txBox="1"/>
          <p:nvPr>
            <p:ph idx="1" type="body"/>
          </p:nvPr>
        </p:nvSpPr>
        <p:spPr>
          <a:xfrm>
            <a:off x="1441696" y="2429313"/>
            <a:ext cx="21337500" cy="69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b="0" i="0" sz="4400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38" name="Google Shape;2338;g2811d08aca3_0_2342"/>
          <p:cNvSpPr/>
          <p:nvPr/>
        </p:nvSpPr>
        <p:spPr>
          <a:xfrm>
            <a:off x="1525588" y="3618487"/>
            <a:ext cx="21337500" cy="100974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39" name="Google Shape;2339;g2811d08aca3_0_2342"/>
          <p:cNvSpPr/>
          <p:nvPr/>
        </p:nvSpPr>
        <p:spPr>
          <a:xfrm flipH="1" rot="10800000">
            <a:off x="1824752" y="5105520"/>
            <a:ext cx="9144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40" name="Google Shape;2340;g2811d08aca3_0_2342"/>
          <p:cNvSpPr/>
          <p:nvPr/>
        </p:nvSpPr>
        <p:spPr>
          <a:xfrm>
            <a:off x="7183198" y="5151119"/>
            <a:ext cx="9144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41" name="Google Shape;2341;g2811d08aca3_0_2342"/>
          <p:cNvSpPr/>
          <p:nvPr/>
        </p:nvSpPr>
        <p:spPr>
          <a:xfrm>
            <a:off x="12586470" y="5151119"/>
            <a:ext cx="9144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42" name="Google Shape;2342;g2811d08aca3_0_2342"/>
          <p:cNvSpPr/>
          <p:nvPr/>
        </p:nvSpPr>
        <p:spPr>
          <a:xfrm>
            <a:off x="17906616" y="5151119"/>
            <a:ext cx="9144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43" name="Google Shape;2343;g2811d08aca3_0_2342"/>
          <p:cNvSpPr txBox="1"/>
          <p:nvPr>
            <p:ph idx="2" type="body"/>
          </p:nvPr>
        </p:nvSpPr>
        <p:spPr>
          <a:xfrm>
            <a:off x="1824752" y="4155278"/>
            <a:ext cx="46398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44" name="Google Shape;2344;g2811d08aca3_0_2342"/>
          <p:cNvSpPr txBox="1"/>
          <p:nvPr>
            <p:ph idx="3" type="body"/>
          </p:nvPr>
        </p:nvSpPr>
        <p:spPr>
          <a:xfrm>
            <a:off x="1875041" y="5529247"/>
            <a:ext cx="4589400" cy="6424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45" name="Google Shape;2345;g2811d08aca3_0_2342"/>
          <p:cNvSpPr txBox="1"/>
          <p:nvPr>
            <p:ph idx="4" type="body"/>
          </p:nvPr>
        </p:nvSpPr>
        <p:spPr>
          <a:xfrm>
            <a:off x="7183198" y="4155278"/>
            <a:ext cx="46398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46" name="Google Shape;2346;g2811d08aca3_0_2342"/>
          <p:cNvSpPr txBox="1"/>
          <p:nvPr>
            <p:ph idx="5" type="body"/>
          </p:nvPr>
        </p:nvSpPr>
        <p:spPr>
          <a:xfrm>
            <a:off x="7233487" y="5529248"/>
            <a:ext cx="4589400" cy="6424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47" name="Google Shape;2347;g2811d08aca3_0_2342"/>
          <p:cNvSpPr txBox="1"/>
          <p:nvPr>
            <p:ph idx="6" type="body"/>
          </p:nvPr>
        </p:nvSpPr>
        <p:spPr>
          <a:xfrm>
            <a:off x="12564224" y="4155278"/>
            <a:ext cx="46398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48" name="Google Shape;2348;g2811d08aca3_0_2342"/>
          <p:cNvSpPr txBox="1"/>
          <p:nvPr>
            <p:ph idx="7" type="body"/>
          </p:nvPr>
        </p:nvSpPr>
        <p:spPr>
          <a:xfrm>
            <a:off x="12614513" y="5529248"/>
            <a:ext cx="4589400" cy="6424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49" name="Google Shape;2349;g2811d08aca3_0_2342"/>
          <p:cNvSpPr txBox="1"/>
          <p:nvPr>
            <p:ph idx="8" type="body"/>
          </p:nvPr>
        </p:nvSpPr>
        <p:spPr>
          <a:xfrm>
            <a:off x="17884703" y="4155278"/>
            <a:ext cx="46398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50" name="Google Shape;2350;g2811d08aca3_0_2342"/>
          <p:cNvSpPr txBox="1"/>
          <p:nvPr>
            <p:ph idx="9" type="body"/>
          </p:nvPr>
        </p:nvSpPr>
        <p:spPr>
          <a:xfrm>
            <a:off x="17934991" y="5529248"/>
            <a:ext cx="4589400" cy="6424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9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5 topics side by side">
  <p:cSld name="titles 5 topics side by side">
    <p:bg>
      <p:bgPr>
        <a:solidFill>
          <a:schemeClr val="lt1"/>
        </a:solidFill>
      </p:bgPr>
    </p:bg>
    <p:spTree>
      <p:nvGrpSpPr>
        <p:cNvPr id="2351" name="Shape 23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2" name="Google Shape;2352;g2811d08aca3_0_2358"/>
          <p:cNvSpPr/>
          <p:nvPr/>
        </p:nvSpPr>
        <p:spPr>
          <a:xfrm>
            <a:off x="915987" y="3618486"/>
            <a:ext cx="22555200" cy="100974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53" name="Google Shape;2353;g2811d08aca3_0_2358"/>
          <p:cNvSpPr txBox="1"/>
          <p:nvPr>
            <p:ph idx="1" type="body"/>
          </p:nvPr>
        </p:nvSpPr>
        <p:spPr>
          <a:xfrm>
            <a:off x="1441696" y="2429313"/>
            <a:ext cx="21337500" cy="69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54" name="Google Shape;2354;g2811d08aca3_0_2358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55" name="Google Shape;2355;g2811d08aca3_0_2358"/>
          <p:cNvSpPr/>
          <p:nvPr/>
        </p:nvSpPr>
        <p:spPr>
          <a:xfrm flipH="1" rot="10800000">
            <a:off x="1552575" y="5105520"/>
            <a:ext cx="6549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56" name="Google Shape;2356;g2811d08aca3_0_2358"/>
          <p:cNvSpPr txBox="1"/>
          <p:nvPr>
            <p:ph idx="2" type="body"/>
          </p:nvPr>
        </p:nvSpPr>
        <p:spPr>
          <a:xfrm>
            <a:off x="1552576" y="4177047"/>
            <a:ext cx="33228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57" name="Google Shape;2357;g2811d08aca3_0_2358"/>
          <p:cNvSpPr txBox="1"/>
          <p:nvPr>
            <p:ph idx="3" type="body"/>
          </p:nvPr>
        </p:nvSpPr>
        <p:spPr>
          <a:xfrm>
            <a:off x="1552576" y="5551016"/>
            <a:ext cx="3286800" cy="6424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58" name="Google Shape;2358;g2811d08aca3_0_2358"/>
          <p:cNvSpPr/>
          <p:nvPr/>
        </p:nvSpPr>
        <p:spPr>
          <a:xfrm flipH="1" rot="10800000">
            <a:off x="6050899" y="5105520"/>
            <a:ext cx="6549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59" name="Google Shape;2359;g2811d08aca3_0_2358"/>
          <p:cNvSpPr txBox="1"/>
          <p:nvPr>
            <p:ph idx="4" type="body"/>
          </p:nvPr>
        </p:nvSpPr>
        <p:spPr>
          <a:xfrm>
            <a:off x="6050900" y="4177047"/>
            <a:ext cx="33228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60" name="Google Shape;2360;g2811d08aca3_0_2358"/>
          <p:cNvSpPr txBox="1"/>
          <p:nvPr>
            <p:ph idx="5" type="body"/>
          </p:nvPr>
        </p:nvSpPr>
        <p:spPr>
          <a:xfrm>
            <a:off x="6050900" y="5551016"/>
            <a:ext cx="3286800" cy="6424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61" name="Google Shape;2361;g2811d08aca3_0_2358"/>
          <p:cNvSpPr/>
          <p:nvPr/>
        </p:nvSpPr>
        <p:spPr>
          <a:xfrm flipH="1" rot="10800000">
            <a:off x="10532201" y="5105520"/>
            <a:ext cx="6549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62" name="Google Shape;2362;g2811d08aca3_0_2358"/>
          <p:cNvSpPr txBox="1"/>
          <p:nvPr>
            <p:ph idx="6" type="body"/>
          </p:nvPr>
        </p:nvSpPr>
        <p:spPr>
          <a:xfrm>
            <a:off x="10532202" y="4177047"/>
            <a:ext cx="33228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63" name="Google Shape;2363;g2811d08aca3_0_2358"/>
          <p:cNvSpPr txBox="1"/>
          <p:nvPr>
            <p:ph idx="7" type="body"/>
          </p:nvPr>
        </p:nvSpPr>
        <p:spPr>
          <a:xfrm>
            <a:off x="10532202" y="5551016"/>
            <a:ext cx="3286800" cy="6424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64" name="Google Shape;2364;g2811d08aca3_0_2358"/>
          <p:cNvSpPr/>
          <p:nvPr/>
        </p:nvSpPr>
        <p:spPr>
          <a:xfrm flipH="1" rot="10800000">
            <a:off x="15009900" y="5105520"/>
            <a:ext cx="6549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65" name="Google Shape;2365;g2811d08aca3_0_2358"/>
          <p:cNvSpPr txBox="1"/>
          <p:nvPr>
            <p:ph idx="8" type="body"/>
          </p:nvPr>
        </p:nvSpPr>
        <p:spPr>
          <a:xfrm>
            <a:off x="15009902" y="4177047"/>
            <a:ext cx="33228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66" name="Google Shape;2366;g2811d08aca3_0_2358"/>
          <p:cNvSpPr txBox="1"/>
          <p:nvPr>
            <p:ph idx="9" type="body"/>
          </p:nvPr>
        </p:nvSpPr>
        <p:spPr>
          <a:xfrm>
            <a:off x="15009902" y="5551016"/>
            <a:ext cx="3286800" cy="6424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67" name="Google Shape;2367;g2811d08aca3_0_2358"/>
          <p:cNvSpPr/>
          <p:nvPr/>
        </p:nvSpPr>
        <p:spPr>
          <a:xfrm flipH="1" rot="10800000">
            <a:off x="19456300" y="5105520"/>
            <a:ext cx="6549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68" name="Google Shape;2368;g2811d08aca3_0_2358"/>
          <p:cNvSpPr txBox="1"/>
          <p:nvPr>
            <p:ph idx="13" type="body"/>
          </p:nvPr>
        </p:nvSpPr>
        <p:spPr>
          <a:xfrm>
            <a:off x="19456302" y="4177047"/>
            <a:ext cx="33228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69" name="Google Shape;2369;g2811d08aca3_0_2358"/>
          <p:cNvSpPr txBox="1"/>
          <p:nvPr>
            <p:ph idx="14" type="body"/>
          </p:nvPr>
        </p:nvSpPr>
        <p:spPr>
          <a:xfrm>
            <a:off x="19456302" y="5551016"/>
            <a:ext cx="3286800" cy="6424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9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main thought 2 topics">
  <p:cSld name="titles main thought 2 topics">
    <p:bg>
      <p:bgPr>
        <a:solidFill>
          <a:schemeClr val="lt1"/>
        </a:solidFill>
      </p:bgPr>
    </p:bg>
    <p:spTree>
      <p:nvGrpSpPr>
        <p:cNvPr id="2370" name="Shape 23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1" name="Google Shape;2371;g2811d08aca3_0_2377"/>
          <p:cNvSpPr/>
          <p:nvPr/>
        </p:nvSpPr>
        <p:spPr>
          <a:xfrm>
            <a:off x="1523347" y="3618487"/>
            <a:ext cx="6669600" cy="100974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72" name="Google Shape;2372;g2811d08aca3_0_2377"/>
          <p:cNvSpPr/>
          <p:nvPr/>
        </p:nvSpPr>
        <p:spPr>
          <a:xfrm>
            <a:off x="16135525" y="3618488"/>
            <a:ext cx="6669600" cy="100974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73" name="Google Shape;2373;g2811d08aca3_0_2377"/>
          <p:cNvSpPr/>
          <p:nvPr/>
        </p:nvSpPr>
        <p:spPr>
          <a:xfrm flipH="1" rot="10800000">
            <a:off x="16502670" y="4953120"/>
            <a:ext cx="9144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74" name="Google Shape;2374;g2811d08aca3_0_2377"/>
          <p:cNvSpPr/>
          <p:nvPr/>
        </p:nvSpPr>
        <p:spPr>
          <a:xfrm>
            <a:off x="8896891" y="3618487"/>
            <a:ext cx="6669600" cy="100974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75" name="Google Shape;2375;g2811d08aca3_0_2377"/>
          <p:cNvSpPr/>
          <p:nvPr/>
        </p:nvSpPr>
        <p:spPr>
          <a:xfrm flipH="1" rot="10800000">
            <a:off x="9313728" y="4953120"/>
            <a:ext cx="9144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76" name="Google Shape;2376;g2811d08aca3_0_2377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77" name="Google Shape;2377;g2811d08aca3_0_2377"/>
          <p:cNvSpPr txBox="1"/>
          <p:nvPr>
            <p:ph idx="1" type="body"/>
          </p:nvPr>
        </p:nvSpPr>
        <p:spPr>
          <a:xfrm>
            <a:off x="1441696" y="2429313"/>
            <a:ext cx="21337500" cy="69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78" name="Google Shape;2378;g2811d08aca3_0_2377"/>
          <p:cNvSpPr txBox="1"/>
          <p:nvPr>
            <p:ph idx="2" type="body"/>
          </p:nvPr>
        </p:nvSpPr>
        <p:spPr>
          <a:xfrm>
            <a:off x="1581150" y="4024744"/>
            <a:ext cx="6612000" cy="2833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200" spcFirstLastPara="1" rIns="45720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600"/>
              <a:buNone/>
              <a:defRPr b="1" i="0" sz="6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79" name="Google Shape;2379;g2811d08aca3_0_2377"/>
          <p:cNvSpPr txBox="1"/>
          <p:nvPr>
            <p:ph idx="3" type="body"/>
          </p:nvPr>
        </p:nvSpPr>
        <p:spPr>
          <a:xfrm>
            <a:off x="1581150" y="6858000"/>
            <a:ext cx="6612000" cy="2411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200" spcFirstLastPara="1" rIns="457200" wrap="square" tIns="4572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80" name="Google Shape;2380;g2811d08aca3_0_2377"/>
          <p:cNvSpPr txBox="1"/>
          <p:nvPr>
            <p:ph idx="4" type="body"/>
          </p:nvPr>
        </p:nvSpPr>
        <p:spPr>
          <a:xfrm>
            <a:off x="9246653" y="4024744"/>
            <a:ext cx="57756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81" name="Google Shape;2381;g2811d08aca3_0_2377"/>
          <p:cNvSpPr txBox="1"/>
          <p:nvPr>
            <p:ph idx="5" type="body"/>
          </p:nvPr>
        </p:nvSpPr>
        <p:spPr>
          <a:xfrm>
            <a:off x="9296941" y="5398714"/>
            <a:ext cx="5725500" cy="6439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82" name="Google Shape;2382;g2811d08aca3_0_2377"/>
          <p:cNvSpPr txBox="1"/>
          <p:nvPr>
            <p:ph idx="6" type="body"/>
          </p:nvPr>
        </p:nvSpPr>
        <p:spPr>
          <a:xfrm>
            <a:off x="16454092" y="4024744"/>
            <a:ext cx="57756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83" name="Google Shape;2383;g2811d08aca3_0_2377"/>
          <p:cNvSpPr txBox="1"/>
          <p:nvPr>
            <p:ph idx="7" type="body"/>
          </p:nvPr>
        </p:nvSpPr>
        <p:spPr>
          <a:xfrm>
            <a:off x="16504380" y="5398714"/>
            <a:ext cx="5725500" cy="6439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9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thought 2 topics">
  <p:cSld name="main thought 2 topics">
    <p:bg>
      <p:bgPr>
        <a:solidFill>
          <a:schemeClr val="lt1"/>
        </a:solidFill>
      </p:bgPr>
    </p:bg>
    <p:spTree>
      <p:nvGrpSpPr>
        <p:cNvPr id="2384" name="Shape 23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5" name="Google Shape;2385;g2811d08aca3_0_2391"/>
          <p:cNvSpPr/>
          <p:nvPr/>
        </p:nvSpPr>
        <p:spPr>
          <a:xfrm>
            <a:off x="1523347" y="1523999"/>
            <a:ext cx="6669600" cy="121920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86" name="Google Shape;2386;g2811d08aca3_0_2391"/>
          <p:cNvSpPr/>
          <p:nvPr/>
        </p:nvSpPr>
        <p:spPr>
          <a:xfrm>
            <a:off x="16135525" y="1524000"/>
            <a:ext cx="6669600" cy="121920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87" name="Google Shape;2387;g2811d08aca3_0_2391"/>
          <p:cNvSpPr/>
          <p:nvPr/>
        </p:nvSpPr>
        <p:spPr>
          <a:xfrm flipH="1" rot="10800000">
            <a:off x="16502670" y="2858632"/>
            <a:ext cx="9144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88" name="Google Shape;2388;g2811d08aca3_0_2391"/>
          <p:cNvSpPr/>
          <p:nvPr/>
        </p:nvSpPr>
        <p:spPr>
          <a:xfrm>
            <a:off x="8896891" y="1523999"/>
            <a:ext cx="6669600" cy="121920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89" name="Google Shape;2389;g2811d08aca3_0_2391"/>
          <p:cNvSpPr/>
          <p:nvPr/>
        </p:nvSpPr>
        <p:spPr>
          <a:xfrm flipH="1" rot="10800000">
            <a:off x="9313728" y="2858632"/>
            <a:ext cx="9144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90" name="Google Shape;2390;g2811d08aca3_0_2391"/>
          <p:cNvSpPr txBox="1"/>
          <p:nvPr>
            <p:ph type="title"/>
          </p:nvPr>
        </p:nvSpPr>
        <p:spPr>
          <a:xfrm>
            <a:off x="1581150" y="1943293"/>
            <a:ext cx="6612000" cy="2642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200" spcFirstLastPara="1" rIns="457200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 b="1" i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91" name="Google Shape;2391;g2811d08aca3_0_2391"/>
          <p:cNvSpPr txBox="1"/>
          <p:nvPr>
            <p:ph idx="1" type="body"/>
          </p:nvPr>
        </p:nvSpPr>
        <p:spPr>
          <a:xfrm>
            <a:off x="1581150" y="4763512"/>
            <a:ext cx="6612000" cy="2411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200" spcFirstLastPara="1" rIns="457200" wrap="square" tIns="4572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92" name="Google Shape;2392;g2811d08aca3_0_2391"/>
          <p:cNvSpPr txBox="1"/>
          <p:nvPr>
            <p:ph idx="2" type="body"/>
          </p:nvPr>
        </p:nvSpPr>
        <p:spPr>
          <a:xfrm>
            <a:off x="9246653" y="1930256"/>
            <a:ext cx="57756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93" name="Google Shape;2393;g2811d08aca3_0_2391"/>
          <p:cNvSpPr txBox="1"/>
          <p:nvPr>
            <p:ph idx="3" type="body"/>
          </p:nvPr>
        </p:nvSpPr>
        <p:spPr>
          <a:xfrm>
            <a:off x="9296941" y="3304226"/>
            <a:ext cx="5725500" cy="6439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94" name="Google Shape;2394;g2811d08aca3_0_2391"/>
          <p:cNvSpPr txBox="1"/>
          <p:nvPr>
            <p:ph idx="4" type="body"/>
          </p:nvPr>
        </p:nvSpPr>
        <p:spPr>
          <a:xfrm>
            <a:off x="16454092" y="1930256"/>
            <a:ext cx="57756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95" name="Google Shape;2395;g2811d08aca3_0_2391"/>
          <p:cNvSpPr txBox="1"/>
          <p:nvPr>
            <p:ph idx="5" type="body"/>
          </p:nvPr>
        </p:nvSpPr>
        <p:spPr>
          <a:xfrm>
            <a:off x="16504380" y="3304226"/>
            <a:ext cx="5725500" cy="6439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9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image titles date">
  <p:cSld name="large image titles date">
    <p:bg>
      <p:bgPr>
        <a:solidFill>
          <a:srgbClr val="FEFAF5"/>
        </a:solidFill>
      </p:bgPr>
    </p:bg>
    <p:spTree>
      <p:nvGrpSpPr>
        <p:cNvPr id="2396" name="Shape 23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7" name="Google Shape;2397;g2811d08aca3_0_2403"/>
          <p:cNvSpPr txBox="1"/>
          <p:nvPr>
            <p:ph type="title"/>
          </p:nvPr>
        </p:nvSpPr>
        <p:spPr>
          <a:xfrm>
            <a:off x="10369033" y="2796267"/>
            <a:ext cx="11119500" cy="4384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98" name="Google Shape;2398;g2811d08aca3_0_2403"/>
          <p:cNvSpPr txBox="1"/>
          <p:nvPr>
            <p:ph idx="1" type="body"/>
          </p:nvPr>
        </p:nvSpPr>
        <p:spPr>
          <a:xfrm>
            <a:off x="10369033" y="7820603"/>
            <a:ext cx="6919500" cy="2041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sz="5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99" name="Google Shape;2399;g2811d08aca3_0_2403"/>
          <p:cNvSpPr txBox="1"/>
          <p:nvPr>
            <p:ph idx="2" type="body"/>
          </p:nvPr>
        </p:nvSpPr>
        <p:spPr>
          <a:xfrm>
            <a:off x="10369033" y="9985635"/>
            <a:ext cx="6638100" cy="683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00" name="Google Shape;2400;g2811d08aca3_0_2403"/>
          <p:cNvSpPr/>
          <p:nvPr>
            <p:ph idx="3" type="pic"/>
          </p:nvPr>
        </p:nvSpPr>
        <p:spPr>
          <a:xfrm>
            <a:off x="-6585692" y="-1478848"/>
            <a:ext cx="15083700" cy="1750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401" name="Google Shape;2401;g2811d08aca3_0_240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9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 4 points">
  <p:cSld name="image title 4 points">
    <p:spTree>
      <p:nvGrpSpPr>
        <p:cNvPr id="2402" name="Shape 24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3" name="Google Shape;2403;g2811d08aca3_0_2409"/>
          <p:cNvSpPr txBox="1"/>
          <p:nvPr>
            <p:ph type="title"/>
          </p:nvPr>
        </p:nvSpPr>
        <p:spPr>
          <a:xfrm>
            <a:off x="15174931" y="3297460"/>
            <a:ext cx="7017900" cy="2534700"/>
          </a:xfrm>
          <a:prstGeom prst="rect">
            <a:avLst/>
          </a:prstGeom>
          <a:noFill/>
          <a:ln>
            <a:noFill/>
          </a:ln>
        </p:spPr>
        <p:txBody>
          <a:bodyPr anchorCtr="0" anchor="b" bIns="48125" lIns="48125" spcFirstLastPara="1" rIns="48125" wrap="square" tIns="48125">
            <a:sp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b="0" sz="88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04" name="Google Shape;2404;g2811d08aca3_0_2409"/>
          <p:cNvSpPr txBox="1"/>
          <p:nvPr>
            <p:ph idx="1" type="body"/>
          </p:nvPr>
        </p:nvSpPr>
        <p:spPr>
          <a:xfrm>
            <a:off x="15193963" y="6167641"/>
            <a:ext cx="6849000" cy="4652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None/>
              <a:defRPr sz="54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6000"/>
              <a:buNone/>
              <a:defRPr sz="60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6000"/>
              <a:buNone/>
              <a:defRPr sz="60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6000"/>
              <a:buNone/>
              <a:defRPr sz="60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6000"/>
              <a:buNone/>
              <a:defRPr sz="60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05" name="Google Shape;2405;g2811d08aca3_0_2409"/>
          <p:cNvSpPr/>
          <p:nvPr>
            <p:ph idx="2" type="pic"/>
          </p:nvPr>
        </p:nvSpPr>
        <p:spPr>
          <a:xfrm>
            <a:off x="1" y="0"/>
            <a:ext cx="121935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1">
  <p:cSld name="amber_title 1">
    <p:bg>
      <p:bgPr>
        <a:solidFill>
          <a:srgbClr val="FDFAF5"/>
        </a:solidFill>
      </p:bgPr>
    </p:bg>
    <p:spTree>
      <p:nvGrpSpPr>
        <p:cNvPr id="26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Google Shape;27;p51"/>
          <p:cNvGrpSpPr/>
          <p:nvPr/>
        </p:nvGrpSpPr>
        <p:grpSpPr>
          <a:xfrm>
            <a:off x="-2594138" y="-1792136"/>
            <a:ext cx="26981311" cy="15508135"/>
            <a:chOff x="-2594138" y="-1792136"/>
            <a:chExt cx="26981311" cy="15508135"/>
          </a:xfrm>
        </p:grpSpPr>
        <p:sp>
          <p:nvSpPr>
            <p:cNvPr id="28" name="Google Shape;28;p51"/>
            <p:cNvSpPr/>
            <p:nvPr/>
          </p:nvSpPr>
          <p:spPr>
            <a:xfrm>
              <a:off x="-1" y="9956800"/>
              <a:ext cx="24387174" cy="3759199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9" name="Google Shape;29;p51"/>
            <p:cNvGrpSpPr/>
            <p:nvPr/>
          </p:nvGrpSpPr>
          <p:grpSpPr>
            <a:xfrm rot="-5400000">
              <a:off x="-2594138" y="-1792136"/>
              <a:ext cx="14664266" cy="14664266"/>
              <a:chOff x="6061747" y="1538838"/>
              <a:chExt cx="10553467" cy="10553467"/>
            </a:xfrm>
          </p:grpSpPr>
          <p:sp>
            <p:nvSpPr>
              <p:cNvPr id="30" name="Google Shape;30;p51"/>
              <p:cNvSpPr/>
              <p:nvPr/>
            </p:nvSpPr>
            <p:spPr>
              <a:xfrm>
                <a:off x="6061747" y="1538838"/>
                <a:ext cx="10553467" cy="10553467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" name="Google Shape;31;p51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32" name="Google Shape;32;p5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33" name="Google Shape;33;p51"/>
          <p:cNvSpPr txBox="1"/>
          <p:nvPr>
            <p:ph type="title"/>
          </p:nvPr>
        </p:nvSpPr>
        <p:spPr>
          <a:xfrm>
            <a:off x="1902960" y="3962400"/>
            <a:ext cx="13605327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51"/>
          <p:cNvSpPr txBox="1"/>
          <p:nvPr>
            <p:ph idx="1" type="body"/>
          </p:nvPr>
        </p:nvSpPr>
        <p:spPr>
          <a:xfrm>
            <a:off x="1902961" y="7933764"/>
            <a:ext cx="6194790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5" name="Google Shape;35;p51"/>
          <p:cNvSpPr txBox="1"/>
          <p:nvPr>
            <p:ph idx="2" type="body"/>
          </p:nvPr>
        </p:nvSpPr>
        <p:spPr>
          <a:xfrm>
            <a:off x="1902961" y="10770110"/>
            <a:ext cx="6224770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4">
  <p:cSld name="blue_title and image 4">
    <p:spTree>
      <p:nvGrpSpPr>
        <p:cNvPr id="226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7" name="Google Shape;227;p78"/>
          <p:cNvGrpSpPr/>
          <p:nvPr/>
        </p:nvGrpSpPr>
        <p:grpSpPr>
          <a:xfrm>
            <a:off x="9236" y="0"/>
            <a:ext cx="3759200" cy="13715999"/>
            <a:chOff x="9236" y="0"/>
            <a:chExt cx="3759200" cy="13715999"/>
          </a:xfrm>
        </p:grpSpPr>
        <p:sp>
          <p:nvSpPr>
            <p:cNvPr id="228" name="Google Shape;228;p78"/>
            <p:cNvSpPr/>
            <p:nvPr/>
          </p:nvSpPr>
          <p:spPr>
            <a:xfrm>
              <a:off x="9236" y="0"/>
              <a:ext cx="3759200" cy="13715999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rgbClr val="F2EDE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9" name="Google Shape;229;p78"/>
            <p:cNvSpPr/>
            <p:nvPr/>
          </p:nvSpPr>
          <p:spPr>
            <a:xfrm>
              <a:off x="2267961" y="3156359"/>
              <a:ext cx="1493978" cy="7368477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2EDE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30" name="Google Shape;230;p78"/>
          <p:cNvSpPr txBox="1"/>
          <p:nvPr>
            <p:ph type="title"/>
          </p:nvPr>
        </p:nvSpPr>
        <p:spPr>
          <a:xfrm>
            <a:off x="14035409" y="4343400"/>
            <a:ext cx="8749979" cy="277337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1" name="Google Shape;231;p78"/>
          <p:cNvSpPr txBox="1"/>
          <p:nvPr>
            <p:ph idx="1" type="body"/>
          </p:nvPr>
        </p:nvSpPr>
        <p:spPr>
          <a:xfrm>
            <a:off x="14035409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2" name="Google Shape;232;p78"/>
          <p:cNvSpPr txBox="1"/>
          <p:nvPr/>
        </p:nvSpPr>
        <p:spPr>
          <a:xfrm>
            <a:off x="34386253" y="-8373979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3" name="Google Shape;233;p78"/>
          <p:cNvSpPr/>
          <p:nvPr>
            <p:ph idx="2" type="pic"/>
          </p:nvPr>
        </p:nvSpPr>
        <p:spPr>
          <a:xfrm>
            <a:off x="3768437" y="1575929"/>
            <a:ext cx="9045691" cy="1057430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34" name="Google Shape;234;p7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0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 bullets">
  <p:cSld name="image title bullets">
    <p:spTree>
      <p:nvGrpSpPr>
        <p:cNvPr id="2406" name="Shape 24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7" name="Google Shape;2407;g2811d08aca3_0_2413"/>
          <p:cNvSpPr txBox="1"/>
          <p:nvPr>
            <p:ph type="title"/>
          </p:nvPr>
        </p:nvSpPr>
        <p:spPr>
          <a:xfrm>
            <a:off x="13192020" y="1395663"/>
            <a:ext cx="9616200" cy="10185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08" name="Google Shape;2408;g2811d08aca3_0_2413"/>
          <p:cNvSpPr txBox="1"/>
          <p:nvPr>
            <p:ph idx="1" type="body"/>
          </p:nvPr>
        </p:nvSpPr>
        <p:spPr>
          <a:xfrm>
            <a:off x="13192020" y="3229222"/>
            <a:ext cx="9616200" cy="87027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5842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600"/>
              <a:buFont typeface="Arial"/>
              <a:buChar char="•"/>
              <a:defRPr b="0" i="0" sz="5600">
                <a:latin typeface="Arial"/>
                <a:ea typeface="Arial"/>
                <a:cs typeface="Arial"/>
                <a:sym typeface="Arial"/>
              </a:defRPr>
            </a:lvl1pPr>
            <a:lvl2pPr indent="-5334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b="0" i="0" sz="4800">
                <a:latin typeface="Arial"/>
                <a:ea typeface="Arial"/>
                <a:cs typeface="Arial"/>
                <a:sym typeface="Arial"/>
              </a:defRPr>
            </a:lvl2pPr>
            <a:lvl3pPr indent="-482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000"/>
              <a:buFont typeface="Arial"/>
              <a:buChar char="•"/>
              <a:defRPr b="0" i="0" sz="4000">
                <a:latin typeface="Arial"/>
                <a:ea typeface="Arial"/>
                <a:cs typeface="Arial"/>
                <a:sym typeface="Arial"/>
              </a:defRPr>
            </a:lvl3pPr>
            <a:lvl4pPr indent="-4572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3600"/>
              <a:buFont typeface="Arial"/>
              <a:buChar char="•"/>
              <a:defRPr b="0" i="0">
                <a:latin typeface="Arial"/>
                <a:ea typeface="Arial"/>
                <a:cs typeface="Arial"/>
                <a:sym typeface="Arial"/>
              </a:defRPr>
            </a:lvl4pPr>
            <a:lvl5pPr indent="-4572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3600"/>
              <a:buFont typeface="Arial"/>
              <a:buChar char="•"/>
              <a:defRPr b="0" i="0"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09" name="Google Shape;2409;g2811d08aca3_0_2413"/>
          <p:cNvSpPr/>
          <p:nvPr>
            <p:ph idx="2" type="pic"/>
          </p:nvPr>
        </p:nvSpPr>
        <p:spPr>
          <a:xfrm>
            <a:off x="1" y="0"/>
            <a:ext cx="121935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0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s 1">
  <p:cSld name="image titles 1">
    <p:spTree>
      <p:nvGrpSpPr>
        <p:cNvPr id="2410" name="Shape 24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1" name="Google Shape;2411;g2811d08aca3_0_2417"/>
          <p:cNvSpPr txBox="1"/>
          <p:nvPr>
            <p:ph type="title"/>
          </p:nvPr>
        </p:nvSpPr>
        <p:spPr>
          <a:xfrm>
            <a:off x="12385676" y="4345697"/>
            <a:ext cx="8719800" cy="2585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8800"/>
              <a:buFont typeface="Arial"/>
              <a:buNone/>
              <a:defRPr sz="8800"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12" name="Google Shape;2412;g2811d08aca3_0_2417"/>
          <p:cNvSpPr txBox="1"/>
          <p:nvPr>
            <p:ph idx="1" type="body"/>
          </p:nvPr>
        </p:nvSpPr>
        <p:spPr>
          <a:xfrm>
            <a:off x="12385676" y="6980501"/>
            <a:ext cx="8750100" cy="26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13" name="Google Shape;2413;g2811d08aca3_0_2417"/>
          <p:cNvSpPr/>
          <p:nvPr>
            <p:ph idx="2" type="pic"/>
          </p:nvPr>
        </p:nvSpPr>
        <p:spPr>
          <a:xfrm>
            <a:off x="0" y="0"/>
            <a:ext cx="82311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0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 2">
  <p:cSld name="image title 2">
    <p:spTree>
      <p:nvGrpSpPr>
        <p:cNvPr id="2414" name="Shape 24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5" name="Google Shape;2415;g2811d08aca3_0_2421"/>
          <p:cNvSpPr txBox="1"/>
          <p:nvPr>
            <p:ph type="title"/>
          </p:nvPr>
        </p:nvSpPr>
        <p:spPr>
          <a:xfrm>
            <a:off x="3719226" y="4423719"/>
            <a:ext cx="8736300" cy="270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9600"/>
              <a:buFont typeface="Arial"/>
              <a:buNone/>
              <a:defRPr sz="9600"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16" name="Google Shape;2416;g2811d08aca3_0_2421"/>
          <p:cNvSpPr txBox="1"/>
          <p:nvPr>
            <p:ph idx="1" type="body"/>
          </p:nvPr>
        </p:nvSpPr>
        <p:spPr>
          <a:xfrm>
            <a:off x="3719226" y="7116776"/>
            <a:ext cx="8750100" cy="26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17" name="Google Shape;2417;g2811d08aca3_0_2421"/>
          <p:cNvSpPr/>
          <p:nvPr>
            <p:ph idx="2" type="pic"/>
          </p:nvPr>
        </p:nvSpPr>
        <p:spPr>
          <a:xfrm>
            <a:off x="16155988" y="0"/>
            <a:ext cx="82311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0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image title 1">
  <p:cSld name="large image title 1">
    <p:spTree>
      <p:nvGrpSpPr>
        <p:cNvPr id="2418" name="Shape 24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9" name="Google Shape;2419;g2811d08aca3_0_2425"/>
          <p:cNvSpPr txBox="1"/>
          <p:nvPr>
            <p:ph type="title"/>
          </p:nvPr>
        </p:nvSpPr>
        <p:spPr>
          <a:xfrm>
            <a:off x="16155988" y="3248640"/>
            <a:ext cx="6932700" cy="29235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Autofit/>
          </a:bodyPr>
          <a:lstStyle>
            <a:lvl1pPr lv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 sz="6600"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20" name="Google Shape;2420;g2811d08aca3_0_2425"/>
          <p:cNvSpPr txBox="1"/>
          <p:nvPr>
            <p:ph idx="1" type="body"/>
          </p:nvPr>
        </p:nvSpPr>
        <p:spPr>
          <a:xfrm>
            <a:off x="16208375" y="6533454"/>
            <a:ext cx="6576900" cy="4014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130909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None/>
              <a:defRPr sz="4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21" name="Google Shape;2421;g2811d08aca3_0_2425"/>
          <p:cNvSpPr/>
          <p:nvPr>
            <p:ph idx="2" type="pic"/>
          </p:nvPr>
        </p:nvSpPr>
        <p:spPr>
          <a:xfrm>
            <a:off x="0" y="0"/>
            <a:ext cx="155082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0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image title 2">
  <p:cSld name="large image title 2">
    <p:bg>
      <p:bgPr>
        <a:solidFill>
          <a:srgbClr val="FDFAF5"/>
        </a:solidFill>
      </p:bgPr>
    </p:bg>
    <p:spTree>
      <p:nvGrpSpPr>
        <p:cNvPr id="2422" name="Shape 24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3" name="Google Shape;2423;g2811d08aca3_0_2429"/>
          <p:cNvSpPr txBox="1"/>
          <p:nvPr>
            <p:ph type="title"/>
          </p:nvPr>
        </p:nvSpPr>
        <p:spPr>
          <a:xfrm>
            <a:off x="1552802" y="3248640"/>
            <a:ext cx="6905400" cy="29235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 sz="6600"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24" name="Google Shape;2424;g2811d08aca3_0_2429"/>
          <p:cNvSpPr txBox="1"/>
          <p:nvPr>
            <p:ph idx="1" type="body"/>
          </p:nvPr>
        </p:nvSpPr>
        <p:spPr>
          <a:xfrm>
            <a:off x="1573552" y="6533454"/>
            <a:ext cx="6576900" cy="4014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130909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None/>
              <a:defRPr sz="4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25" name="Google Shape;2425;g2811d08aca3_0_2429"/>
          <p:cNvSpPr/>
          <p:nvPr>
            <p:ph idx="2" type="pic"/>
          </p:nvPr>
        </p:nvSpPr>
        <p:spPr>
          <a:xfrm>
            <a:off x="8840788" y="0"/>
            <a:ext cx="155463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0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 1">
  <p:cSld name="title description image 1">
    <p:spTree>
      <p:nvGrpSpPr>
        <p:cNvPr id="2426" name="Shape 2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7" name="Google Shape;2427;g2811d08aca3_0_2433"/>
          <p:cNvSpPr txBox="1"/>
          <p:nvPr>
            <p:ph type="title"/>
          </p:nvPr>
        </p:nvSpPr>
        <p:spPr>
          <a:xfrm>
            <a:off x="1448014" y="2940443"/>
            <a:ext cx="6745200" cy="1934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28" name="Google Shape;2428;g2811d08aca3_0_2433"/>
          <p:cNvSpPr txBox="1"/>
          <p:nvPr>
            <p:ph idx="1" type="body"/>
          </p:nvPr>
        </p:nvSpPr>
        <p:spPr>
          <a:xfrm>
            <a:off x="1441696" y="5386436"/>
            <a:ext cx="6745200" cy="5336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29" name="Google Shape;2429;g2811d08aca3_0_2433"/>
          <p:cNvSpPr/>
          <p:nvPr>
            <p:ph idx="2" type="pic"/>
          </p:nvPr>
        </p:nvSpPr>
        <p:spPr>
          <a:xfrm>
            <a:off x="8840787" y="2909778"/>
            <a:ext cx="15546300" cy="78963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0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 2">
  <p:cSld name="title description image 2">
    <p:spTree>
      <p:nvGrpSpPr>
        <p:cNvPr id="2430" name="Shape 24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1" name="Google Shape;2431;g2811d08aca3_0_2437"/>
          <p:cNvSpPr/>
          <p:nvPr>
            <p:ph idx="2" type="pic"/>
          </p:nvPr>
        </p:nvSpPr>
        <p:spPr>
          <a:xfrm>
            <a:off x="0" y="2909778"/>
            <a:ext cx="15546300" cy="78963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432" name="Google Shape;2432;g2811d08aca3_0_2437"/>
          <p:cNvSpPr txBox="1"/>
          <p:nvPr>
            <p:ph type="title"/>
          </p:nvPr>
        </p:nvSpPr>
        <p:spPr>
          <a:xfrm>
            <a:off x="16162306" y="2940443"/>
            <a:ext cx="6745200" cy="1934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33" name="Google Shape;2433;g2811d08aca3_0_2437"/>
          <p:cNvSpPr txBox="1"/>
          <p:nvPr>
            <p:ph idx="1" type="body"/>
          </p:nvPr>
        </p:nvSpPr>
        <p:spPr>
          <a:xfrm>
            <a:off x="16155988" y="5386436"/>
            <a:ext cx="6745200" cy="5336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0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 collage ">
  <p:cSld name="title description image collage ">
    <p:spTree>
      <p:nvGrpSpPr>
        <p:cNvPr id="2434" name="Shape 24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5" name="Google Shape;2435;g2811d08aca3_0_2441"/>
          <p:cNvSpPr txBox="1"/>
          <p:nvPr>
            <p:ph type="title"/>
          </p:nvPr>
        </p:nvSpPr>
        <p:spPr>
          <a:xfrm>
            <a:off x="1448014" y="2940443"/>
            <a:ext cx="6745200" cy="1934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36" name="Google Shape;2436;g2811d08aca3_0_2441"/>
          <p:cNvSpPr txBox="1"/>
          <p:nvPr>
            <p:ph idx="1" type="body"/>
          </p:nvPr>
        </p:nvSpPr>
        <p:spPr>
          <a:xfrm>
            <a:off x="1441697" y="5386436"/>
            <a:ext cx="6745200" cy="580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37" name="Google Shape;2437;g2811d08aca3_0_2441"/>
          <p:cNvSpPr/>
          <p:nvPr>
            <p:ph idx="2" type="pic"/>
          </p:nvPr>
        </p:nvSpPr>
        <p:spPr>
          <a:xfrm>
            <a:off x="8840788" y="1524001"/>
            <a:ext cx="7315200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438" name="Google Shape;2438;g2811d08aca3_0_2441"/>
          <p:cNvSpPr/>
          <p:nvPr>
            <p:ph idx="3" type="pic"/>
          </p:nvPr>
        </p:nvSpPr>
        <p:spPr>
          <a:xfrm>
            <a:off x="16501730" y="1524000"/>
            <a:ext cx="6283800" cy="31209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439" name="Google Shape;2439;g2811d08aca3_0_2441"/>
          <p:cNvSpPr/>
          <p:nvPr>
            <p:ph idx="4" type="pic"/>
          </p:nvPr>
        </p:nvSpPr>
        <p:spPr>
          <a:xfrm>
            <a:off x="16501730" y="4965895"/>
            <a:ext cx="6283800" cy="72261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0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image collage 1">
  <p:cSld name="titles image collage 1">
    <p:spTree>
      <p:nvGrpSpPr>
        <p:cNvPr id="2440" name="Shape 24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1" name="Google Shape;2441;g2811d08aca3_0_2447"/>
          <p:cNvSpPr/>
          <p:nvPr/>
        </p:nvSpPr>
        <p:spPr>
          <a:xfrm>
            <a:off x="-2176725" y="2347666"/>
            <a:ext cx="9020700" cy="90207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42" name="Google Shape;2442;g2811d08aca3_0_2447"/>
          <p:cNvSpPr txBox="1"/>
          <p:nvPr>
            <p:ph type="title"/>
          </p:nvPr>
        </p:nvSpPr>
        <p:spPr>
          <a:xfrm>
            <a:off x="1423990" y="4744995"/>
            <a:ext cx="7556700" cy="2478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8800"/>
              <a:buFont typeface="Arial"/>
              <a:buNone/>
              <a:defRPr sz="8800"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43" name="Google Shape;2443;g2811d08aca3_0_2447"/>
          <p:cNvSpPr txBox="1"/>
          <p:nvPr>
            <p:ph idx="1" type="body"/>
          </p:nvPr>
        </p:nvSpPr>
        <p:spPr>
          <a:xfrm>
            <a:off x="1474788" y="7430079"/>
            <a:ext cx="6186300" cy="1502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147272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4400"/>
              <a:buFont typeface="Arial"/>
              <a:buNone/>
              <a:defRPr sz="4400">
                <a:solidFill>
                  <a:srgbClr val="5B696B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44" name="Google Shape;2444;g2811d08aca3_0_2447"/>
          <p:cNvSpPr/>
          <p:nvPr>
            <p:ph idx="2" type="pic"/>
          </p:nvPr>
        </p:nvSpPr>
        <p:spPr>
          <a:xfrm>
            <a:off x="10720915" y="818709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445" name="Google Shape;2445;g2811d08aca3_0_2447"/>
          <p:cNvSpPr/>
          <p:nvPr>
            <p:ph idx="3" type="pic"/>
          </p:nvPr>
        </p:nvSpPr>
        <p:spPr>
          <a:xfrm>
            <a:off x="14845044" y="818709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446" name="Google Shape;2446;g2811d08aca3_0_2447"/>
          <p:cNvSpPr/>
          <p:nvPr>
            <p:ph idx="4" type="pic"/>
          </p:nvPr>
        </p:nvSpPr>
        <p:spPr>
          <a:xfrm>
            <a:off x="18990436" y="818709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447" name="Google Shape;2447;g2811d08aca3_0_2447"/>
          <p:cNvSpPr/>
          <p:nvPr>
            <p:ph idx="5" type="pic"/>
          </p:nvPr>
        </p:nvSpPr>
        <p:spPr>
          <a:xfrm>
            <a:off x="10720915" y="4926421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448" name="Google Shape;2448;g2811d08aca3_0_2447"/>
          <p:cNvSpPr/>
          <p:nvPr>
            <p:ph idx="6" type="pic"/>
          </p:nvPr>
        </p:nvSpPr>
        <p:spPr>
          <a:xfrm>
            <a:off x="14866308" y="4926421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449" name="Google Shape;2449;g2811d08aca3_0_2447"/>
          <p:cNvSpPr/>
          <p:nvPr>
            <p:ph idx="7" type="pic"/>
          </p:nvPr>
        </p:nvSpPr>
        <p:spPr>
          <a:xfrm>
            <a:off x="19011702" y="4926421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450" name="Google Shape;2450;g2811d08aca3_0_2447"/>
          <p:cNvSpPr/>
          <p:nvPr>
            <p:ph idx="8" type="pic"/>
          </p:nvPr>
        </p:nvSpPr>
        <p:spPr>
          <a:xfrm>
            <a:off x="10720915" y="9055397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451" name="Google Shape;2451;g2811d08aca3_0_2447"/>
          <p:cNvSpPr/>
          <p:nvPr>
            <p:ph idx="9" type="pic"/>
          </p:nvPr>
        </p:nvSpPr>
        <p:spPr>
          <a:xfrm>
            <a:off x="14866308" y="9055397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452" name="Google Shape;2452;g2811d08aca3_0_2447"/>
          <p:cNvSpPr/>
          <p:nvPr>
            <p:ph idx="13" type="pic"/>
          </p:nvPr>
        </p:nvSpPr>
        <p:spPr>
          <a:xfrm>
            <a:off x="19011702" y="9055397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0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4 images (16:9)">
  <p:cSld name="title description 4 images (16:9)">
    <p:spTree>
      <p:nvGrpSpPr>
        <p:cNvPr id="2453" name="Shape 24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4" name="Google Shape;2454;g2811d08aca3_0_2460"/>
          <p:cNvSpPr txBox="1"/>
          <p:nvPr>
            <p:ph type="title"/>
          </p:nvPr>
        </p:nvSpPr>
        <p:spPr>
          <a:xfrm>
            <a:off x="1525588" y="2940443"/>
            <a:ext cx="6667500" cy="19341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55" name="Google Shape;2455;g2811d08aca3_0_2460"/>
          <p:cNvSpPr txBox="1"/>
          <p:nvPr>
            <p:ph idx="1" type="body"/>
          </p:nvPr>
        </p:nvSpPr>
        <p:spPr>
          <a:xfrm>
            <a:off x="1525588" y="5470038"/>
            <a:ext cx="6661200" cy="6120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457200" wrap="square" tIns="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56" name="Google Shape;2456;g2811d08aca3_0_2460"/>
          <p:cNvSpPr/>
          <p:nvPr>
            <p:ph idx="2" type="pic"/>
          </p:nvPr>
        </p:nvSpPr>
        <p:spPr>
          <a:xfrm>
            <a:off x="8840788" y="1524002"/>
            <a:ext cx="8298900" cy="46869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457" name="Google Shape;2457;g2811d08aca3_0_2460"/>
          <p:cNvSpPr/>
          <p:nvPr>
            <p:ph idx="3" type="pic"/>
          </p:nvPr>
        </p:nvSpPr>
        <p:spPr>
          <a:xfrm>
            <a:off x="8840788" y="6904076"/>
            <a:ext cx="8298900" cy="46869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458" name="Google Shape;2458;g2811d08aca3_0_2460"/>
          <p:cNvSpPr/>
          <p:nvPr>
            <p:ph idx="4" type="pic"/>
          </p:nvPr>
        </p:nvSpPr>
        <p:spPr>
          <a:xfrm>
            <a:off x="17835931" y="1524002"/>
            <a:ext cx="8298900" cy="46869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459" name="Google Shape;2459;g2811d08aca3_0_2460"/>
          <p:cNvSpPr/>
          <p:nvPr>
            <p:ph idx="5" type="pic"/>
          </p:nvPr>
        </p:nvSpPr>
        <p:spPr>
          <a:xfrm>
            <a:off x="17835931" y="6904076"/>
            <a:ext cx="8298900" cy="46869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4">
  <p:cSld name="darkamber_title and image 4">
    <p:spTree>
      <p:nvGrpSpPr>
        <p:cNvPr id="235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6" name="Google Shape;236;p79"/>
          <p:cNvGrpSpPr/>
          <p:nvPr/>
        </p:nvGrpSpPr>
        <p:grpSpPr>
          <a:xfrm>
            <a:off x="9236" y="0"/>
            <a:ext cx="3759200" cy="13715999"/>
            <a:chOff x="9236" y="0"/>
            <a:chExt cx="3759200" cy="13715999"/>
          </a:xfrm>
        </p:grpSpPr>
        <p:sp>
          <p:nvSpPr>
            <p:cNvPr id="237" name="Google Shape;237;p79"/>
            <p:cNvSpPr/>
            <p:nvPr/>
          </p:nvSpPr>
          <p:spPr>
            <a:xfrm>
              <a:off x="9236" y="0"/>
              <a:ext cx="3759200" cy="13715999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8" name="Google Shape;238;p79"/>
            <p:cNvSpPr/>
            <p:nvPr/>
          </p:nvSpPr>
          <p:spPr>
            <a:xfrm>
              <a:off x="2267961" y="3156359"/>
              <a:ext cx="1493978" cy="7368477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39" name="Google Shape;239;p79"/>
          <p:cNvSpPr txBox="1"/>
          <p:nvPr>
            <p:ph type="title"/>
          </p:nvPr>
        </p:nvSpPr>
        <p:spPr>
          <a:xfrm>
            <a:off x="14035409" y="4343400"/>
            <a:ext cx="8749979" cy="277337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0" name="Google Shape;240;p79"/>
          <p:cNvSpPr txBox="1"/>
          <p:nvPr>
            <p:ph idx="1" type="body"/>
          </p:nvPr>
        </p:nvSpPr>
        <p:spPr>
          <a:xfrm>
            <a:off x="14035409" y="7116776"/>
            <a:ext cx="8749979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1" name="Google Shape;241;p79"/>
          <p:cNvSpPr/>
          <p:nvPr>
            <p:ph idx="2" type="pic"/>
          </p:nvPr>
        </p:nvSpPr>
        <p:spPr>
          <a:xfrm>
            <a:off x="3768437" y="1575929"/>
            <a:ext cx="9045691" cy="1057430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42" name="Google Shape;242;p7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97428" y="11632797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 description 4 images (vertical)">
  <p:cSld name="1_title description 4 images (vertical)">
    <p:spTree>
      <p:nvGrpSpPr>
        <p:cNvPr id="2460" name="Shape 24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1" name="Google Shape;2461;g2811d08aca3_0_2467"/>
          <p:cNvSpPr txBox="1"/>
          <p:nvPr>
            <p:ph type="title"/>
          </p:nvPr>
        </p:nvSpPr>
        <p:spPr>
          <a:xfrm>
            <a:off x="1525588" y="2940443"/>
            <a:ext cx="6667500" cy="19341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62" name="Google Shape;2462;g2811d08aca3_0_2467"/>
          <p:cNvSpPr txBox="1"/>
          <p:nvPr>
            <p:ph idx="1" type="body"/>
          </p:nvPr>
        </p:nvSpPr>
        <p:spPr>
          <a:xfrm>
            <a:off x="1525588" y="5470038"/>
            <a:ext cx="6661200" cy="6120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457200" wrap="square" tIns="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63" name="Google Shape;2463;g2811d08aca3_0_2467"/>
          <p:cNvSpPr/>
          <p:nvPr>
            <p:ph idx="2" type="pic"/>
          </p:nvPr>
        </p:nvSpPr>
        <p:spPr>
          <a:xfrm>
            <a:off x="8840788" y="1524002"/>
            <a:ext cx="6667500" cy="106680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464" name="Google Shape;2464;g2811d08aca3_0_2467"/>
          <p:cNvSpPr/>
          <p:nvPr>
            <p:ph idx="3" type="pic"/>
          </p:nvPr>
        </p:nvSpPr>
        <p:spPr>
          <a:xfrm>
            <a:off x="16157575" y="1524002"/>
            <a:ext cx="6627900" cy="106680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sldLayout>
</file>

<file path=ppt/slideLayouts/slideLayout3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s (1:1)">
  <p:cSld name="title description images (1:1)">
    <p:spTree>
      <p:nvGrpSpPr>
        <p:cNvPr id="2465" name="Shape 24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6" name="Google Shape;2466;g2811d08aca3_0_2472"/>
          <p:cNvSpPr txBox="1"/>
          <p:nvPr>
            <p:ph type="title"/>
          </p:nvPr>
        </p:nvSpPr>
        <p:spPr>
          <a:xfrm>
            <a:off x="1525588" y="2940443"/>
            <a:ext cx="6667500" cy="19341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67" name="Google Shape;2467;g2811d08aca3_0_2472"/>
          <p:cNvSpPr txBox="1"/>
          <p:nvPr>
            <p:ph idx="1" type="body"/>
          </p:nvPr>
        </p:nvSpPr>
        <p:spPr>
          <a:xfrm>
            <a:off x="1525588" y="5470038"/>
            <a:ext cx="6661200" cy="6120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457200" wrap="square" tIns="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68" name="Google Shape;2468;g2811d08aca3_0_2472"/>
          <p:cNvSpPr/>
          <p:nvPr>
            <p:ph idx="2" type="pic"/>
          </p:nvPr>
        </p:nvSpPr>
        <p:spPr>
          <a:xfrm>
            <a:off x="10440987" y="1524002"/>
            <a:ext cx="10671000" cy="106680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sldLayout>
</file>

<file path=ppt/slideLayouts/slideLayout3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1">
  <p:cSld name="title collage 1">
    <p:spTree>
      <p:nvGrpSpPr>
        <p:cNvPr id="2469" name="Shape 24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0" name="Google Shape;2470;g2811d08aca3_0_2476"/>
          <p:cNvSpPr/>
          <p:nvPr>
            <p:ph idx="2" type="pic"/>
          </p:nvPr>
        </p:nvSpPr>
        <p:spPr>
          <a:xfrm>
            <a:off x="-31582" y="1524000"/>
            <a:ext cx="15546300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471" name="Google Shape;2471;g2811d08aca3_0_2476"/>
          <p:cNvSpPr/>
          <p:nvPr>
            <p:ph idx="3" type="pic"/>
          </p:nvPr>
        </p:nvSpPr>
        <p:spPr>
          <a:xfrm>
            <a:off x="16155988" y="1513618"/>
            <a:ext cx="10671000" cy="10668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2">
  <p:cSld name="title collage 2">
    <p:spTree>
      <p:nvGrpSpPr>
        <p:cNvPr id="2472" name="Shape 24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3" name="Google Shape;2473;g2811d08aca3_0_2479"/>
          <p:cNvSpPr/>
          <p:nvPr>
            <p:ph idx="2" type="pic"/>
          </p:nvPr>
        </p:nvSpPr>
        <p:spPr>
          <a:xfrm>
            <a:off x="-31582" y="0"/>
            <a:ext cx="155463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474" name="Google Shape;2474;g2811d08aca3_0_2479"/>
          <p:cNvSpPr/>
          <p:nvPr>
            <p:ph idx="3" type="pic"/>
          </p:nvPr>
        </p:nvSpPr>
        <p:spPr>
          <a:xfrm>
            <a:off x="16155988" y="1513618"/>
            <a:ext cx="10671000" cy="10668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3">
  <p:cSld name="title collage 3">
    <p:spTree>
      <p:nvGrpSpPr>
        <p:cNvPr id="2475" name="Shape 24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6" name="Google Shape;2476;g2811d08aca3_0_2482"/>
          <p:cNvSpPr/>
          <p:nvPr>
            <p:ph idx="2" type="pic"/>
          </p:nvPr>
        </p:nvSpPr>
        <p:spPr>
          <a:xfrm>
            <a:off x="8858373" y="1524000"/>
            <a:ext cx="15546300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477" name="Google Shape;2477;g2811d08aca3_0_2482"/>
          <p:cNvSpPr/>
          <p:nvPr>
            <p:ph idx="3" type="pic"/>
          </p:nvPr>
        </p:nvSpPr>
        <p:spPr>
          <a:xfrm>
            <a:off x="-2477905" y="1513618"/>
            <a:ext cx="10671000" cy="10668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4">
  <p:cSld name="title collage 4">
    <p:spTree>
      <p:nvGrpSpPr>
        <p:cNvPr id="2478" name="Shape 24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9" name="Google Shape;2479;g2811d08aca3_0_2485"/>
          <p:cNvSpPr/>
          <p:nvPr>
            <p:ph idx="2" type="pic"/>
          </p:nvPr>
        </p:nvSpPr>
        <p:spPr>
          <a:xfrm>
            <a:off x="8858373" y="0"/>
            <a:ext cx="155463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480" name="Google Shape;2480;g2811d08aca3_0_2485"/>
          <p:cNvSpPr/>
          <p:nvPr>
            <p:ph idx="3" type="pic"/>
          </p:nvPr>
        </p:nvSpPr>
        <p:spPr>
          <a:xfrm>
            <a:off x="-2477905" y="1513618"/>
            <a:ext cx="10671000" cy="10668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full page image">
  <p:cSld name="full page image">
    <p:spTree>
      <p:nvGrpSpPr>
        <p:cNvPr id="2481" name="Shape 24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2" name="Google Shape;2482;g2811d08aca3_0_2488"/>
          <p:cNvSpPr/>
          <p:nvPr>
            <p:ph idx="2" type="pic"/>
          </p:nvPr>
        </p:nvSpPr>
        <p:spPr>
          <a:xfrm>
            <a:off x="0" y="0"/>
            <a:ext cx="24387300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</p:spTree>
  </p:cSld>
  <p:clrMapOvr>
    <a:masterClrMapping/>
  </p:clrMapOvr>
</p:sldLayout>
</file>

<file path=ppt/slideLayouts/slideLayout3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full page image 1">
  <p:cSld name="titles on full page image 1">
    <p:spTree>
      <p:nvGrpSpPr>
        <p:cNvPr id="2483" name="Shape 24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4" name="Google Shape;2484;g2811d08aca3_0_2490"/>
          <p:cNvSpPr/>
          <p:nvPr>
            <p:ph idx="2" type="pic"/>
          </p:nvPr>
        </p:nvSpPr>
        <p:spPr>
          <a:xfrm>
            <a:off x="-1" y="0"/>
            <a:ext cx="24387300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2485" name="Google Shape;2485;g2811d08aca3_0_2490"/>
          <p:cNvSpPr txBox="1"/>
          <p:nvPr>
            <p:ph type="title"/>
          </p:nvPr>
        </p:nvSpPr>
        <p:spPr>
          <a:xfrm>
            <a:off x="3634722" y="4300151"/>
            <a:ext cx="6197700" cy="2710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86" name="Google Shape;2486;g2811d08aca3_0_2490"/>
          <p:cNvSpPr txBox="1"/>
          <p:nvPr>
            <p:ph idx="1" type="body"/>
          </p:nvPr>
        </p:nvSpPr>
        <p:spPr>
          <a:xfrm flipH="1">
            <a:off x="3691915" y="7086600"/>
            <a:ext cx="6140400" cy="2710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full page image 2">
  <p:cSld name="titles on full page image 2">
    <p:spTree>
      <p:nvGrpSpPr>
        <p:cNvPr id="2487" name="Shape 24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8" name="Google Shape;2488;g2811d08aca3_0_2494"/>
          <p:cNvSpPr/>
          <p:nvPr>
            <p:ph idx="2" type="pic"/>
          </p:nvPr>
        </p:nvSpPr>
        <p:spPr>
          <a:xfrm flipH="1">
            <a:off x="-125" y="0"/>
            <a:ext cx="24387300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2489" name="Google Shape;2489;g2811d08aca3_0_2494"/>
          <p:cNvSpPr txBox="1"/>
          <p:nvPr>
            <p:ph type="title"/>
          </p:nvPr>
        </p:nvSpPr>
        <p:spPr>
          <a:xfrm>
            <a:off x="14588069" y="4300151"/>
            <a:ext cx="6197700" cy="2710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90" name="Google Shape;2490;g2811d08aca3_0_2494"/>
          <p:cNvSpPr txBox="1"/>
          <p:nvPr>
            <p:ph idx="1" type="body"/>
          </p:nvPr>
        </p:nvSpPr>
        <p:spPr>
          <a:xfrm flipH="1">
            <a:off x="14645261" y="7086600"/>
            <a:ext cx="6140400" cy="2710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image and insight 1">
  <p:cSld name="titles on image and insight 1">
    <p:bg>
      <p:bgPr>
        <a:solidFill>
          <a:srgbClr val="FEFAF5"/>
        </a:solidFill>
      </p:bgPr>
    </p:bg>
    <p:spTree>
      <p:nvGrpSpPr>
        <p:cNvPr id="2491" name="Shape 24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2" name="Google Shape;2492;g2811d08aca3_0_2498"/>
          <p:cNvSpPr/>
          <p:nvPr>
            <p:ph idx="2" type="pic"/>
          </p:nvPr>
        </p:nvSpPr>
        <p:spPr>
          <a:xfrm>
            <a:off x="1" y="0"/>
            <a:ext cx="12193500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2493" name="Google Shape;2493;g2811d08aca3_0_2498"/>
          <p:cNvSpPr txBox="1"/>
          <p:nvPr>
            <p:ph type="title"/>
          </p:nvPr>
        </p:nvSpPr>
        <p:spPr>
          <a:xfrm>
            <a:off x="3262189" y="4300151"/>
            <a:ext cx="6197700" cy="2710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94" name="Google Shape;2494;g2811d08aca3_0_2498"/>
          <p:cNvSpPr txBox="1"/>
          <p:nvPr>
            <p:ph idx="1" type="body"/>
          </p:nvPr>
        </p:nvSpPr>
        <p:spPr>
          <a:xfrm flipH="1">
            <a:off x="3319465" y="7086600"/>
            <a:ext cx="6058200" cy="304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5">
  <p:cSld name="green_title and image 5">
    <p:spTree>
      <p:nvGrpSpPr>
        <p:cNvPr id="243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p80"/>
          <p:cNvSpPr/>
          <p:nvPr/>
        </p:nvSpPr>
        <p:spPr>
          <a:xfrm flipH="1">
            <a:off x="3743969" y="1538838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5" name="Google Shape;245;p80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b="0" i="0"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6" name="Google Shape;246;p80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7" name="Google Shape;247;p80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48" name="Google Shape;248;p80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49" name="Google Shape;249;p8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image and insight 2">
  <p:cSld name="titles on image and insight 2">
    <p:bg>
      <p:bgPr>
        <a:solidFill>
          <a:srgbClr val="FEFAF5"/>
        </a:solidFill>
      </p:bgPr>
    </p:bg>
    <p:spTree>
      <p:nvGrpSpPr>
        <p:cNvPr id="2495" name="Shape 24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6" name="Google Shape;2496;g2811d08aca3_0_2502"/>
          <p:cNvSpPr/>
          <p:nvPr>
            <p:ph idx="2" type="pic"/>
          </p:nvPr>
        </p:nvSpPr>
        <p:spPr>
          <a:xfrm>
            <a:off x="12193587" y="0"/>
            <a:ext cx="12193500" cy="137160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2497" name="Google Shape;2497;g2811d08aca3_0_2502"/>
          <p:cNvSpPr txBox="1"/>
          <p:nvPr>
            <p:ph type="title"/>
          </p:nvPr>
        </p:nvSpPr>
        <p:spPr>
          <a:xfrm>
            <a:off x="15455775" y="4300151"/>
            <a:ext cx="6197700" cy="2710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98" name="Google Shape;2498;g2811d08aca3_0_2502"/>
          <p:cNvSpPr txBox="1"/>
          <p:nvPr>
            <p:ph idx="1" type="body"/>
          </p:nvPr>
        </p:nvSpPr>
        <p:spPr>
          <a:xfrm flipH="1">
            <a:off x="15513052" y="7086600"/>
            <a:ext cx="6058200" cy="304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8800"/>
              <a:buNone/>
              <a:defRPr sz="88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99" name="Google Shape;2499;g2811d08aca3_0_2502"/>
          <p:cNvSpPr txBox="1"/>
          <p:nvPr/>
        </p:nvSpPr>
        <p:spPr>
          <a:xfrm>
            <a:off x="2815924" y="4300151"/>
            <a:ext cx="6198000" cy="5834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 lnSpcReduction="20000"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</a:pPr>
            <a:r>
              <a:rPr b="0" i="0" lang="en-US" sz="96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Enter key insight or main idea, up to four lines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quare image collage">
  <p:cSld name="square image collage">
    <p:spTree>
      <p:nvGrpSpPr>
        <p:cNvPr id="2500" name="Shape 25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1" name="Google Shape;2501;g2811d08aca3_0_2507"/>
          <p:cNvSpPr/>
          <p:nvPr>
            <p:ph idx="2" type="pic"/>
          </p:nvPr>
        </p:nvSpPr>
        <p:spPr>
          <a:xfrm>
            <a:off x="10311624" y="818709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02" name="Google Shape;2502;g2811d08aca3_0_2507"/>
          <p:cNvSpPr/>
          <p:nvPr>
            <p:ph idx="3" type="pic"/>
          </p:nvPr>
        </p:nvSpPr>
        <p:spPr>
          <a:xfrm>
            <a:off x="14435752" y="818709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03" name="Google Shape;2503;g2811d08aca3_0_2507"/>
          <p:cNvSpPr/>
          <p:nvPr>
            <p:ph idx="4" type="pic"/>
          </p:nvPr>
        </p:nvSpPr>
        <p:spPr>
          <a:xfrm>
            <a:off x="18581145" y="818709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04" name="Google Shape;2504;g2811d08aca3_0_2507"/>
          <p:cNvSpPr/>
          <p:nvPr>
            <p:ph idx="5" type="pic"/>
          </p:nvPr>
        </p:nvSpPr>
        <p:spPr>
          <a:xfrm>
            <a:off x="10311624" y="4926421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05" name="Google Shape;2505;g2811d08aca3_0_2507"/>
          <p:cNvSpPr/>
          <p:nvPr>
            <p:ph idx="6" type="pic"/>
          </p:nvPr>
        </p:nvSpPr>
        <p:spPr>
          <a:xfrm>
            <a:off x="14457017" y="4926421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06" name="Google Shape;2506;g2811d08aca3_0_2507"/>
          <p:cNvSpPr/>
          <p:nvPr>
            <p:ph idx="7" type="pic"/>
          </p:nvPr>
        </p:nvSpPr>
        <p:spPr>
          <a:xfrm>
            <a:off x="18602409" y="4926421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07" name="Google Shape;2507;g2811d08aca3_0_2507"/>
          <p:cNvSpPr/>
          <p:nvPr>
            <p:ph idx="8" type="pic"/>
          </p:nvPr>
        </p:nvSpPr>
        <p:spPr>
          <a:xfrm>
            <a:off x="10311624" y="9055397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08" name="Google Shape;2508;g2811d08aca3_0_2507"/>
          <p:cNvSpPr/>
          <p:nvPr>
            <p:ph idx="9" type="pic"/>
          </p:nvPr>
        </p:nvSpPr>
        <p:spPr>
          <a:xfrm>
            <a:off x="14457017" y="9055397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09" name="Google Shape;2509;g2811d08aca3_0_2507"/>
          <p:cNvSpPr/>
          <p:nvPr>
            <p:ph idx="13" type="pic"/>
          </p:nvPr>
        </p:nvSpPr>
        <p:spPr>
          <a:xfrm>
            <a:off x="18602409" y="9055397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10" name="Google Shape;2510;g2811d08aca3_0_2507"/>
          <p:cNvSpPr/>
          <p:nvPr>
            <p:ph idx="14" type="pic"/>
          </p:nvPr>
        </p:nvSpPr>
        <p:spPr>
          <a:xfrm>
            <a:off x="6157066" y="818709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11" name="Google Shape;2511;g2811d08aca3_0_2507"/>
          <p:cNvSpPr/>
          <p:nvPr>
            <p:ph idx="15" type="pic"/>
          </p:nvPr>
        </p:nvSpPr>
        <p:spPr>
          <a:xfrm>
            <a:off x="6157066" y="4926421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12" name="Google Shape;2512;g2811d08aca3_0_2507"/>
          <p:cNvSpPr/>
          <p:nvPr>
            <p:ph idx="16" type="pic"/>
          </p:nvPr>
        </p:nvSpPr>
        <p:spPr>
          <a:xfrm>
            <a:off x="6157066" y="9055397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13" name="Google Shape;2513;g2811d08aca3_0_2507"/>
          <p:cNvSpPr/>
          <p:nvPr>
            <p:ph idx="17" type="pic"/>
          </p:nvPr>
        </p:nvSpPr>
        <p:spPr>
          <a:xfrm>
            <a:off x="2022387" y="818709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14" name="Google Shape;2514;g2811d08aca3_0_2507"/>
          <p:cNvSpPr/>
          <p:nvPr>
            <p:ph idx="18" type="pic"/>
          </p:nvPr>
        </p:nvSpPr>
        <p:spPr>
          <a:xfrm>
            <a:off x="2022387" y="4926421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15" name="Google Shape;2515;g2811d08aca3_0_2507"/>
          <p:cNvSpPr/>
          <p:nvPr>
            <p:ph idx="19" type="pic"/>
          </p:nvPr>
        </p:nvSpPr>
        <p:spPr>
          <a:xfrm>
            <a:off x="2022387" y="9055397"/>
            <a:ext cx="3763800" cy="3767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ircle image collage">
  <p:cSld name="circle image collage">
    <p:spTree>
      <p:nvGrpSpPr>
        <p:cNvPr id="2516" name="Shape 25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7" name="Google Shape;2517;g2811d08aca3_0_2523"/>
          <p:cNvSpPr/>
          <p:nvPr>
            <p:ph idx="2" type="pic"/>
          </p:nvPr>
        </p:nvSpPr>
        <p:spPr>
          <a:xfrm>
            <a:off x="6023797" y="789615"/>
            <a:ext cx="3465600" cy="34656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18" name="Google Shape;2518;g2811d08aca3_0_2523"/>
          <p:cNvSpPr/>
          <p:nvPr>
            <p:ph idx="3" type="pic"/>
          </p:nvPr>
        </p:nvSpPr>
        <p:spPr>
          <a:xfrm>
            <a:off x="10379602" y="789615"/>
            <a:ext cx="3465600" cy="34656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19" name="Google Shape;2519;g2811d08aca3_0_2523"/>
          <p:cNvSpPr/>
          <p:nvPr>
            <p:ph idx="4" type="pic"/>
          </p:nvPr>
        </p:nvSpPr>
        <p:spPr>
          <a:xfrm>
            <a:off x="14735406" y="789615"/>
            <a:ext cx="3465600" cy="34656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20" name="Google Shape;2520;g2811d08aca3_0_2523"/>
          <p:cNvSpPr/>
          <p:nvPr>
            <p:ph idx="5" type="pic"/>
          </p:nvPr>
        </p:nvSpPr>
        <p:spPr>
          <a:xfrm>
            <a:off x="19091211" y="789615"/>
            <a:ext cx="3465600" cy="34656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21" name="Google Shape;2521;g2811d08aca3_0_2523"/>
          <p:cNvSpPr/>
          <p:nvPr>
            <p:ph idx="6" type="pic"/>
          </p:nvPr>
        </p:nvSpPr>
        <p:spPr>
          <a:xfrm>
            <a:off x="6023797" y="5088713"/>
            <a:ext cx="3465600" cy="34656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22" name="Google Shape;2522;g2811d08aca3_0_2523"/>
          <p:cNvSpPr/>
          <p:nvPr>
            <p:ph idx="7" type="pic"/>
          </p:nvPr>
        </p:nvSpPr>
        <p:spPr>
          <a:xfrm>
            <a:off x="10379602" y="5088713"/>
            <a:ext cx="3465600" cy="34656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23" name="Google Shape;2523;g2811d08aca3_0_2523"/>
          <p:cNvSpPr/>
          <p:nvPr>
            <p:ph idx="8" type="pic"/>
          </p:nvPr>
        </p:nvSpPr>
        <p:spPr>
          <a:xfrm>
            <a:off x="14735406" y="5088713"/>
            <a:ext cx="3465600" cy="34656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24" name="Google Shape;2524;g2811d08aca3_0_2523"/>
          <p:cNvSpPr/>
          <p:nvPr>
            <p:ph idx="9" type="pic"/>
          </p:nvPr>
        </p:nvSpPr>
        <p:spPr>
          <a:xfrm>
            <a:off x="19091211" y="5088713"/>
            <a:ext cx="3465600" cy="34656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25" name="Google Shape;2525;g2811d08aca3_0_2523"/>
          <p:cNvSpPr/>
          <p:nvPr>
            <p:ph idx="13" type="pic"/>
          </p:nvPr>
        </p:nvSpPr>
        <p:spPr>
          <a:xfrm>
            <a:off x="6023797" y="9366546"/>
            <a:ext cx="3465600" cy="34656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26" name="Google Shape;2526;g2811d08aca3_0_2523"/>
          <p:cNvSpPr/>
          <p:nvPr>
            <p:ph idx="14" type="pic"/>
          </p:nvPr>
        </p:nvSpPr>
        <p:spPr>
          <a:xfrm>
            <a:off x="10379602" y="9366546"/>
            <a:ext cx="3465600" cy="34656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27" name="Google Shape;2527;g2811d08aca3_0_2523"/>
          <p:cNvSpPr/>
          <p:nvPr>
            <p:ph idx="15" type="pic"/>
          </p:nvPr>
        </p:nvSpPr>
        <p:spPr>
          <a:xfrm>
            <a:off x="14735406" y="9366546"/>
            <a:ext cx="3465600" cy="34656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28" name="Google Shape;2528;g2811d08aca3_0_2523"/>
          <p:cNvSpPr/>
          <p:nvPr>
            <p:ph idx="16" type="pic"/>
          </p:nvPr>
        </p:nvSpPr>
        <p:spPr>
          <a:xfrm>
            <a:off x="19091211" y="9366546"/>
            <a:ext cx="3465600" cy="34656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29" name="Google Shape;2529;g2811d08aca3_0_2523"/>
          <p:cNvSpPr/>
          <p:nvPr>
            <p:ph idx="17" type="pic"/>
          </p:nvPr>
        </p:nvSpPr>
        <p:spPr>
          <a:xfrm>
            <a:off x="1719809" y="789615"/>
            <a:ext cx="3465600" cy="34656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30" name="Google Shape;2530;g2811d08aca3_0_2523"/>
          <p:cNvSpPr/>
          <p:nvPr>
            <p:ph idx="18" type="pic"/>
          </p:nvPr>
        </p:nvSpPr>
        <p:spPr>
          <a:xfrm>
            <a:off x="1719809" y="5088713"/>
            <a:ext cx="3465600" cy="34656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31" name="Google Shape;2531;g2811d08aca3_0_2523"/>
          <p:cNvSpPr/>
          <p:nvPr>
            <p:ph idx="19" type="pic"/>
          </p:nvPr>
        </p:nvSpPr>
        <p:spPr>
          <a:xfrm>
            <a:off x="1719809" y="9366546"/>
            <a:ext cx="3465600" cy="34656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 vertical images">
  <p:cSld name="3 vertical images">
    <p:spTree>
      <p:nvGrpSpPr>
        <p:cNvPr id="2532" name="Shape 25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3" name="Google Shape;2533;g2811d08aca3_0_2539"/>
          <p:cNvSpPr/>
          <p:nvPr>
            <p:ph idx="2" type="pic"/>
          </p:nvPr>
        </p:nvSpPr>
        <p:spPr>
          <a:xfrm>
            <a:off x="1526719" y="1524000"/>
            <a:ext cx="6666300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34" name="Google Shape;2534;g2811d08aca3_0_2539"/>
          <p:cNvSpPr/>
          <p:nvPr>
            <p:ph idx="3" type="pic"/>
          </p:nvPr>
        </p:nvSpPr>
        <p:spPr>
          <a:xfrm>
            <a:off x="8853282" y="1524000"/>
            <a:ext cx="6666300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535" name="Google Shape;2535;g2811d08aca3_0_2539"/>
          <p:cNvSpPr/>
          <p:nvPr>
            <p:ph idx="4" type="pic"/>
          </p:nvPr>
        </p:nvSpPr>
        <p:spPr>
          <a:xfrm>
            <a:off x="16157119" y="1524000"/>
            <a:ext cx="6666300" cy="10668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2 topic side by side">
  <p:cSld name="titles 2 topic side by side">
    <p:bg>
      <p:bgPr>
        <a:solidFill>
          <a:schemeClr val="lt1"/>
        </a:solidFill>
      </p:bgPr>
    </p:bg>
    <p:spTree>
      <p:nvGrpSpPr>
        <p:cNvPr id="2536" name="Shape 25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7" name="Google Shape;2537;g2811d08aca3_0_2543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38" name="Google Shape;2538;g2811d08aca3_0_2543"/>
          <p:cNvSpPr/>
          <p:nvPr/>
        </p:nvSpPr>
        <p:spPr>
          <a:xfrm>
            <a:off x="12521856" y="3125973"/>
            <a:ext cx="10263600" cy="9066000"/>
          </a:xfrm>
          <a:prstGeom prst="rect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39" name="Google Shape;2539;g2811d08aca3_0_2543"/>
          <p:cNvSpPr/>
          <p:nvPr/>
        </p:nvSpPr>
        <p:spPr>
          <a:xfrm flipH="1" rot="10800000">
            <a:off x="13050001" y="4825530"/>
            <a:ext cx="9144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40" name="Google Shape;2540;g2811d08aca3_0_2543"/>
          <p:cNvSpPr/>
          <p:nvPr/>
        </p:nvSpPr>
        <p:spPr>
          <a:xfrm>
            <a:off x="1525588" y="3125973"/>
            <a:ext cx="10371300" cy="90660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41" name="Google Shape;2541;g2811d08aca3_0_2543"/>
          <p:cNvSpPr/>
          <p:nvPr/>
        </p:nvSpPr>
        <p:spPr>
          <a:xfrm flipH="1" rot="10800000">
            <a:off x="2119369" y="4825530"/>
            <a:ext cx="914400" cy="45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42" name="Google Shape;2542;g2811d08aca3_0_2543"/>
          <p:cNvSpPr txBox="1"/>
          <p:nvPr>
            <p:ph idx="1" type="body"/>
          </p:nvPr>
        </p:nvSpPr>
        <p:spPr>
          <a:xfrm>
            <a:off x="2119369" y="3812094"/>
            <a:ext cx="67752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8434E"/>
              </a:buClr>
              <a:buSzPts val="5400"/>
              <a:buNone/>
              <a:defRPr sz="5400">
                <a:solidFill>
                  <a:srgbClr val="38434E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43" name="Google Shape;2543;g2811d08aca3_0_2543"/>
          <p:cNvSpPr txBox="1"/>
          <p:nvPr>
            <p:ph idx="2" type="body"/>
          </p:nvPr>
        </p:nvSpPr>
        <p:spPr>
          <a:xfrm>
            <a:off x="2119369" y="5271124"/>
            <a:ext cx="8984100" cy="6439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44" name="Google Shape;2544;g2811d08aca3_0_2543"/>
          <p:cNvSpPr txBox="1"/>
          <p:nvPr>
            <p:ph idx="3" type="body"/>
          </p:nvPr>
        </p:nvSpPr>
        <p:spPr>
          <a:xfrm>
            <a:off x="13001423" y="3812094"/>
            <a:ext cx="6753900" cy="12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8434E"/>
              </a:buClr>
              <a:buSzPts val="5400"/>
              <a:buNone/>
              <a:defRPr sz="5400">
                <a:solidFill>
                  <a:srgbClr val="38434E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45" name="Google Shape;2545;g2811d08aca3_0_2543"/>
          <p:cNvSpPr txBox="1"/>
          <p:nvPr>
            <p:ph idx="4" type="body"/>
          </p:nvPr>
        </p:nvSpPr>
        <p:spPr>
          <a:xfrm>
            <a:off x="13051710" y="5271124"/>
            <a:ext cx="8959200" cy="6439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percentages and description">
  <p:cSld name="two percentages and description">
    <p:bg>
      <p:bgPr>
        <a:solidFill>
          <a:srgbClr val="F2EDE6"/>
        </a:solidFill>
      </p:bgPr>
    </p:bg>
    <p:spTree>
      <p:nvGrpSpPr>
        <p:cNvPr id="2546" name="Shape 25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7" name="Google Shape;2547;g2811d08aca3_0_2553"/>
          <p:cNvSpPr/>
          <p:nvPr/>
        </p:nvSpPr>
        <p:spPr>
          <a:xfrm>
            <a:off x="0" y="1"/>
            <a:ext cx="12193500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48" name="Google Shape;2548;g2811d08aca3_0_2553"/>
          <p:cNvSpPr txBox="1"/>
          <p:nvPr>
            <p:ph type="title"/>
          </p:nvPr>
        </p:nvSpPr>
        <p:spPr>
          <a:xfrm>
            <a:off x="1" y="3741162"/>
            <a:ext cx="12193500" cy="562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40000"/>
              <a:buFont typeface="Arial"/>
              <a:buNone/>
              <a:defRPr sz="40000">
                <a:solidFill>
                  <a:schemeClr val="accent3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49" name="Google Shape;2549;g2811d08aca3_0_2553"/>
          <p:cNvSpPr txBox="1"/>
          <p:nvPr>
            <p:ph idx="1" type="body"/>
          </p:nvPr>
        </p:nvSpPr>
        <p:spPr>
          <a:xfrm>
            <a:off x="0" y="9383753"/>
            <a:ext cx="12193500" cy="102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50" name="Google Shape;2550;g2811d08aca3_0_2553"/>
          <p:cNvSpPr txBox="1"/>
          <p:nvPr>
            <p:ph idx="2" type="body"/>
          </p:nvPr>
        </p:nvSpPr>
        <p:spPr>
          <a:xfrm>
            <a:off x="12193589" y="3741162"/>
            <a:ext cx="12193500" cy="562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40000"/>
              <a:buNone/>
              <a:defRPr sz="40000">
                <a:solidFill>
                  <a:schemeClr val="accen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51" name="Google Shape;2551;g2811d08aca3_0_2553"/>
          <p:cNvSpPr txBox="1"/>
          <p:nvPr>
            <p:ph idx="3" type="body"/>
          </p:nvPr>
        </p:nvSpPr>
        <p:spPr>
          <a:xfrm>
            <a:off x="12193588" y="9383753"/>
            <a:ext cx="12193500" cy="102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hree percentages and descriptions">
  <p:cSld name="three percentages and descriptions">
    <p:bg>
      <p:bgPr>
        <a:solidFill>
          <a:schemeClr val="lt1"/>
        </a:solidFill>
      </p:bgPr>
    </p:bg>
    <p:spTree>
      <p:nvGrpSpPr>
        <p:cNvPr id="2552" name="Shape 25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3" name="Google Shape;2553;g2811d08aca3_0_2559"/>
          <p:cNvSpPr txBox="1"/>
          <p:nvPr>
            <p:ph type="title"/>
          </p:nvPr>
        </p:nvSpPr>
        <p:spPr>
          <a:xfrm>
            <a:off x="1525585" y="3022706"/>
            <a:ext cx="6667500" cy="562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7500"/>
              <a:buFont typeface="Arial"/>
              <a:buNone/>
              <a:defRPr sz="27500">
                <a:solidFill>
                  <a:schemeClr val="accent3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54" name="Google Shape;2554;g2811d08aca3_0_2559"/>
          <p:cNvSpPr txBox="1"/>
          <p:nvPr>
            <p:ph idx="1" type="body"/>
          </p:nvPr>
        </p:nvSpPr>
        <p:spPr>
          <a:xfrm>
            <a:off x="1525588" y="9383753"/>
            <a:ext cx="6667500" cy="15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55" name="Google Shape;2555;g2811d08aca3_0_2559"/>
          <p:cNvSpPr txBox="1"/>
          <p:nvPr>
            <p:ph idx="2" type="body"/>
          </p:nvPr>
        </p:nvSpPr>
        <p:spPr>
          <a:xfrm>
            <a:off x="8840788" y="3022706"/>
            <a:ext cx="6667500" cy="562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5"/>
              </a:buClr>
              <a:buSzPts val="27500"/>
              <a:buNone/>
              <a:defRPr sz="27500">
                <a:solidFill>
                  <a:schemeClr val="accent5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56" name="Google Shape;2556;g2811d08aca3_0_2559"/>
          <p:cNvSpPr txBox="1"/>
          <p:nvPr>
            <p:ph idx="3" type="body"/>
          </p:nvPr>
        </p:nvSpPr>
        <p:spPr>
          <a:xfrm>
            <a:off x="8840787" y="9383753"/>
            <a:ext cx="6667500" cy="15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57" name="Google Shape;2557;g2811d08aca3_0_2559"/>
          <p:cNvSpPr txBox="1"/>
          <p:nvPr>
            <p:ph idx="4" type="body"/>
          </p:nvPr>
        </p:nvSpPr>
        <p:spPr>
          <a:xfrm>
            <a:off x="16155989" y="3022706"/>
            <a:ext cx="6629400" cy="562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2"/>
              </a:buClr>
              <a:buSzPts val="27500"/>
              <a:buNone/>
              <a:defRPr sz="27500">
                <a:solidFill>
                  <a:schemeClr val="dk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58" name="Google Shape;2558;g2811d08aca3_0_2559"/>
          <p:cNvSpPr txBox="1"/>
          <p:nvPr>
            <p:ph idx="5" type="body"/>
          </p:nvPr>
        </p:nvSpPr>
        <p:spPr>
          <a:xfrm>
            <a:off x="16155988" y="9383753"/>
            <a:ext cx="6629400" cy="15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use + effect 1">
  <p:cSld name="cause + effect 1">
    <p:bg>
      <p:bgPr>
        <a:solidFill>
          <a:srgbClr val="FCE2BA"/>
        </a:solidFill>
      </p:bgPr>
    </p:bg>
    <p:spTree>
      <p:nvGrpSpPr>
        <p:cNvPr id="2559" name="Shape 25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" name="Google Shape;2560;g2811d08aca3_0_2566"/>
          <p:cNvSpPr/>
          <p:nvPr/>
        </p:nvSpPr>
        <p:spPr>
          <a:xfrm>
            <a:off x="0" y="1"/>
            <a:ext cx="12193500" cy="13716000"/>
          </a:xfrm>
          <a:prstGeom prst="rect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61" name="Google Shape;2561;g2811d08aca3_0_2566"/>
          <p:cNvSpPr txBox="1"/>
          <p:nvPr>
            <p:ph idx="1" type="body"/>
          </p:nvPr>
        </p:nvSpPr>
        <p:spPr>
          <a:xfrm>
            <a:off x="298938" y="3741162"/>
            <a:ext cx="11589900" cy="562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14400"/>
              <a:buNone/>
              <a:defRPr sz="14400">
                <a:solidFill>
                  <a:schemeClr val="accen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62" name="Google Shape;2562;g2811d08aca3_0_2566"/>
          <p:cNvSpPr txBox="1"/>
          <p:nvPr>
            <p:ph idx="2" type="body"/>
          </p:nvPr>
        </p:nvSpPr>
        <p:spPr>
          <a:xfrm>
            <a:off x="12492525" y="3741162"/>
            <a:ext cx="11595600" cy="562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3"/>
              </a:buClr>
              <a:buSzPts val="14400"/>
              <a:buNone/>
              <a:defRPr sz="14400">
                <a:solidFill>
                  <a:schemeClr val="accent3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63" name="Google Shape;2563;g2811d08aca3_0_2566"/>
          <p:cNvSpPr txBox="1"/>
          <p:nvPr>
            <p:ph idx="3" type="body"/>
          </p:nvPr>
        </p:nvSpPr>
        <p:spPr>
          <a:xfrm>
            <a:off x="298938" y="9383753"/>
            <a:ext cx="11589900" cy="102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64" name="Google Shape;2564;g2811d08aca3_0_2566"/>
          <p:cNvSpPr txBox="1"/>
          <p:nvPr>
            <p:ph idx="4" type="body"/>
          </p:nvPr>
        </p:nvSpPr>
        <p:spPr>
          <a:xfrm>
            <a:off x="12498388" y="9383753"/>
            <a:ext cx="11589900" cy="102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use + effect 2">
  <p:cSld name="cause + effect 2">
    <p:bg>
      <p:bgPr>
        <a:solidFill>
          <a:srgbClr val="FCE2BA"/>
        </a:solidFill>
      </p:bgPr>
    </p:bg>
    <p:spTree>
      <p:nvGrpSpPr>
        <p:cNvPr id="2565" name="Shape 25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6" name="Google Shape;2566;g2811d08aca3_0_2572"/>
          <p:cNvSpPr/>
          <p:nvPr/>
        </p:nvSpPr>
        <p:spPr>
          <a:xfrm>
            <a:off x="12193588" y="1"/>
            <a:ext cx="12193500" cy="13716000"/>
          </a:xfrm>
          <a:prstGeom prst="rect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67" name="Google Shape;2567;g2811d08aca3_0_2572"/>
          <p:cNvSpPr txBox="1"/>
          <p:nvPr>
            <p:ph idx="1" type="body"/>
          </p:nvPr>
        </p:nvSpPr>
        <p:spPr>
          <a:xfrm>
            <a:off x="316523" y="3741162"/>
            <a:ext cx="11572200" cy="562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3"/>
              </a:buClr>
              <a:buSzPts val="14400"/>
              <a:buNone/>
              <a:defRPr sz="14400">
                <a:solidFill>
                  <a:schemeClr val="accent3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68" name="Google Shape;2568;g2811d08aca3_0_2572"/>
          <p:cNvSpPr txBox="1"/>
          <p:nvPr>
            <p:ph idx="2" type="body"/>
          </p:nvPr>
        </p:nvSpPr>
        <p:spPr>
          <a:xfrm>
            <a:off x="12498388" y="3741162"/>
            <a:ext cx="11572200" cy="562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14400"/>
              <a:buNone/>
              <a:defRPr sz="14400">
                <a:solidFill>
                  <a:schemeClr val="accen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69" name="Google Shape;2569;g2811d08aca3_0_2572"/>
          <p:cNvSpPr txBox="1"/>
          <p:nvPr>
            <p:ph idx="3" type="body"/>
          </p:nvPr>
        </p:nvSpPr>
        <p:spPr>
          <a:xfrm>
            <a:off x="316523" y="9383753"/>
            <a:ext cx="11572200" cy="102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70" name="Google Shape;2570;g2811d08aca3_0_2572"/>
          <p:cNvSpPr txBox="1"/>
          <p:nvPr>
            <p:ph idx="4" type="body"/>
          </p:nvPr>
        </p:nvSpPr>
        <p:spPr>
          <a:xfrm>
            <a:off x="12498389" y="9383753"/>
            <a:ext cx="11572200" cy="102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463025" spcFirstLastPara="1" rIns="1463025" wrap="square" tIns="45700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3B4345"/>
              </a:buClr>
              <a:buSzPts val="3600"/>
              <a:buFont typeface="Arial"/>
              <a:buNone/>
              <a:defRPr sz="36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2 labeled circles">
  <p:cSld name="titles 2 labeled circles">
    <p:bg>
      <p:bgPr>
        <a:solidFill>
          <a:schemeClr val="lt1"/>
        </a:solidFill>
      </p:bgPr>
    </p:bg>
    <p:spTree>
      <p:nvGrpSpPr>
        <p:cNvPr id="2571" name="Shape 25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2" name="Google Shape;2572;g2811d08aca3_0_2578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73" name="Google Shape;2573;g2811d08aca3_0_2578"/>
          <p:cNvSpPr txBox="1"/>
          <p:nvPr>
            <p:ph idx="1" type="body"/>
          </p:nvPr>
        </p:nvSpPr>
        <p:spPr>
          <a:xfrm>
            <a:off x="1441696" y="2429313"/>
            <a:ext cx="21337500" cy="69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4400"/>
              <a:buFont typeface="Arial"/>
              <a:buNone/>
              <a:defRPr b="0" i="0" sz="4400">
                <a:solidFill>
                  <a:srgbClr val="5B696B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74" name="Google Shape;2574;g2811d08aca3_0_2578"/>
          <p:cNvSpPr txBox="1"/>
          <p:nvPr>
            <p:ph idx="2" type="body"/>
          </p:nvPr>
        </p:nvSpPr>
        <p:spPr>
          <a:xfrm>
            <a:off x="6442900" y="9310057"/>
            <a:ext cx="4159500" cy="6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75" name="Google Shape;2575;g2811d08aca3_0_2578"/>
          <p:cNvSpPr txBox="1"/>
          <p:nvPr>
            <p:ph idx="3" type="body"/>
          </p:nvPr>
        </p:nvSpPr>
        <p:spPr>
          <a:xfrm>
            <a:off x="13756228" y="9310057"/>
            <a:ext cx="4159500" cy="6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76" name="Google Shape;2576;g2811d08aca3_0_2578"/>
          <p:cNvSpPr/>
          <p:nvPr/>
        </p:nvSpPr>
        <p:spPr>
          <a:xfrm flipH="1" rot="10800000">
            <a:off x="8139126" y="10510990"/>
            <a:ext cx="767100" cy="53100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77" name="Google Shape;2577;g2811d08aca3_0_2578"/>
          <p:cNvSpPr/>
          <p:nvPr/>
        </p:nvSpPr>
        <p:spPr>
          <a:xfrm flipH="1" rot="10800000">
            <a:off x="15452455" y="10510990"/>
            <a:ext cx="767100" cy="53100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78" name="Google Shape;2578;g2811d08aca3_0_2578"/>
          <p:cNvSpPr/>
          <p:nvPr/>
        </p:nvSpPr>
        <p:spPr>
          <a:xfrm>
            <a:off x="6482873" y="4686300"/>
            <a:ext cx="4079400" cy="40794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79" name="Google Shape;2579;g2811d08aca3_0_2578"/>
          <p:cNvSpPr/>
          <p:nvPr/>
        </p:nvSpPr>
        <p:spPr>
          <a:xfrm>
            <a:off x="13796202" y="4686300"/>
            <a:ext cx="4079400" cy="40794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5">
  <p:cSld name="amber_title and image 5">
    <p:spTree>
      <p:nvGrpSpPr>
        <p:cNvPr id="250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p81"/>
          <p:cNvSpPr/>
          <p:nvPr/>
        </p:nvSpPr>
        <p:spPr>
          <a:xfrm flipH="1">
            <a:off x="3740188" y="1538838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2" name="Google Shape;252;p81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b="0" i="0"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3" name="Google Shape;253;p81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4" name="Google Shape;254;p81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5" name="Google Shape;255;p81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56" name="Google Shape;256;p8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circles description">
  <p:cSld name="titles 3 labeled circles description">
    <p:bg>
      <p:bgPr>
        <a:solidFill>
          <a:schemeClr val="lt1"/>
        </a:solidFill>
      </p:bgPr>
    </p:bg>
    <p:spTree>
      <p:nvGrpSpPr>
        <p:cNvPr id="2580" name="Shape 25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1" name="Google Shape;2581;g2811d08aca3_0_2587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82" name="Google Shape;2582;g2811d08aca3_0_2587"/>
          <p:cNvSpPr txBox="1"/>
          <p:nvPr>
            <p:ph idx="1" type="body"/>
          </p:nvPr>
        </p:nvSpPr>
        <p:spPr>
          <a:xfrm>
            <a:off x="1441696" y="2429313"/>
            <a:ext cx="21337500" cy="69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83" name="Google Shape;2583;g2811d08aca3_0_2587"/>
          <p:cNvSpPr txBox="1"/>
          <p:nvPr>
            <p:ph idx="2" type="body"/>
          </p:nvPr>
        </p:nvSpPr>
        <p:spPr>
          <a:xfrm>
            <a:off x="2666978" y="8339909"/>
            <a:ext cx="4159500" cy="6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84" name="Google Shape;2584;g2811d08aca3_0_2587"/>
          <p:cNvSpPr txBox="1"/>
          <p:nvPr>
            <p:ph idx="3" type="body"/>
          </p:nvPr>
        </p:nvSpPr>
        <p:spPr>
          <a:xfrm>
            <a:off x="1525588" y="9153852"/>
            <a:ext cx="6667500" cy="3101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85" name="Google Shape;2585;g2811d08aca3_0_2587"/>
          <p:cNvSpPr txBox="1"/>
          <p:nvPr>
            <p:ph idx="4" type="body"/>
          </p:nvPr>
        </p:nvSpPr>
        <p:spPr>
          <a:xfrm>
            <a:off x="10113866" y="8339909"/>
            <a:ext cx="4159500" cy="6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86" name="Google Shape;2586;g2811d08aca3_0_2587"/>
          <p:cNvSpPr txBox="1"/>
          <p:nvPr>
            <p:ph idx="5" type="body"/>
          </p:nvPr>
        </p:nvSpPr>
        <p:spPr>
          <a:xfrm>
            <a:off x="8840787" y="9153852"/>
            <a:ext cx="6667500" cy="3101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87" name="Google Shape;2587;g2811d08aca3_0_2587"/>
          <p:cNvSpPr txBox="1"/>
          <p:nvPr>
            <p:ph idx="6" type="body"/>
          </p:nvPr>
        </p:nvSpPr>
        <p:spPr>
          <a:xfrm>
            <a:off x="17600728" y="8339909"/>
            <a:ext cx="4159500" cy="6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88" name="Google Shape;2588;g2811d08aca3_0_2587"/>
          <p:cNvSpPr txBox="1"/>
          <p:nvPr>
            <p:ph idx="7" type="body"/>
          </p:nvPr>
        </p:nvSpPr>
        <p:spPr>
          <a:xfrm>
            <a:off x="16155988" y="9153852"/>
            <a:ext cx="6667500" cy="3101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400"/>
              <a:buNone/>
              <a:defRPr sz="24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circles">
  <p:cSld name="titles 3 labeled circles">
    <p:bg>
      <p:bgPr>
        <a:solidFill>
          <a:schemeClr val="lt1"/>
        </a:solidFill>
      </p:bgPr>
    </p:bg>
    <p:spTree>
      <p:nvGrpSpPr>
        <p:cNvPr id="2589" name="Shape 25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0" name="Google Shape;2590;g2811d08aca3_0_2596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91" name="Google Shape;2591;g2811d08aca3_0_2596"/>
          <p:cNvSpPr txBox="1"/>
          <p:nvPr>
            <p:ph idx="1" type="body"/>
          </p:nvPr>
        </p:nvSpPr>
        <p:spPr>
          <a:xfrm>
            <a:off x="1441696" y="2429313"/>
            <a:ext cx="21337500" cy="69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92" name="Google Shape;2592;g2811d08aca3_0_2596"/>
          <p:cNvSpPr txBox="1"/>
          <p:nvPr>
            <p:ph idx="2" type="body"/>
          </p:nvPr>
        </p:nvSpPr>
        <p:spPr>
          <a:xfrm>
            <a:off x="2666978" y="9310057"/>
            <a:ext cx="4159500" cy="6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93" name="Google Shape;2593;g2811d08aca3_0_2596"/>
          <p:cNvSpPr txBox="1"/>
          <p:nvPr>
            <p:ph idx="3" type="body"/>
          </p:nvPr>
        </p:nvSpPr>
        <p:spPr>
          <a:xfrm>
            <a:off x="10113866" y="9310057"/>
            <a:ext cx="4159500" cy="6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94" name="Google Shape;2594;g2811d08aca3_0_2596"/>
          <p:cNvSpPr txBox="1"/>
          <p:nvPr>
            <p:ph idx="4" type="body"/>
          </p:nvPr>
        </p:nvSpPr>
        <p:spPr>
          <a:xfrm>
            <a:off x="17600728" y="9310057"/>
            <a:ext cx="4159500" cy="6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95" name="Google Shape;2595;g2811d08aca3_0_2596"/>
          <p:cNvSpPr/>
          <p:nvPr/>
        </p:nvSpPr>
        <p:spPr>
          <a:xfrm flipH="1" rot="10800000">
            <a:off x="4363204" y="10510990"/>
            <a:ext cx="767100" cy="53100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96" name="Google Shape;2596;g2811d08aca3_0_2596"/>
          <p:cNvSpPr/>
          <p:nvPr/>
        </p:nvSpPr>
        <p:spPr>
          <a:xfrm flipH="1" rot="10800000">
            <a:off x="19296955" y="10510990"/>
            <a:ext cx="767100" cy="53100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97" name="Google Shape;2597;g2811d08aca3_0_2596"/>
          <p:cNvSpPr/>
          <p:nvPr/>
        </p:nvSpPr>
        <p:spPr>
          <a:xfrm flipH="1" rot="10800000">
            <a:off x="11810092" y="10510990"/>
            <a:ext cx="767100" cy="53100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98" name="Google Shape;2598;g2811d08aca3_0_2596"/>
          <p:cNvSpPr/>
          <p:nvPr/>
        </p:nvSpPr>
        <p:spPr>
          <a:xfrm>
            <a:off x="2706951" y="4686300"/>
            <a:ext cx="4079400" cy="40794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99" name="Google Shape;2599;g2811d08aca3_0_2596"/>
          <p:cNvSpPr/>
          <p:nvPr/>
        </p:nvSpPr>
        <p:spPr>
          <a:xfrm>
            <a:off x="17640702" y="4686300"/>
            <a:ext cx="4079400" cy="40794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00" name="Google Shape;2600;g2811d08aca3_0_2596"/>
          <p:cNvSpPr/>
          <p:nvPr/>
        </p:nvSpPr>
        <p:spPr>
          <a:xfrm>
            <a:off x="10153839" y="4686300"/>
            <a:ext cx="4079400" cy="40794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timeline">
  <p:cSld name="titles 3 labeled timeline">
    <p:bg>
      <p:bgPr>
        <a:solidFill>
          <a:schemeClr val="lt1"/>
        </a:solidFill>
      </p:bgPr>
    </p:bg>
    <p:spTree>
      <p:nvGrpSpPr>
        <p:cNvPr id="2601" name="Shape 26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2" name="Google Shape;2602;g2811d08aca3_0_2608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03" name="Google Shape;2603;g2811d08aca3_0_2608"/>
          <p:cNvSpPr txBox="1"/>
          <p:nvPr>
            <p:ph idx="1" type="body"/>
          </p:nvPr>
        </p:nvSpPr>
        <p:spPr>
          <a:xfrm>
            <a:off x="1441696" y="2429313"/>
            <a:ext cx="21337500" cy="69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04" name="Google Shape;2604;g2811d08aca3_0_2608"/>
          <p:cNvSpPr txBox="1"/>
          <p:nvPr>
            <p:ph idx="2" type="body"/>
          </p:nvPr>
        </p:nvSpPr>
        <p:spPr>
          <a:xfrm>
            <a:off x="2666978" y="9310057"/>
            <a:ext cx="4159500" cy="6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05" name="Google Shape;2605;g2811d08aca3_0_2608"/>
          <p:cNvSpPr txBox="1"/>
          <p:nvPr>
            <p:ph idx="3" type="body"/>
          </p:nvPr>
        </p:nvSpPr>
        <p:spPr>
          <a:xfrm>
            <a:off x="10113866" y="9310057"/>
            <a:ext cx="4159500" cy="6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06" name="Google Shape;2606;g2811d08aca3_0_2608"/>
          <p:cNvSpPr txBox="1"/>
          <p:nvPr>
            <p:ph idx="4" type="body"/>
          </p:nvPr>
        </p:nvSpPr>
        <p:spPr>
          <a:xfrm>
            <a:off x="17600728" y="9310057"/>
            <a:ext cx="4159500" cy="6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Font typeface="Arial"/>
              <a:buNone/>
              <a:defRPr b="0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07" name="Google Shape;2607;g2811d08aca3_0_2608"/>
          <p:cNvSpPr/>
          <p:nvPr/>
        </p:nvSpPr>
        <p:spPr>
          <a:xfrm flipH="1" rot="10800000">
            <a:off x="4558347" y="10733416"/>
            <a:ext cx="15453300" cy="53100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08" name="Google Shape;2608;g2811d08aca3_0_2608"/>
          <p:cNvSpPr/>
          <p:nvPr/>
        </p:nvSpPr>
        <p:spPr>
          <a:xfrm>
            <a:off x="2706951" y="4686300"/>
            <a:ext cx="4079400" cy="40794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09" name="Google Shape;2609;g2811d08aca3_0_2608"/>
          <p:cNvSpPr/>
          <p:nvPr/>
        </p:nvSpPr>
        <p:spPr>
          <a:xfrm>
            <a:off x="17640702" y="4686300"/>
            <a:ext cx="4079400" cy="40794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10" name="Google Shape;2610;g2811d08aca3_0_2608"/>
          <p:cNvSpPr/>
          <p:nvPr/>
        </p:nvSpPr>
        <p:spPr>
          <a:xfrm>
            <a:off x="10153839" y="4686300"/>
            <a:ext cx="4079400" cy="40794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headshots">
  <p:cSld name="titles 3 labeled headshots">
    <p:spTree>
      <p:nvGrpSpPr>
        <p:cNvPr id="2611" name="Shape 26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2" name="Google Shape;2612;g2811d08aca3_0_2618"/>
          <p:cNvSpPr txBox="1"/>
          <p:nvPr>
            <p:ph type="title"/>
          </p:nvPr>
        </p:nvSpPr>
        <p:spPr>
          <a:xfrm>
            <a:off x="1468437" y="1374334"/>
            <a:ext cx="21259800" cy="10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13" name="Google Shape;2613;g2811d08aca3_0_2618"/>
          <p:cNvSpPr txBox="1"/>
          <p:nvPr>
            <p:ph idx="1" type="body"/>
          </p:nvPr>
        </p:nvSpPr>
        <p:spPr>
          <a:xfrm>
            <a:off x="1441696" y="2429313"/>
            <a:ext cx="21612000" cy="905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14" name="Google Shape;2614;g2811d08aca3_0_2618"/>
          <p:cNvSpPr txBox="1"/>
          <p:nvPr>
            <p:ph idx="2" type="body"/>
          </p:nvPr>
        </p:nvSpPr>
        <p:spPr>
          <a:xfrm>
            <a:off x="1563687" y="9960962"/>
            <a:ext cx="6667500" cy="714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rtl="0" algn="ctr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Font typeface="Arial"/>
              <a:buNone/>
              <a:defRPr b="1" i="0" sz="4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15" name="Google Shape;2615;g2811d08aca3_0_2618"/>
          <p:cNvSpPr txBox="1"/>
          <p:nvPr>
            <p:ph idx="3" type="body"/>
          </p:nvPr>
        </p:nvSpPr>
        <p:spPr>
          <a:xfrm>
            <a:off x="1599728" y="10820400"/>
            <a:ext cx="6667500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rtl="0" algn="ctr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b="0" i="0" sz="44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16" name="Google Shape;2616;g2811d08aca3_0_2618"/>
          <p:cNvSpPr txBox="1"/>
          <p:nvPr>
            <p:ph idx="4" type="body"/>
          </p:nvPr>
        </p:nvSpPr>
        <p:spPr>
          <a:xfrm>
            <a:off x="8859838" y="9960962"/>
            <a:ext cx="6667500" cy="714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rtl="0" algn="ctr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Font typeface="Arial"/>
              <a:buNone/>
              <a:defRPr b="1" i="0" sz="4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17" name="Google Shape;2617;g2811d08aca3_0_2618"/>
          <p:cNvSpPr txBox="1"/>
          <p:nvPr>
            <p:ph idx="5" type="body"/>
          </p:nvPr>
        </p:nvSpPr>
        <p:spPr>
          <a:xfrm>
            <a:off x="8914926" y="10820400"/>
            <a:ext cx="6667500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4400"/>
              <a:buFont typeface="Arial"/>
              <a:buNone/>
              <a:defRPr b="0" i="0" sz="44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18" name="Google Shape;2618;g2811d08aca3_0_2618"/>
          <p:cNvSpPr txBox="1"/>
          <p:nvPr>
            <p:ph idx="6" type="body"/>
          </p:nvPr>
        </p:nvSpPr>
        <p:spPr>
          <a:xfrm>
            <a:off x="16194088" y="9960962"/>
            <a:ext cx="6667500" cy="714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rtl="0" algn="ctr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Font typeface="Arial"/>
              <a:buNone/>
              <a:defRPr b="1" i="0" sz="4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19" name="Google Shape;2619;g2811d08aca3_0_2618"/>
          <p:cNvSpPr txBox="1"/>
          <p:nvPr>
            <p:ph idx="7" type="body"/>
          </p:nvPr>
        </p:nvSpPr>
        <p:spPr>
          <a:xfrm>
            <a:off x="16230127" y="10820400"/>
            <a:ext cx="6629400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4400"/>
              <a:buFont typeface="Arial"/>
              <a:buNone/>
              <a:defRPr b="0" i="0" sz="44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20" name="Google Shape;2620;g2811d08aca3_0_2618"/>
          <p:cNvSpPr/>
          <p:nvPr>
            <p:ph idx="8" type="pic"/>
          </p:nvPr>
        </p:nvSpPr>
        <p:spPr>
          <a:xfrm>
            <a:off x="2611437" y="4495800"/>
            <a:ext cx="4572000" cy="4572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621" name="Google Shape;2621;g2811d08aca3_0_2618"/>
          <p:cNvSpPr/>
          <p:nvPr>
            <p:ph idx="9" type="pic"/>
          </p:nvPr>
        </p:nvSpPr>
        <p:spPr>
          <a:xfrm>
            <a:off x="9907587" y="4495800"/>
            <a:ext cx="4572000" cy="4572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622" name="Google Shape;2622;g2811d08aca3_0_2618"/>
          <p:cNvSpPr/>
          <p:nvPr>
            <p:ph idx="13" type="pic"/>
          </p:nvPr>
        </p:nvSpPr>
        <p:spPr>
          <a:xfrm>
            <a:off x="17203738" y="4495800"/>
            <a:ext cx="4572000" cy="45720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grid (3x6)">
  <p:cSld name="title grid (3x6)">
    <p:bg>
      <p:bgPr>
        <a:solidFill>
          <a:schemeClr val="lt1"/>
        </a:solidFill>
      </p:bgPr>
    </p:bg>
    <p:spTree>
      <p:nvGrpSpPr>
        <p:cNvPr id="2623" name="Shape 26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4" name="Google Shape;2624;g2811d08aca3_0_2630"/>
          <p:cNvSpPr txBox="1"/>
          <p:nvPr>
            <p:ph type="title"/>
          </p:nvPr>
        </p:nvSpPr>
        <p:spPr>
          <a:xfrm>
            <a:off x="1448013" y="1524001"/>
            <a:ext cx="21343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grpSp>
        <p:nvGrpSpPr>
          <p:cNvPr id="2625" name="Google Shape;2625;g2811d08aca3_0_2630"/>
          <p:cNvGrpSpPr/>
          <p:nvPr/>
        </p:nvGrpSpPr>
        <p:grpSpPr>
          <a:xfrm>
            <a:off x="1525588" y="3056020"/>
            <a:ext cx="21266100" cy="9380454"/>
            <a:chOff x="1525588" y="3056020"/>
            <a:chExt cx="21266100" cy="9380454"/>
          </a:xfrm>
        </p:grpSpPr>
        <p:cxnSp>
          <p:nvCxnSpPr>
            <p:cNvPr id="2626" name="Google Shape;2626;g2811d08aca3_0_2630"/>
            <p:cNvCxnSpPr/>
            <p:nvPr/>
          </p:nvCxnSpPr>
          <p:spPr>
            <a:xfrm>
              <a:off x="4997610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27" name="Google Shape;2627;g2811d08aca3_0_2630"/>
            <p:cNvCxnSpPr/>
            <p:nvPr/>
          </p:nvCxnSpPr>
          <p:spPr>
            <a:xfrm>
              <a:off x="8606279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28" name="Google Shape;2628;g2811d08aca3_0_2630"/>
            <p:cNvCxnSpPr/>
            <p:nvPr/>
          </p:nvCxnSpPr>
          <p:spPr>
            <a:xfrm>
              <a:off x="12214948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29" name="Google Shape;2629;g2811d08aca3_0_2630"/>
            <p:cNvCxnSpPr/>
            <p:nvPr/>
          </p:nvCxnSpPr>
          <p:spPr>
            <a:xfrm>
              <a:off x="22791569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30" name="Google Shape;2630;g2811d08aca3_0_2630"/>
            <p:cNvCxnSpPr/>
            <p:nvPr/>
          </p:nvCxnSpPr>
          <p:spPr>
            <a:xfrm>
              <a:off x="1525588" y="9309657"/>
              <a:ext cx="21266100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31" name="Google Shape;2631;g2811d08aca3_0_2630"/>
            <p:cNvCxnSpPr/>
            <p:nvPr/>
          </p:nvCxnSpPr>
          <p:spPr>
            <a:xfrm>
              <a:off x="1525588" y="6182839"/>
              <a:ext cx="21266100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32" name="Google Shape;2632;g2811d08aca3_0_2630"/>
            <p:cNvCxnSpPr/>
            <p:nvPr/>
          </p:nvCxnSpPr>
          <p:spPr>
            <a:xfrm>
              <a:off x="15823617" y="3056020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33" name="Google Shape;2633;g2811d08aca3_0_2630"/>
            <p:cNvCxnSpPr/>
            <p:nvPr/>
          </p:nvCxnSpPr>
          <p:spPr>
            <a:xfrm>
              <a:off x="19432286" y="3056020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34" name="Google Shape;2634;g2811d08aca3_0_2630"/>
            <p:cNvCxnSpPr/>
            <p:nvPr/>
          </p:nvCxnSpPr>
          <p:spPr>
            <a:xfrm>
              <a:off x="1531818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35" name="Google Shape;2635;g2811d08aca3_0_2630"/>
            <p:cNvCxnSpPr/>
            <p:nvPr/>
          </p:nvCxnSpPr>
          <p:spPr>
            <a:xfrm>
              <a:off x="4997610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36" name="Google Shape;2636;g2811d08aca3_0_2630"/>
            <p:cNvCxnSpPr/>
            <p:nvPr/>
          </p:nvCxnSpPr>
          <p:spPr>
            <a:xfrm>
              <a:off x="8606279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37" name="Google Shape;2637;g2811d08aca3_0_2630"/>
            <p:cNvCxnSpPr/>
            <p:nvPr/>
          </p:nvCxnSpPr>
          <p:spPr>
            <a:xfrm>
              <a:off x="12214948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38" name="Google Shape;2638;g2811d08aca3_0_2630"/>
            <p:cNvCxnSpPr/>
            <p:nvPr/>
          </p:nvCxnSpPr>
          <p:spPr>
            <a:xfrm>
              <a:off x="1525588" y="12436474"/>
              <a:ext cx="21266100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39" name="Google Shape;2639;g2811d08aca3_0_2630"/>
            <p:cNvCxnSpPr/>
            <p:nvPr/>
          </p:nvCxnSpPr>
          <p:spPr>
            <a:xfrm>
              <a:off x="1525588" y="3056020"/>
              <a:ext cx="21266100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40" name="Google Shape;2640;g2811d08aca3_0_2630"/>
            <p:cNvCxnSpPr/>
            <p:nvPr/>
          </p:nvCxnSpPr>
          <p:spPr>
            <a:xfrm>
              <a:off x="15823617" y="3056020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41" name="Google Shape;2641;g2811d08aca3_0_2630"/>
            <p:cNvCxnSpPr/>
            <p:nvPr/>
          </p:nvCxnSpPr>
          <p:spPr>
            <a:xfrm>
              <a:off x="19432286" y="3056020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42" name="Google Shape;2642;g2811d08aca3_0_2630"/>
            <p:cNvCxnSpPr/>
            <p:nvPr/>
          </p:nvCxnSpPr>
          <p:spPr>
            <a:xfrm>
              <a:off x="22791569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43" name="Google Shape;2643;g2811d08aca3_0_2630"/>
            <p:cNvCxnSpPr/>
            <p:nvPr/>
          </p:nvCxnSpPr>
          <p:spPr>
            <a:xfrm>
              <a:off x="1531818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44" name="Google Shape;2644;g2811d08aca3_0_2630"/>
            <p:cNvCxnSpPr/>
            <p:nvPr/>
          </p:nvCxnSpPr>
          <p:spPr>
            <a:xfrm>
              <a:off x="4997610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45" name="Google Shape;2645;g2811d08aca3_0_2630"/>
            <p:cNvCxnSpPr/>
            <p:nvPr/>
          </p:nvCxnSpPr>
          <p:spPr>
            <a:xfrm>
              <a:off x="8606279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46" name="Google Shape;2646;g2811d08aca3_0_2630"/>
            <p:cNvCxnSpPr/>
            <p:nvPr/>
          </p:nvCxnSpPr>
          <p:spPr>
            <a:xfrm>
              <a:off x="12214948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47" name="Google Shape;2647;g2811d08aca3_0_2630"/>
            <p:cNvCxnSpPr/>
            <p:nvPr/>
          </p:nvCxnSpPr>
          <p:spPr>
            <a:xfrm>
              <a:off x="1525588" y="12436474"/>
              <a:ext cx="21266100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48" name="Google Shape;2648;g2811d08aca3_0_2630"/>
            <p:cNvCxnSpPr/>
            <p:nvPr/>
          </p:nvCxnSpPr>
          <p:spPr>
            <a:xfrm>
              <a:off x="1525588" y="3056020"/>
              <a:ext cx="21266100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49" name="Google Shape;2649;g2811d08aca3_0_2630"/>
            <p:cNvCxnSpPr/>
            <p:nvPr/>
          </p:nvCxnSpPr>
          <p:spPr>
            <a:xfrm>
              <a:off x="15823617" y="3056020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2650" name="Google Shape;2650;g2811d08aca3_0_2630"/>
            <p:cNvCxnSpPr/>
            <p:nvPr/>
          </p:nvCxnSpPr>
          <p:spPr>
            <a:xfrm>
              <a:off x="19432286" y="3056020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</p:grpSp>
    </p:spTree>
  </p:cSld>
  <p:clrMapOvr>
    <a:masterClrMapping/>
  </p:clrMapOvr>
</p:sldLayout>
</file>

<file path=ppt/slideLayouts/slideLayout3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world map BG">
  <p:cSld name="titles world map BG">
    <p:spTree>
      <p:nvGrpSpPr>
        <p:cNvPr id="2651" name="Shape 26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World map as background" id="2652" name="Google Shape;2652;g2811d08aca3_0_2658"/>
          <p:cNvPicPr preferRelativeResize="0"/>
          <p:nvPr/>
        </p:nvPicPr>
        <p:blipFill rotWithShape="1">
          <a:blip r:embed="rId2">
            <a:alphaModFix amt="30000"/>
          </a:blip>
          <a:srcRect b="0" l="0" r="0" t="0"/>
          <a:stretch/>
        </p:blipFill>
        <p:spPr>
          <a:xfrm>
            <a:off x="8432574" y="2067001"/>
            <a:ext cx="15080569" cy="9734546"/>
          </a:xfrm>
          <a:prstGeom prst="rect">
            <a:avLst/>
          </a:prstGeom>
          <a:noFill/>
          <a:ln>
            <a:noFill/>
          </a:ln>
        </p:spPr>
      </p:pic>
      <p:sp>
        <p:nvSpPr>
          <p:cNvPr id="2653" name="Google Shape;2653;g2811d08aca3_0_2658"/>
          <p:cNvSpPr/>
          <p:nvPr/>
        </p:nvSpPr>
        <p:spPr>
          <a:xfrm>
            <a:off x="-2176725" y="2347666"/>
            <a:ext cx="9020700" cy="90207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54" name="Google Shape;2654;g2811d08aca3_0_2658"/>
          <p:cNvSpPr txBox="1"/>
          <p:nvPr>
            <p:ph type="title"/>
          </p:nvPr>
        </p:nvSpPr>
        <p:spPr>
          <a:xfrm>
            <a:off x="1423990" y="4744995"/>
            <a:ext cx="7008600" cy="2478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8800"/>
              <a:buFont typeface="Arial"/>
              <a:buNone/>
              <a:defRPr sz="8800"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55" name="Google Shape;2655;g2811d08aca3_0_2658"/>
          <p:cNvSpPr txBox="1"/>
          <p:nvPr>
            <p:ph idx="1" type="body"/>
          </p:nvPr>
        </p:nvSpPr>
        <p:spPr>
          <a:xfrm>
            <a:off x="1474788" y="7430079"/>
            <a:ext cx="6186300" cy="1502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4400"/>
              <a:buFont typeface="Arial"/>
              <a:buNone/>
              <a:defRPr sz="4400">
                <a:solidFill>
                  <a:srgbClr val="5B696B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big idea centered">
  <p:cSld name="green_big idea centered">
    <p:bg>
      <p:bgPr>
        <a:solidFill>
          <a:srgbClr val="FDE3BA"/>
        </a:solidFill>
      </p:bgPr>
    </p:bg>
    <p:spTree>
      <p:nvGrpSpPr>
        <p:cNvPr id="2656" name="Shape 26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7" name="Google Shape;2657;g2811d08aca3_0_2663"/>
          <p:cNvSpPr/>
          <p:nvPr/>
        </p:nvSpPr>
        <p:spPr>
          <a:xfrm rot="-5400000">
            <a:off x="3066763" y="-2268973"/>
            <a:ext cx="18253800" cy="18253800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58" name="Google Shape;2658;g2811d08aca3_0_2663"/>
          <p:cNvSpPr txBox="1"/>
          <p:nvPr>
            <p:ph type="title"/>
          </p:nvPr>
        </p:nvSpPr>
        <p:spPr>
          <a:xfrm>
            <a:off x="4475968" y="5568609"/>
            <a:ext cx="15435300" cy="257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500"/>
              <a:buFont typeface="Arial"/>
              <a:buNone/>
              <a:defRPr sz="115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59" name="Google Shape;2659;g2811d08aca3_0_2663"/>
          <p:cNvSpPr/>
          <p:nvPr/>
        </p:nvSpPr>
        <p:spPr>
          <a:xfrm flipH="1" rot="10800000">
            <a:off x="10226675" y="9490094"/>
            <a:ext cx="3933900" cy="53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big idea centered">
  <p:cSld name="amber_big idea centered">
    <p:bg>
      <p:bgPr>
        <a:solidFill>
          <a:srgbClr val="FCE2BA"/>
        </a:solidFill>
      </p:bgPr>
    </p:bg>
    <p:spTree>
      <p:nvGrpSpPr>
        <p:cNvPr id="2660" name="Shape 26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1" name="Google Shape;2661;g2811d08aca3_0_2667"/>
          <p:cNvSpPr/>
          <p:nvPr/>
        </p:nvSpPr>
        <p:spPr>
          <a:xfrm rot="-5400000">
            <a:off x="3066763" y="-2268973"/>
            <a:ext cx="18253800" cy="18253800"/>
          </a:xfrm>
          <a:prstGeom prst="ellipse">
            <a:avLst/>
          </a:prstGeom>
          <a:solidFill>
            <a:srgbClr val="FCF9F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62" name="Google Shape;2662;g2811d08aca3_0_2667"/>
          <p:cNvSpPr txBox="1"/>
          <p:nvPr>
            <p:ph type="title"/>
          </p:nvPr>
        </p:nvSpPr>
        <p:spPr>
          <a:xfrm>
            <a:off x="4475968" y="5568609"/>
            <a:ext cx="15435300" cy="257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1500"/>
              <a:buFont typeface="Arial"/>
              <a:buNone/>
              <a:defRPr sz="11500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63" name="Google Shape;2663;g2811d08aca3_0_2667"/>
          <p:cNvSpPr/>
          <p:nvPr/>
        </p:nvSpPr>
        <p:spPr>
          <a:xfrm flipH="1" rot="10800000">
            <a:off x="10226675" y="9490094"/>
            <a:ext cx="3933900" cy="53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big idea centered">
  <p:cSld name="red_big idea centered">
    <p:bg>
      <p:bgPr>
        <a:solidFill>
          <a:srgbClr val="FCE2BA"/>
        </a:solidFill>
      </p:bgPr>
    </p:bg>
    <p:spTree>
      <p:nvGrpSpPr>
        <p:cNvPr id="2664" name="Shape 26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5" name="Google Shape;2665;g2811d08aca3_0_2671"/>
          <p:cNvSpPr/>
          <p:nvPr/>
        </p:nvSpPr>
        <p:spPr>
          <a:xfrm rot="-5400000">
            <a:off x="3066763" y="-2268973"/>
            <a:ext cx="18253800" cy="182538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66" name="Google Shape;2666;g2811d08aca3_0_2671"/>
          <p:cNvSpPr txBox="1"/>
          <p:nvPr>
            <p:ph type="title"/>
          </p:nvPr>
        </p:nvSpPr>
        <p:spPr>
          <a:xfrm>
            <a:off x="4475968" y="5568609"/>
            <a:ext cx="15435300" cy="257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500"/>
              <a:buFont typeface="Arial"/>
              <a:buNone/>
              <a:defRPr sz="115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67" name="Google Shape;2667;g2811d08aca3_0_2671"/>
          <p:cNvSpPr/>
          <p:nvPr/>
        </p:nvSpPr>
        <p:spPr>
          <a:xfrm flipH="1" rot="10800000">
            <a:off x="10226675" y="9490094"/>
            <a:ext cx="3933900" cy="53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3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big idea centered">
  <p:cSld name="blue_big idea centered">
    <p:bg>
      <p:bgPr>
        <a:solidFill>
          <a:srgbClr val="FCE2BA"/>
        </a:solidFill>
      </p:bgPr>
    </p:bg>
    <p:spTree>
      <p:nvGrpSpPr>
        <p:cNvPr id="2668" name="Shape 26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9" name="Google Shape;2669;g2811d08aca3_0_2675"/>
          <p:cNvSpPr/>
          <p:nvPr/>
        </p:nvSpPr>
        <p:spPr>
          <a:xfrm rot="-5400000">
            <a:off x="3066763" y="-2268973"/>
            <a:ext cx="18253800" cy="182538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70" name="Google Shape;2670;g2811d08aca3_0_2675"/>
          <p:cNvSpPr txBox="1"/>
          <p:nvPr>
            <p:ph type="title"/>
          </p:nvPr>
        </p:nvSpPr>
        <p:spPr>
          <a:xfrm>
            <a:off x="4475968" y="5568609"/>
            <a:ext cx="15435300" cy="257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1500"/>
              <a:buFont typeface="Arial"/>
              <a:buNone/>
              <a:defRPr sz="115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71" name="Google Shape;2671;g2811d08aca3_0_2675"/>
          <p:cNvSpPr/>
          <p:nvPr/>
        </p:nvSpPr>
        <p:spPr>
          <a:xfrm flipH="1" rot="10800000">
            <a:off x="10226675" y="9490094"/>
            <a:ext cx="3933900" cy="53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5">
  <p:cSld name="red_title and image 5">
    <p:spTree>
      <p:nvGrpSpPr>
        <p:cNvPr id="257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p82"/>
          <p:cNvSpPr/>
          <p:nvPr/>
        </p:nvSpPr>
        <p:spPr>
          <a:xfrm flipH="1">
            <a:off x="3718019" y="1538838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2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9" name="Google Shape;259;p82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b="0" i="0"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0" name="Google Shape;260;p82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1" name="Google Shape;261;p82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2" name="Google Shape;262;p82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63" name="Google Shape;263;p82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64" name="Google Shape;264;p8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4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big idea centered">
  <p:cSld name="darkamber_big idea centered">
    <p:bg>
      <p:bgPr>
        <a:solidFill>
          <a:srgbClr val="FCE2BA"/>
        </a:solidFill>
      </p:bgPr>
    </p:bg>
    <p:spTree>
      <p:nvGrpSpPr>
        <p:cNvPr id="2672" name="Shape 26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3" name="Google Shape;2673;g2811d08aca3_0_2679"/>
          <p:cNvSpPr/>
          <p:nvPr/>
        </p:nvSpPr>
        <p:spPr>
          <a:xfrm rot="-5400000">
            <a:off x="3066763" y="-2268973"/>
            <a:ext cx="18253800" cy="182538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74" name="Google Shape;2674;g2811d08aca3_0_2679"/>
          <p:cNvSpPr txBox="1"/>
          <p:nvPr>
            <p:ph type="title"/>
          </p:nvPr>
        </p:nvSpPr>
        <p:spPr>
          <a:xfrm>
            <a:off x="4475968" y="5568609"/>
            <a:ext cx="15435300" cy="257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75" name="Google Shape;2675;g2811d08aca3_0_2679"/>
          <p:cNvSpPr/>
          <p:nvPr/>
        </p:nvSpPr>
        <p:spPr>
          <a:xfrm flipH="1" rot="10800000">
            <a:off x="10226675" y="9490094"/>
            <a:ext cx="3933900" cy="53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4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vider slide 1">
  <p:cSld name="divider slide 1">
    <p:bg>
      <p:bgPr>
        <a:solidFill>
          <a:srgbClr val="F2EDE6"/>
        </a:solidFill>
      </p:bgPr>
    </p:bg>
    <p:spTree>
      <p:nvGrpSpPr>
        <p:cNvPr id="2676" name="Shape 26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7" name="Google Shape;2677;g2811d08aca3_0_2683"/>
          <p:cNvSpPr txBox="1"/>
          <p:nvPr>
            <p:ph idx="1" type="body"/>
          </p:nvPr>
        </p:nvSpPr>
        <p:spPr>
          <a:xfrm>
            <a:off x="1310699" y="5029200"/>
            <a:ext cx="17919300" cy="3657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25000"/>
              <a:buNone/>
              <a:defRPr sz="25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3712E"/>
              </a:buClr>
              <a:buSzPts val="25000"/>
              <a:buNone/>
              <a:defRPr sz="25000">
                <a:solidFill>
                  <a:srgbClr val="43712E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4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vider slide 2">
  <p:cSld name="divider slide 2">
    <p:bg>
      <p:bgPr>
        <a:solidFill>
          <a:srgbClr val="FDE3BA"/>
        </a:solidFill>
      </p:bgPr>
    </p:bg>
    <p:spTree>
      <p:nvGrpSpPr>
        <p:cNvPr id="2678" name="Shape 26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9" name="Google Shape;2679;g2811d08aca3_0_2685"/>
          <p:cNvSpPr txBox="1"/>
          <p:nvPr>
            <p:ph idx="1" type="body"/>
          </p:nvPr>
        </p:nvSpPr>
        <p:spPr>
          <a:xfrm>
            <a:off x="1310699" y="5029200"/>
            <a:ext cx="17919300" cy="3657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3"/>
              </a:buClr>
              <a:buSzPts val="25000"/>
              <a:buNone/>
              <a:defRPr sz="2500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3712E"/>
              </a:buClr>
              <a:buSzPts val="25000"/>
              <a:buNone/>
              <a:defRPr sz="25000">
                <a:solidFill>
                  <a:srgbClr val="43712E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4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big line 1">
  <p:cSld name="one big line 1">
    <p:bg>
      <p:bgPr>
        <a:solidFill>
          <a:srgbClr val="F2EDE6"/>
        </a:solidFill>
      </p:bgPr>
    </p:bg>
    <p:spTree>
      <p:nvGrpSpPr>
        <p:cNvPr id="2680" name="Shape 26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1" name="Google Shape;2681;g2811d08aca3_0_2687"/>
          <p:cNvSpPr txBox="1"/>
          <p:nvPr>
            <p:ph idx="1" type="body"/>
          </p:nvPr>
        </p:nvSpPr>
        <p:spPr>
          <a:xfrm>
            <a:off x="1525588" y="6234689"/>
            <a:ext cx="21259800" cy="5086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40000"/>
              <a:buNone/>
              <a:defRPr sz="40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4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big line 2">
  <p:cSld name="one big line 2">
    <p:bg>
      <p:bgPr>
        <a:solidFill>
          <a:srgbClr val="FCE2BA"/>
        </a:solidFill>
      </p:bgPr>
    </p:bg>
    <p:spTree>
      <p:nvGrpSpPr>
        <p:cNvPr id="2682" name="Shape 26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3" name="Google Shape;2683;g2811d08aca3_0_2689"/>
          <p:cNvSpPr txBox="1"/>
          <p:nvPr>
            <p:ph idx="1" type="body"/>
          </p:nvPr>
        </p:nvSpPr>
        <p:spPr>
          <a:xfrm>
            <a:off x="1525588" y="6234690"/>
            <a:ext cx="21259800" cy="5021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004083"/>
              </a:buClr>
              <a:buSzPts val="40000"/>
              <a:buNone/>
              <a:defRPr sz="40000">
                <a:solidFill>
                  <a:srgbClr val="004083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4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ement 1">
  <p:cSld name="big statement 1">
    <p:bg>
      <p:bgPr>
        <a:solidFill>
          <a:srgbClr val="F2EDE6"/>
        </a:solidFill>
      </p:bgPr>
    </p:bg>
    <p:spTree>
      <p:nvGrpSpPr>
        <p:cNvPr id="2684" name="Shape 26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5" name="Google Shape;2685;g2811d08aca3_0_2691"/>
          <p:cNvSpPr txBox="1"/>
          <p:nvPr>
            <p:ph idx="1" type="body"/>
          </p:nvPr>
        </p:nvSpPr>
        <p:spPr>
          <a:xfrm>
            <a:off x="1438656" y="3259322"/>
            <a:ext cx="17597400" cy="6771000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spAutoFit/>
          </a:bodyPr>
          <a:lstStyle>
            <a:lvl1pPr indent="-2286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0"/>
              <a:buNone/>
              <a:defRPr sz="25000">
                <a:solidFill>
                  <a:schemeClr val="accen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4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ement 2">
  <p:cSld name="big statement 2">
    <p:bg>
      <p:bgPr>
        <a:solidFill>
          <a:srgbClr val="FCE2BA"/>
        </a:solidFill>
      </p:bgPr>
    </p:bg>
    <p:spTree>
      <p:nvGrpSpPr>
        <p:cNvPr id="2686" name="Shape 26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7" name="Google Shape;2687;g2811d08aca3_0_2693"/>
          <p:cNvSpPr txBox="1"/>
          <p:nvPr>
            <p:ph idx="1" type="body"/>
          </p:nvPr>
        </p:nvSpPr>
        <p:spPr>
          <a:xfrm>
            <a:off x="1438656" y="3259322"/>
            <a:ext cx="17597400" cy="6771000"/>
          </a:xfrm>
          <a:prstGeom prst="rect">
            <a:avLst/>
          </a:prstGeom>
          <a:noFill/>
          <a:ln>
            <a:noFill/>
          </a:ln>
        </p:spPr>
        <p:txBody>
          <a:bodyPr anchorCtr="0" anchor="t" bIns="50800" lIns="50800" spcFirstLastPara="1" rIns="50800" wrap="square" tIns="50800">
            <a:spAutoFit/>
          </a:bodyPr>
          <a:lstStyle>
            <a:lvl1pPr indent="-2286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5000"/>
              <a:buNone/>
              <a:defRPr sz="25000">
                <a:solidFill>
                  <a:schemeClr val="accent3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4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 1">
  <p:cSld name="big stat 1">
    <p:bg>
      <p:bgPr>
        <a:solidFill>
          <a:srgbClr val="E9E5DF"/>
        </a:solidFill>
      </p:bgPr>
    </p:bg>
    <p:spTree>
      <p:nvGrpSpPr>
        <p:cNvPr id="2688" name="Shape 26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9" name="Google Shape;2689;g2811d08aca3_0_2695"/>
          <p:cNvSpPr txBox="1"/>
          <p:nvPr>
            <p:ph idx="1" type="body"/>
          </p:nvPr>
        </p:nvSpPr>
        <p:spPr>
          <a:xfrm>
            <a:off x="1588168" y="3167883"/>
            <a:ext cx="21363300" cy="10026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75000"/>
              <a:buNone/>
              <a:defRPr sz="75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90" name="Google Shape;2690;g2811d08aca3_0_2695"/>
          <p:cNvSpPr txBox="1"/>
          <p:nvPr>
            <p:ph type="title"/>
          </p:nvPr>
        </p:nvSpPr>
        <p:spPr>
          <a:xfrm>
            <a:off x="1468437" y="1374334"/>
            <a:ext cx="21259800" cy="10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4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 2">
  <p:cSld name="big stat 2">
    <p:bg>
      <p:bgPr>
        <a:solidFill>
          <a:srgbClr val="FCE2BA"/>
        </a:solidFill>
      </p:bgPr>
    </p:bg>
    <p:spTree>
      <p:nvGrpSpPr>
        <p:cNvPr id="2691" name="Shape 26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2" name="Google Shape;2692;g2811d08aca3_0_2698"/>
          <p:cNvSpPr txBox="1"/>
          <p:nvPr>
            <p:ph idx="1" type="body"/>
          </p:nvPr>
        </p:nvSpPr>
        <p:spPr>
          <a:xfrm>
            <a:off x="1588168" y="3167883"/>
            <a:ext cx="21363300" cy="10026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004083"/>
              </a:buClr>
              <a:buSzPts val="75000"/>
              <a:buNone/>
              <a:defRPr sz="75000">
                <a:solidFill>
                  <a:srgbClr val="004083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93" name="Google Shape;2693;g2811d08aca3_0_2698"/>
          <p:cNvSpPr txBox="1"/>
          <p:nvPr>
            <p:ph type="title"/>
          </p:nvPr>
        </p:nvSpPr>
        <p:spPr>
          <a:xfrm>
            <a:off x="1468437" y="1374334"/>
            <a:ext cx="21259800" cy="10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4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circle">
  <p:cSld name="titles on circle">
    <p:bg>
      <p:bgPr>
        <a:solidFill>
          <a:schemeClr val="lt1"/>
        </a:solidFill>
      </p:bgPr>
    </p:bg>
    <p:spTree>
      <p:nvGrpSpPr>
        <p:cNvPr id="2694" name="Shape 26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5" name="Google Shape;2695;g2811d08aca3_0_2701"/>
          <p:cNvSpPr/>
          <p:nvPr/>
        </p:nvSpPr>
        <p:spPr>
          <a:xfrm>
            <a:off x="-2089931" y="3261864"/>
            <a:ext cx="7192200" cy="71922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96" name="Google Shape;2696;g2811d08aca3_0_2701"/>
          <p:cNvSpPr txBox="1"/>
          <p:nvPr>
            <p:ph type="title"/>
          </p:nvPr>
        </p:nvSpPr>
        <p:spPr>
          <a:xfrm>
            <a:off x="1468437" y="5659394"/>
            <a:ext cx="14040000" cy="1564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1500"/>
              <a:buFont typeface="Arial"/>
              <a:buNone/>
              <a:defRPr sz="11500"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97" name="Google Shape;2697;g2811d08aca3_0_2701"/>
          <p:cNvSpPr txBox="1"/>
          <p:nvPr>
            <p:ph idx="1" type="body"/>
          </p:nvPr>
        </p:nvSpPr>
        <p:spPr>
          <a:xfrm>
            <a:off x="1524216" y="7430079"/>
            <a:ext cx="10364700" cy="1502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red_title and image 5">
  <p:cSld name="1_red_title and image 5">
    <p:spTree>
      <p:nvGrpSpPr>
        <p:cNvPr id="265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p83"/>
          <p:cNvSpPr/>
          <p:nvPr/>
        </p:nvSpPr>
        <p:spPr>
          <a:xfrm flipH="1">
            <a:off x="3718019" y="1538838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2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7" name="Google Shape;267;p83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b="0" i="0"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8" name="Google Shape;268;p83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69" name="Google Shape;269;p83"/>
          <p:cNvSpPr/>
          <p:nvPr/>
        </p:nvSpPr>
        <p:spPr>
          <a:xfrm flipH="1">
            <a:off x="12196964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0" name="Google Shape;270;p83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71" name="Google Shape;271;p83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5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6 section titles">
  <p:cSld name="titles 6 section titles">
    <p:bg>
      <p:bgPr>
        <a:solidFill>
          <a:srgbClr val="FEFAF5"/>
        </a:solidFill>
      </p:bgPr>
    </p:bg>
    <p:spTree>
      <p:nvGrpSpPr>
        <p:cNvPr id="2698" name="Shape 26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9" name="Google Shape;2699;g2811d08aca3_0_2705"/>
          <p:cNvSpPr/>
          <p:nvPr/>
        </p:nvSpPr>
        <p:spPr>
          <a:xfrm>
            <a:off x="-2089931" y="3261864"/>
            <a:ext cx="7192200" cy="71922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00" name="Google Shape;2700;g2811d08aca3_0_2705"/>
          <p:cNvSpPr txBox="1"/>
          <p:nvPr>
            <p:ph type="title"/>
          </p:nvPr>
        </p:nvSpPr>
        <p:spPr>
          <a:xfrm>
            <a:off x="1394296" y="4843849"/>
            <a:ext cx="6410700" cy="2379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01" name="Google Shape;2701;g2811d08aca3_0_2705"/>
          <p:cNvSpPr txBox="1"/>
          <p:nvPr>
            <p:ph idx="1" type="body"/>
          </p:nvPr>
        </p:nvSpPr>
        <p:spPr>
          <a:xfrm>
            <a:off x="1474788" y="7430079"/>
            <a:ext cx="6092400" cy="1502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3600"/>
              <a:buFont typeface="Arial"/>
              <a:buNone/>
              <a:defRPr sz="3600">
                <a:solidFill>
                  <a:srgbClr val="5B696B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02" name="Google Shape;2702;g2811d08aca3_0_2705"/>
          <p:cNvSpPr txBox="1"/>
          <p:nvPr>
            <p:ph idx="2" type="body"/>
          </p:nvPr>
        </p:nvSpPr>
        <p:spPr>
          <a:xfrm>
            <a:off x="8845628" y="5218356"/>
            <a:ext cx="3117300" cy="15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03" name="Google Shape;2703;g2811d08aca3_0_2705"/>
          <p:cNvSpPr txBox="1"/>
          <p:nvPr>
            <p:ph idx="3" type="body"/>
          </p:nvPr>
        </p:nvSpPr>
        <p:spPr>
          <a:xfrm>
            <a:off x="12414097" y="5218356"/>
            <a:ext cx="3117300" cy="15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04" name="Google Shape;2704;g2811d08aca3_0_2705"/>
          <p:cNvSpPr txBox="1"/>
          <p:nvPr>
            <p:ph idx="4" type="body"/>
          </p:nvPr>
        </p:nvSpPr>
        <p:spPr>
          <a:xfrm>
            <a:off x="15933538" y="5218356"/>
            <a:ext cx="3117300" cy="15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05" name="Google Shape;2705;g2811d08aca3_0_2705"/>
          <p:cNvSpPr txBox="1"/>
          <p:nvPr>
            <p:ph idx="5" type="body"/>
          </p:nvPr>
        </p:nvSpPr>
        <p:spPr>
          <a:xfrm>
            <a:off x="8845628" y="9170272"/>
            <a:ext cx="3117300" cy="15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06" name="Google Shape;2706;g2811d08aca3_0_2705"/>
          <p:cNvSpPr txBox="1"/>
          <p:nvPr>
            <p:ph idx="6" type="body"/>
          </p:nvPr>
        </p:nvSpPr>
        <p:spPr>
          <a:xfrm>
            <a:off x="12414096" y="9170272"/>
            <a:ext cx="3094200" cy="15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07" name="Google Shape;2707;g2811d08aca3_0_2705"/>
          <p:cNvSpPr txBox="1"/>
          <p:nvPr>
            <p:ph idx="7" type="body"/>
          </p:nvPr>
        </p:nvSpPr>
        <p:spPr>
          <a:xfrm>
            <a:off x="15933538" y="9170272"/>
            <a:ext cx="3171600" cy="15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5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8 section titles">
  <p:cSld name="titles 8 section titles">
    <p:spTree>
      <p:nvGrpSpPr>
        <p:cNvPr id="2708" name="Shape 27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9" name="Google Shape;2709;g2811d08aca3_0_2715"/>
          <p:cNvSpPr/>
          <p:nvPr/>
        </p:nvSpPr>
        <p:spPr>
          <a:xfrm>
            <a:off x="-2089931" y="3261864"/>
            <a:ext cx="7192200" cy="71922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10" name="Google Shape;2710;g2811d08aca3_0_2715"/>
          <p:cNvSpPr txBox="1"/>
          <p:nvPr>
            <p:ph type="title"/>
          </p:nvPr>
        </p:nvSpPr>
        <p:spPr>
          <a:xfrm>
            <a:off x="1423990" y="4744995"/>
            <a:ext cx="6237300" cy="2478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8800"/>
              <a:buFont typeface="Arial"/>
              <a:buNone/>
              <a:defRPr sz="8800"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11" name="Google Shape;2711;g2811d08aca3_0_2715"/>
          <p:cNvSpPr txBox="1"/>
          <p:nvPr>
            <p:ph idx="1" type="body"/>
          </p:nvPr>
        </p:nvSpPr>
        <p:spPr>
          <a:xfrm>
            <a:off x="1474788" y="7430079"/>
            <a:ext cx="6186300" cy="1502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3600"/>
              <a:buFont typeface="Arial"/>
              <a:buNone/>
              <a:defRPr sz="3600">
                <a:solidFill>
                  <a:srgbClr val="5B696B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12" name="Google Shape;2712;g2811d08aca3_0_2715"/>
          <p:cNvSpPr txBox="1"/>
          <p:nvPr/>
        </p:nvSpPr>
        <p:spPr>
          <a:xfrm>
            <a:off x="8748583" y="3731741"/>
            <a:ext cx="1186200" cy="1557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13" name="Google Shape;2713;g2811d08aca3_0_2715"/>
          <p:cNvSpPr txBox="1"/>
          <p:nvPr>
            <p:ph idx="2" type="body"/>
          </p:nvPr>
        </p:nvSpPr>
        <p:spPr>
          <a:xfrm>
            <a:off x="8771486" y="5218356"/>
            <a:ext cx="3117300" cy="15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14" name="Google Shape;2714;g2811d08aca3_0_2715"/>
          <p:cNvSpPr txBox="1"/>
          <p:nvPr/>
        </p:nvSpPr>
        <p:spPr>
          <a:xfrm>
            <a:off x="12345987" y="3731741"/>
            <a:ext cx="1186200" cy="1557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15" name="Google Shape;2715;g2811d08aca3_0_2715"/>
          <p:cNvSpPr txBox="1"/>
          <p:nvPr>
            <p:ph idx="3" type="body"/>
          </p:nvPr>
        </p:nvSpPr>
        <p:spPr>
          <a:xfrm>
            <a:off x="12414097" y="5218356"/>
            <a:ext cx="3117300" cy="15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16" name="Google Shape;2716;g2811d08aca3_0_2715"/>
          <p:cNvSpPr txBox="1"/>
          <p:nvPr/>
        </p:nvSpPr>
        <p:spPr>
          <a:xfrm>
            <a:off x="16382523" y="3731741"/>
            <a:ext cx="1186200" cy="1557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17" name="Google Shape;2717;g2811d08aca3_0_2715"/>
          <p:cNvSpPr txBox="1"/>
          <p:nvPr>
            <p:ph idx="4" type="body"/>
          </p:nvPr>
        </p:nvSpPr>
        <p:spPr>
          <a:xfrm>
            <a:off x="16353673" y="5218356"/>
            <a:ext cx="3117300" cy="15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18" name="Google Shape;2718;g2811d08aca3_0_2715"/>
          <p:cNvSpPr txBox="1"/>
          <p:nvPr/>
        </p:nvSpPr>
        <p:spPr>
          <a:xfrm>
            <a:off x="20276961" y="3731741"/>
            <a:ext cx="1186200" cy="1557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19" name="Google Shape;2719;g2811d08aca3_0_2715"/>
          <p:cNvSpPr txBox="1"/>
          <p:nvPr>
            <p:ph idx="5" type="body"/>
          </p:nvPr>
        </p:nvSpPr>
        <p:spPr>
          <a:xfrm>
            <a:off x="20308238" y="5218356"/>
            <a:ext cx="3117300" cy="15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20" name="Google Shape;2720;g2811d08aca3_0_2715"/>
          <p:cNvSpPr txBox="1"/>
          <p:nvPr/>
        </p:nvSpPr>
        <p:spPr>
          <a:xfrm>
            <a:off x="8713101" y="7720914"/>
            <a:ext cx="1186200" cy="1557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5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21" name="Google Shape;2721;g2811d08aca3_0_2715"/>
          <p:cNvSpPr txBox="1"/>
          <p:nvPr>
            <p:ph idx="6" type="body"/>
          </p:nvPr>
        </p:nvSpPr>
        <p:spPr>
          <a:xfrm>
            <a:off x="8771486" y="9170272"/>
            <a:ext cx="3117300" cy="15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22" name="Google Shape;2722;g2811d08aca3_0_2715"/>
          <p:cNvSpPr txBox="1"/>
          <p:nvPr/>
        </p:nvSpPr>
        <p:spPr>
          <a:xfrm>
            <a:off x="12370701" y="7720914"/>
            <a:ext cx="1186200" cy="1557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6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23" name="Google Shape;2723;g2811d08aca3_0_2715"/>
          <p:cNvSpPr txBox="1"/>
          <p:nvPr>
            <p:ph idx="7" type="body"/>
          </p:nvPr>
        </p:nvSpPr>
        <p:spPr>
          <a:xfrm>
            <a:off x="12414096" y="9170272"/>
            <a:ext cx="3094200" cy="15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24" name="Google Shape;2724;g2811d08aca3_0_2715"/>
          <p:cNvSpPr txBox="1"/>
          <p:nvPr/>
        </p:nvSpPr>
        <p:spPr>
          <a:xfrm>
            <a:off x="16382523" y="7720914"/>
            <a:ext cx="1186200" cy="1557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7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25" name="Google Shape;2725;g2811d08aca3_0_2715"/>
          <p:cNvSpPr txBox="1"/>
          <p:nvPr>
            <p:ph idx="8" type="body"/>
          </p:nvPr>
        </p:nvSpPr>
        <p:spPr>
          <a:xfrm>
            <a:off x="16353673" y="9170272"/>
            <a:ext cx="3171600" cy="15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26" name="Google Shape;2726;g2811d08aca3_0_2715"/>
          <p:cNvSpPr txBox="1"/>
          <p:nvPr/>
        </p:nvSpPr>
        <p:spPr>
          <a:xfrm>
            <a:off x="20279020" y="7720914"/>
            <a:ext cx="1186200" cy="1557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800"/>
              <a:buFont typeface="Arial"/>
              <a:buNone/>
            </a:pPr>
            <a:r>
              <a:rPr b="0" i="0" lang="en-US" sz="88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8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27" name="Google Shape;2727;g2811d08aca3_0_2715"/>
          <p:cNvSpPr txBox="1"/>
          <p:nvPr>
            <p:ph idx="9" type="body"/>
          </p:nvPr>
        </p:nvSpPr>
        <p:spPr>
          <a:xfrm>
            <a:off x="20308238" y="9170272"/>
            <a:ext cx="3129000" cy="15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600"/>
              <a:buNone/>
              <a:defRPr sz="2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5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bullet list side by side">
  <p:cSld name="titles bullet list side by side">
    <p:spTree>
      <p:nvGrpSpPr>
        <p:cNvPr id="2728" name="Shape 27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9" name="Google Shape;2729;g2811d08aca3_0_2735"/>
          <p:cNvSpPr txBox="1"/>
          <p:nvPr>
            <p:ph type="title"/>
          </p:nvPr>
        </p:nvSpPr>
        <p:spPr>
          <a:xfrm>
            <a:off x="1525587" y="4382266"/>
            <a:ext cx="8740500" cy="2769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9600"/>
              <a:buFont typeface="Arial"/>
              <a:buNone/>
              <a:defRPr sz="9600"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30" name="Google Shape;2730;g2811d08aca3_0_2735"/>
          <p:cNvSpPr txBox="1"/>
          <p:nvPr>
            <p:ph idx="1" type="body"/>
          </p:nvPr>
        </p:nvSpPr>
        <p:spPr>
          <a:xfrm>
            <a:off x="1576384" y="7358577"/>
            <a:ext cx="8679600" cy="32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31" name="Google Shape;2731;g2811d08aca3_0_2735"/>
          <p:cNvSpPr/>
          <p:nvPr/>
        </p:nvSpPr>
        <p:spPr>
          <a:xfrm>
            <a:off x="12193588" y="0"/>
            <a:ext cx="12193500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32" name="Google Shape;2732;g2811d08aca3_0_2735"/>
          <p:cNvSpPr txBox="1"/>
          <p:nvPr>
            <p:ph idx="2" type="body"/>
          </p:nvPr>
        </p:nvSpPr>
        <p:spPr>
          <a:xfrm>
            <a:off x="13504236" y="4382265"/>
            <a:ext cx="7665600" cy="6895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334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5334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3pPr>
            <a:lvl4pPr indent="-5334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4pPr>
            <a:lvl5pPr indent="-5334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5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s bullet list side by side">
  <p:cSld name="1_titles bullet list side by side">
    <p:spTree>
      <p:nvGrpSpPr>
        <p:cNvPr id="2733" name="Shape 27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4" name="Google Shape;2734;g2811d08aca3_0_2740"/>
          <p:cNvSpPr txBox="1"/>
          <p:nvPr>
            <p:ph type="title"/>
          </p:nvPr>
        </p:nvSpPr>
        <p:spPr>
          <a:xfrm>
            <a:off x="1525587" y="4382266"/>
            <a:ext cx="8740500" cy="2769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9600"/>
              <a:buFont typeface="Arial"/>
              <a:buNone/>
              <a:defRPr sz="9600"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35" name="Google Shape;2735;g2811d08aca3_0_2740"/>
          <p:cNvSpPr txBox="1"/>
          <p:nvPr>
            <p:ph idx="1" type="body"/>
          </p:nvPr>
        </p:nvSpPr>
        <p:spPr>
          <a:xfrm>
            <a:off x="1576384" y="7358577"/>
            <a:ext cx="8679600" cy="32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36" name="Google Shape;2736;g2811d08aca3_0_2740"/>
          <p:cNvSpPr/>
          <p:nvPr/>
        </p:nvSpPr>
        <p:spPr>
          <a:xfrm>
            <a:off x="12193588" y="0"/>
            <a:ext cx="12193500" cy="13716000"/>
          </a:xfrm>
          <a:prstGeom prst="rect">
            <a:avLst/>
          </a:prstGeom>
          <a:solidFill>
            <a:srgbClr val="F1EDE7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37" name="Google Shape;2737;g2811d08aca3_0_2740"/>
          <p:cNvSpPr txBox="1"/>
          <p:nvPr>
            <p:ph idx="2" type="body"/>
          </p:nvPr>
        </p:nvSpPr>
        <p:spPr>
          <a:xfrm>
            <a:off x="13504236" y="4382265"/>
            <a:ext cx="7665600" cy="6895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334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5334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3pPr>
            <a:lvl4pPr indent="-5334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4pPr>
            <a:lvl5pPr indent="-5334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4800"/>
              <a:buFont typeface="Arial"/>
              <a:buChar char="•"/>
              <a:defRPr sz="4800">
                <a:solidFill>
                  <a:schemeClr val="dk1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5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 descriptor">
  <p:cSld name="big number descriptor">
    <p:bg>
      <p:bgPr>
        <a:solidFill>
          <a:srgbClr val="FEFAF5"/>
        </a:solidFill>
      </p:bgPr>
    </p:bg>
    <p:spTree>
      <p:nvGrpSpPr>
        <p:cNvPr id="2738" name="Shape 27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9" name="Google Shape;2739;g2811d08aca3_0_2745"/>
          <p:cNvSpPr/>
          <p:nvPr/>
        </p:nvSpPr>
        <p:spPr>
          <a:xfrm>
            <a:off x="-4677093" y="-1902344"/>
            <a:ext cx="17520600" cy="17520600"/>
          </a:xfrm>
          <a:prstGeom prst="ellipse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40" name="Google Shape;2740;g2811d08aca3_0_2745"/>
          <p:cNvSpPr txBox="1"/>
          <p:nvPr>
            <p:ph type="title"/>
          </p:nvPr>
        </p:nvSpPr>
        <p:spPr>
          <a:xfrm>
            <a:off x="1464421" y="3781176"/>
            <a:ext cx="8594100" cy="37635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7800"/>
              <a:buFont typeface="Arial"/>
              <a:buNone/>
              <a:defRPr b="0" i="0" sz="27800">
                <a:solidFill>
                  <a:schemeClr val="l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41" name="Google Shape;2741;g2811d08aca3_0_2745"/>
          <p:cNvSpPr txBox="1"/>
          <p:nvPr>
            <p:ph idx="1" type="body"/>
          </p:nvPr>
        </p:nvSpPr>
        <p:spPr>
          <a:xfrm>
            <a:off x="1519919" y="7755111"/>
            <a:ext cx="8542500" cy="2143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42" name="Google Shape;2742;g2811d08aca3_0_2745"/>
          <p:cNvSpPr txBox="1"/>
          <p:nvPr>
            <p:ph idx="2" type="body"/>
          </p:nvPr>
        </p:nvSpPr>
        <p:spPr>
          <a:xfrm>
            <a:off x="14267281" y="4533900"/>
            <a:ext cx="7656600" cy="4648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5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 descriptor 2">
  <p:cSld name="big number descriptor 2">
    <p:bg>
      <p:bgPr>
        <a:solidFill>
          <a:srgbClr val="FEFAF5"/>
        </a:solidFill>
      </p:bgPr>
    </p:bg>
    <p:spTree>
      <p:nvGrpSpPr>
        <p:cNvPr id="2743" name="Shape 27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4" name="Google Shape;2744;g2811d08aca3_0_2750"/>
          <p:cNvSpPr/>
          <p:nvPr/>
        </p:nvSpPr>
        <p:spPr>
          <a:xfrm>
            <a:off x="-4677093" y="-1902344"/>
            <a:ext cx="17520600" cy="175206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45" name="Google Shape;2745;g2811d08aca3_0_2750"/>
          <p:cNvSpPr txBox="1"/>
          <p:nvPr>
            <p:ph type="title"/>
          </p:nvPr>
        </p:nvSpPr>
        <p:spPr>
          <a:xfrm>
            <a:off x="1464421" y="3781176"/>
            <a:ext cx="8594100" cy="37635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7800"/>
              <a:buFont typeface="Arial"/>
              <a:buNone/>
              <a:defRPr b="0" i="0" sz="278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46" name="Google Shape;2746;g2811d08aca3_0_2750"/>
          <p:cNvSpPr txBox="1"/>
          <p:nvPr>
            <p:ph idx="1" type="body"/>
          </p:nvPr>
        </p:nvSpPr>
        <p:spPr>
          <a:xfrm>
            <a:off x="1519919" y="7755111"/>
            <a:ext cx="8542500" cy="2143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47" name="Google Shape;2747;g2811d08aca3_0_2750"/>
          <p:cNvSpPr txBox="1"/>
          <p:nvPr>
            <p:ph idx="2" type="body"/>
          </p:nvPr>
        </p:nvSpPr>
        <p:spPr>
          <a:xfrm>
            <a:off x="14267281" y="4533900"/>
            <a:ext cx="7656600" cy="4648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>
                <a:solidFill>
                  <a:schemeClr val="dk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5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3 stats with labels">
  <p:cSld name="titles + 3 stats with labels">
    <p:bg>
      <p:bgPr>
        <a:solidFill>
          <a:schemeClr val="lt1"/>
        </a:solidFill>
      </p:bgPr>
    </p:bg>
    <p:spTree>
      <p:nvGrpSpPr>
        <p:cNvPr id="2748" name="Shape 27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9" name="Google Shape;2749;g2811d08aca3_0_2755"/>
          <p:cNvSpPr/>
          <p:nvPr/>
        </p:nvSpPr>
        <p:spPr>
          <a:xfrm>
            <a:off x="9435104" y="3810000"/>
            <a:ext cx="5486400" cy="5486400"/>
          </a:xfrm>
          <a:prstGeom prst="ellipse">
            <a:avLst/>
          </a:prstGeom>
          <a:solidFill>
            <a:srgbClr val="7E8F1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50" name="Google Shape;2750;g2811d08aca3_0_2755"/>
          <p:cNvSpPr/>
          <p:nvPr/>
        </p:nvSpPr>
        <p:spPr>
          <a:xfrm>
            <a:off x="16706761" y="3810000"/>
            <a:ext cx="5486400" cy="5486400"/>
          </a:xfrm>
          <a:prstGeom prst="ellipse">
            <a:avLst/>
          </a:prstGeom>
          <a:solidFill>
            <a:srgbClr val="E7A33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51" name="Google Shape;2751;g2811d08aca3_0_2755"/>
          <p:cNvSpPr/>
          <p:nvPr/>
        </p:nvSpPr>
        <p:spPr>
          <a:xfrm>
            <a:off x="2163447" y="3810000"/>
            <a:ext cx="5486400" cy="54864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52" name="Google Shape;2752;g2811d08aca3_0_2755"/>
          <p:cNvSpPr txBox="1"/>
          <p:nvPr>
            <p:ph type="title"/>
          </p:nvPr>
        </p:nvSpPr>
        <p:spPr>
          <a:xfrm>
            <a:off x="1448014" y="1524001"/>
            <a:ext cx="21337500" cy="89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53" name="Google Shape;2753;g2811d08aca3_0_2755"/>
          <p:cNvSpPr txBox="1"/>
          <p:nvPr>
            <p:ph idx="1" type="body"/>
          </p:nvPr>
        </p:nvSpPr>
        <p:spPr>
          <a:xfrm>
            <a:off x="1441696" y="2429313"/>
            <a:ext cx="21337500" cy="69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54" name="Google Shape;2754;g2811d08aca3_0_2755"/>
          <p:cNvSpPr txBox="1"/>
          <p:nvPr>
            <p:ph idx="2" type="body"/>
          </p:nvPr>
        </p:nvSpPr>
        <p:spPr>
          <a:xfrm>
            <a:off x="2205011" y="5503338"/>
            <a:ext cx="5486400" cy="2662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16700"/>
              <a:buNone/>
              <a:defRPr sz="16700">
                <a:solidFill>
                  <a:schemeClr val="lt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55" name="Google Shape;2755;g2811d08aca3_0_2755"/>
          <p:cNvSpPr txBox="1"/>
          <p:nvPr>
            <p:ph idx="3" type="body"/>
          </p:nvPr>
        </p:nvSpPr>
        <p:spPr>
          <a:xfrm>
            <a:off x="1525588" y="9834533"/>
            <a:ext cx="6667500" cy="2662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600"/>
              <a:buNone/>
              <a:defRPr b="0" i="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56" name="Google Shape;2756;g2811d08aca3_0_2755"/>
          <p:cNvSpPr txBox="1"/>
          <p:nvPr>
            <p:ph idx="4" type="body"/>
          </p:nvPr>
        </p:nvSpPr>
        <p:spPr>
          <a:xfrm>
            <a:off x="9435104" y="5503338"/>
            <a:ext cx="5486400" cy="2662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16700"/>
              <a:buNone/>
              <a:defRPr sz="16700">
                <a:solidFill>
                  <a:schemeClr val="lt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57" name="Google Shape;2757;g2811d08aca3_0_2755"/>
          <p:cNvSpPr txBox="1"/>
          <p:nvPr>
            <p:ph idx="5" type="body"/>
          </p:nvPr>
        </p:nvSpPr>
        <p:spPr>
          <a:xfrm>
            <a:off x="8840787" y="9834533"/>
            <a:ext cx="6667500" cy="2662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5600"/>
              <a:buFont typeface="Arial"/>
              <a:buNone/>
              <a:defRPr b="0" i="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58" name="Google Shape;2758;g2811d08aca3_0_2755"/>
          <p:cNvSpPr txBox="1"/>
          <p:nvPr>
            <p:ph idx="6" type="body"/>
          </p:nvPr>
        </p:nvSpPr>
        <p:spPr>
          <a:xfrm>
            <a:off x="16706761" y="5503338"/>
            <a:ext cx="5486400" cy="2662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16700"/>
              <a:buNone/>
              <a:defRPr sz="16700">
                <a:solidFill>
                  <a:schemeClr val="lt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6700"/>
              <a:buNone/>
              <a:defRPr sz="16700"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59" name="Google Shape;2759;g2811d08aca3_0_2755"/>
          <p:cNvSpPr txBox="1"/>
          <p:nvPr>
            <p:ph idx="7" type="body"/>
          </p:nvPr>
        </p:nvSpPr>
        <p:spPr>
          <a:xfrm>
            <a:off x="16155988" y="9834533"/>
            <a:ext cx="6667500" cy="2662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5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5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title 2 topics side by side">
  <p:cSld name="large title 2 topics side by side">
    <p:bg>
      <p:bgPr>
        <a:solidFill>
          <a:schemeClr val="lt1"/>
        </a:solidFill>
      </p:bgPr>
    </p:bg>
    <p:spTree>
      <p:nvGrpSpPr>
        <p:cNvPr id="2760" name="Shape 27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1" name="Google Shape;2761;g2811d08aca3_0_2767"/>
          <p:cNvSpPr txBox="1"/>
          <p:nvPr>
            <p:ph type="title"/>
          </p:nvPr>
        </p:nvSpPr>
        <p:spPr>
          <a:xfrm>
            <a:off x="1545372" y="2490930"/>
            <a:ext cx="10468200" cy="2687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6687A"/>
              </a:buClr>
              <a:buSzPts val="8800"/>
              <a:buFont typeface="Arial"/>
              <a:buNone/>
              <a:defRPr b="0" i="0" sz="8800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62" name="Google Shape;2762;g2811d08aca3_0_2767"/>
          <p:cNvSpPr/>
          <p:nvPr/>
        </p:nvSpPr>
        <p:spPr>
          <a:xfrm flipH="1" rot="10800000">
            <a:off x="1545372" y="6974375"/>
            <a:ext cx="1170300" cy="639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63" name="Google Shape;2763;g2811d08aca3_0_2767"/>
          <p:cNvSpPr/>
          <p:nvPr/>
        </p:nvSpPr>
        <p:spPr>
          <a:xfrm flipH="1" rot="10800000">
            <a:off x="12518172" y="6974375"/>
            <a:ext cx="1170300" cy="639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64" name="Google Shape;2764;g2811d08aca3_0_2767"/>
          <p:cNvSpPr txBox="1"/>
          <p:nvPr>
            <p:ph idx="1" type="body"/>
          </p:nvPr>
        </p:nvSpPr>
        <p:spPr>
          <a:xfrm>
            <a:off x="1544638" y="5931539"/>
            <a:ext cx="10268100" cy="805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65" name="Google Shape;2765;g2811d08aca3_0_2767"/>
          <p:cNvSpPr txBox="1"/>
          <p:nvPr>
            <p:ph idx="2" type="body"/>
          </p:nvPr>
        </p:nvSpPr>
        <p:spPr>
          <a:xfrm>
            <a:off x="1525588" y="7418812"/>
            <a:ext cx="10363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66" name="Google Shape;2766;g2811d08aca3_0_2767"/>
          <p:cNvSpPr txBox="1"/>
          <p:nvPr>
            <p:ph idx="3" type="body"/>
          </p:nvPr>
        </p:nvSpPr>
        <p:spPr>
          <a:xfrm>
            <a:off x="12517438" y="5931539"/>
            <a:ext cx="10268100" cy="805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67" name="Google Shape;2767;g2811d08aca3_0_2767"/>
          <p:cNvSpPr txBox="1"/>
          <p:nvPr>
            <p:ph idx="4" type="body"/>
          </p:nvPr>
        </p:nvSpPr>
        <p:spPr>
          <a:xfrm>
            <a:off x="12498387" y="7418812"/>
            <a:ext cx="10363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5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large image">
  <p:cSld name="titles on large image">
    <p:spTree>
      <p:nvGrpSpPr>
        <p:cNvPr id="2768" name="Shape 27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9" name="Google Shape;2769;g2811d08aca3_0_2775"/>
          <p:cNvSpPr/>
          <p:nvPr/>
        </p:nvSpPr>
        <p:spPr>
          <a:xfrm>
            <a:off x="-4677093" y="-1902344"/>
            <a:ext cx="17520600" cy="175206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descr="Image placeholder" id="2770" name="Google Shape;2770;g2811d08aca3_0_2775"/>
          <p:cNvSpPr/>
          <p:nvPr>
            <p:ph idx="2" type="pic"/>
          </p:nvPr>
        </p:nvSpPr>
        <p:spPr>
          <a:xfrm>
            <a:off x="9530817" y="-1"/>
            <a:ext cx="148563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771" name="Google Shape;2771;g2811d08aca3_0_2775"/>
          <p:cNvSpPr txBox="1"/>
          <p:nvPr>
            <p:ph type="title"/>
          </p:nvPr>
        </p:nvSpPr>
        <p:spPr>
          <a:xfrm>
            <a:off x="1440940" y="4816476"/>
            <a:ext cx="9235200" cy="20415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1500"/>
              <a:buFont typeface="Arial"/>
              <a:buNone/>
              <a:defRPr sz="11500"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72" name="Google Shape;2772;g2811d08aca3_0_2775"/>
          <p:cNvSpPr txBox="1"/>
          <p:nvPr>
            <p:ph idx="1" type="body"/>
          </p:nvPr>
        </p:nvSpPr>
        <p:spPr>
          <a:xfrm>
            <a:off x="1421062" y="7285545"/>
            <a:ext cx="9235200" cy="2143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sz="5400">
                <a:solidFill>
                  <a:schemeClr val="accent6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5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one speaker">
  <p:cSld name="title slide: one speaker">
    <p:spTree>
      <p:nvGrpSpPr>
        <p:cNvPr id="2773" name="Shape 27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4" name="Google Shape;2774;g2811d08aca3_0_2780"/>
          <p:cNvSpPr/>
          <p:nvPr/>
        </p:nvSpPr>
        <p:spPr>
          <a:xfrm>
            <a:off x="0" y="0"/>
            <a:ext cx="24387300" cy="6858000"/>
          </a:xfrm>
          <a:prstGeom prst="rect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775" name="Google Shape;2775;g2811d08aca3_0_278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211387" y="1581324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2776" name="Google Shape;2776;g2811d08aca3_0_2780"/>
          <p:cNvSpPr txBox="1"/>
          <p:nvPr>
            <p:ph type="title"/>
          </p:nvPr>
        </p:nvSpPr>
        <p:spPr>
          <a:xfrm>
            <a:off x="2211387" y="3104393"/>
            <a:ext cx="19274700" cy="1192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0"/>
              <a:buFont typeface="Arial"/>
              <a:buNone/>
              <a:defRPr b="0" i="0" sz="8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77" name="Google Shape;2777;g2811d08aca3_0_2780"/>
          <p:cNvSpPr txBox="1"/>
          <p:nvPr>
            <p:ph idx="1" type="body"/>
          </p:nvPr>
        </p:nvSpPr>
        <p:spPr>
          <a:xfrm>
            <a:off x="2211387" y="4431157"/>
            <a:ext cx="19274700" cy="928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Font typeface="Arial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78" name="Google Shape;2778;g2811d08aca3_0_2780"/>
          <p:cNvSpPr/>
          <p:nvPr>
            <p:ph idx="2" type="pic"/>
          </p:nvPr>
        </p:nvSpPr>
        <p:spPr>
          <a:xfrm>
            <a:off x="2024286" y="7354241"/>
            <a:ext cx="3257400" cy="325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779" name="Google Shape;2779;g2811d08aca3_0_2780"/>
          <p:cNvSpPr txBox="1"/>
          <p:nvPr>
            <p:ph idx="3" type="body"/>
          </p:nvPr>
        </p:nvSpPr>
        <p:spPr>
          <a:xfrm>
            <a:off x="1573249" y="11058746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80" name="Google Shape;2780;g2811d08aca3_0_2780"/>
          <p:cNvSpPr txBox="1"/>
          <p:nvPr>
            <p:ph idx="4" type="body"/>
          </p:nvPr>
        </p:nvSpPr>
        <p:spPr>
          <a:xfrm>
            <a:off x="1573249" y="11690497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5">
  <p:cSld name="blue_title and image 5">
    <p:spTree>
      <p:nvGrpSpPr>
        <p:cNvPr id="272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p84"/>
          <p:cNvSpPr/>
          <p:nvPr/>
        </p:nvSpPr>
        <p:spPr>
          <a:xfrm flipH="1">
            <a:off x="3718019" y="1538838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4" name="Google Shape;274;p84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b="0" i="0"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5" name="Google Shape;275;p84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6" name="Google Shape;276;p84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7" name="Google Shape;277;p84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78" name="Google Shape;278;p8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6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2 speakers">
  <p:cSld name="title slide: 2 speakers">
    <p:bg>
      <p:bgPr>
        <a:solidFill>
          <a:srgbClr val="FDFAF5"/>
        </a:solidFill>
      </p:bgPr>
    </p:bg>
    <p:spTree>
      <p:nvGrpSpPr>
        <p:cNvPr id="2781" name="Shape 27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2" name="Google Shape;2782;g2811d08aca3_0_2788"/>
          <p:cNvSpPr/>
          <p:nvPr/>
        </p:nvSpPr>
        <p:spPr>
          <a:xfrm>
            <a:off x="0" y="0"/>
            <a:ext cx="24387300" cy="6858000"/>
          </a:xfrm>
          <a:prstGeom prst="rect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783" name="Google Shape;2783;g2811d08aca3_0_278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211387" y="1581324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2784" name="Google Shape;2784;g2811d08aca3_0_2788"/>
          <p:cNvSpPr txBox="1"/>
          <p:nvPr>
            <p:ph type="title"/>
          </p:nvPr>
        </p:nvSpPr>
        <p:spPr>
          <a:xfrm>
            <a:off x="2211387" y="3104393"/>
            <a:ext cx="19274700" cy="1192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0"/>
              <a:buFont typeface="Arial"/>
              <a:buNone/>
              <a:defRPr b="0" i="0" sz="8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85" name="Google Shape;2785;g2811d08aca3_0_2788"/>
          <p:cNvSpPr txBox="1"/>
          <p:nvPr>
            <p:ph idx="1" type="body"/>
          </p:nvPr>
        </p:nvSpPr>
        <p:spPr>
          <a:xfrm>
            <a:off x="2211387" y="4431157"/>
            <a:ext cx="19274700" cy="928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Font typeface="Arial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86" name="Google Shape;2786;g2811d08aca3_0_2788"/>
          <p:cNvSpPr/>
          <p:nvPr>
            <p:ph idx="2" type="pic"/>
          </p:nvPr>
        </p:nvSpPr>
        <p:spPr>
          <a:xfrm>
            <a:off x="2024286" y="7343355"/>
            <a:ext cx="3257400" cy="325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787" name="Google Shape;2787;g2811d08aca3_0_2788"/>
          <p:cNvSpPr txBox="1"/>
          <p:nvPr>
            <p:ph idx="3" type="body"/>
          </p:nvPr>
        </p:nvSpPr>
        <p:spPr>
          <a:xfrm>
            <a:off x="1573249" y="11073260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88" name="Google Shape;2788;g2811d08aca3_0_2788"/>
          <p:cNvSpPr txBox="1"/>
          <p:nvPr>
            <p:ph idx="4" type="body"/>
          </p:nvPr>
        </p:nvSpPr>
        <p:spPr>
          <a:xfrm>
            <a:off x="1573249" y="11705011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89" name="Google Shape;2789;g2811d08aca3_0_2788"/>
          <p:cNvSpPr/>
          <p:nvPr>
            <p:ph idx="5" type="pic"/>
          </p:nvPr>
        </p:nvSpPr>
        <p:spPr>
          <a:xfrm>
            <a:off x="7778356" y="7343355"/>
            <a:ext cx="3257400" cy="325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790" name="Google Shape;2790;g2811d08aca3_0_2788"/>
          <p:cNvSpPr txBox="1"/>
          <p:nvPr>
            <p:ph idx="6" type="body"/>
          </p:nvPr>
        </p:nvSpPr>
        <p:spPr>
          <a:xfrm>
            <a:off x="7403435" y="11073259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91" name="Google Shape;2791;g2811d08aca3_0_2788"/>
          <p:cNvSpPr txBox="1"/>
          <p:nvPr>
            <p:ph idx="7" type="body"/>
          </p:nvPr>
        </p:nvSpPr>
        <p:spPr>
          <a:xfrm>
            <a:off x="7403435" y="11705011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6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3 speakers">
  <p:cSld name="title slide: 3 speakers">
    <p:spTree>
      <p:nvGrpSpPr>
        <p:cNvPr id="2792" name="Shape 27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3" name="Google Shape;2793;g2811d08aca3_0_2799"/>
          <p:cNvSpPr/>
          <p:nvPr/>
        </p:nvSpPr>
        <p:spPr>
          <a:xfrm>
            <a:off x="0" y="0"/>
            <a:ext cx="24387300" cy="6858000"/>
          </a:xfrm>
          <a:prstGeom prst="rect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794" name="Google Shape;2794;g2811d08aca3_0_279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211387" y="1581324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2795" name="Google Shape;2795;g2811d08aca3_0_2799"/>
          <p:cNvSpPr txBox="1"/>
          <p:nvPr>
            <p:ph type="title"/>
          </p:nvPr>
        </p:nvSpPr>
        <p:spPr>
          <a:xfrm>
            <a:off x="2211387" y="3104393"/>
            <a:ext cx="19274700" cy="1192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0"/>
              <a:buFont typeface="Arial"/>
              <a:buNone/>
              <a:defRPr b="0" i="0" sz="8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96" name="Google Shape;2796;g2811d08aca3_0_2799"/>
          <p:cNvSpPr txBox="1"/>
          <p:nvPr>
            <p:ph idx="1" type="body"/>
          </p:nvPr>
        </p:nvSpPr>
        <p:spPr>
          <a:xfrm>
            <a:off x="2211387" y="4431157"/>
            <a:ext cx="19274700" cy="928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Font typeface="Arial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797" name="Google Shape;2797;g2811d08aca3_0_2799"/>
          <p:cNvSpPr/>
          <p:nvPr>
            <p:ph idx="2" type="pic"/>
          </p:nvPr>
        </p:nvSpPr>
        <p:spPr>
          <a:xfrm>
            <a:off x="2024286" y="7354241"/>
            <a:ext cx="3257400" cy="325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798" name="Google Shape;2798;g2811d08aca3_0_2799"/>
          <p:cNvSpPr/>
          <p:nvPr>
            <p:ph idx="3" type="pic"/>
          </p:nvPr>
        </p:nvSpPr>
        <p:spPr>
          <a:xfrm>
            <a:off x="7778356" y="7354241"/>
            <a:ext cx="3257400" cy="325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799" name="Google Shape;2799;g2811d08aca3_0_2799"/>
          <p:cNvSpPr/>
          <p:nvPr>
            <p:ph idx="4" type="pic"/>
          </p:nvPr>
        </p:nvSpPr>
        <p:spPr>
          <a:xfrm>
            <a:off x="13663394" y="7354241"/>
            <a:ext cx="3257400" cy="325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800" name="Google Shape;2800;g2811d08aca3_0_2799"/>
          <p:cNvSpPr txBox="1"/>
          <p:nvPr>
            <p:ph idx="5" type="body"/>
          </p:nvPr>
        </p:nvSpPr>
        <p:spPr>
          <a:xfrm>
            <a:off x="1573249" y="11058746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01" name="Google Shape;2801;g2811d08aca3_0_2799"/>
          <p:cNvSpPr txBox="1"/>
          <p:nvPr>
            <p:ph idx="6" type="body"/>
          </p:nvPr>
        </p:nvSpPr>
        <p:spPr>
          <a:xfrm>
            <a:off x="1573249" y="11690497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02" name="Google Shape;2802;g2811d08aca3_0_2799"/>
          <p:cNvSpPr txBox="1"/>
          <p:nvPr>
            <p:ph idx="7" type="body"/>
          </p:nvPr>
        </p:nvSpPr>
        <p:spPr>
          <a:xfrm>
            <a:off x="7403435" y="11058746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03" name="Google Shape;2803;g2811d08aca3_0_2799"/>
          <p:cNvSpPr txBox="1"/>
          <p:nvPr>
            <p:ph idx="8" type="body"/>
          </p:nvPr>
        </p:nvSpPr>
        <p:spPr>
          <a:xfrm>
            <a:off x="7403435" y="11690497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04" name="Google Shape;2804;g2811d08aca3_0_2799"/>
          <p:cNvSpPr txBox="1"/>
          <p:nvPr>
            <p:ph idx="9" type="body"/>
          </p:nvPr>
        </p:nvSpPr>
        <p:spPr>
          <a:xfrm>
            <a:off x="13212356" y="11058746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05" name="Google Shape;2805;g2811d08aca3_0_2799"/>
          <p:cNvSpPr txBox="1"/>
          <p:nvPr>
            <p:ph idx="13" type="body"/>
          </p:nvPr>
        </p:nvSpPr>
        <p:spPr>
          <a:xfrm>
            <a:off x="13212356" y="11690497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6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4 speakers">
  <p:cSld name="title slide: 4 speakers">
    <p:spTree>
      <p:nvGrpSpPr>
        <p:cNvPr id="2806" name="Shape 28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7" name="Google Shape;2807;g2811d08aca3_0_2813"/>
          <p:cNvSpPr/>
          <p:nvPr/>
        </p:nvSpPr>
        <p:spPr>
          <a:xfrm>
            <a:off x="0" y="0"/>
            <a:ext cx="24387300" cy="63618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808" name="Google Shape;2808;g2811d08aca3_0_281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211387" y="1581324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2809" name="Google Shape;2809;g2811d08aca3_0_2813"/>
          <p:cNvSpPr txBox="1"/>
          <p:nvPr>
            <p:ph type="title"/>
          </p:nvPr>
        </p:nvSpPr>
        <p:spPr>
          <a:xfrm>
            <a:off x="2211387" y="3104393"/>
            <a:ext cx="19274700" cy="1192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000"/>
              <a:buFont typeface="Arial"/>
              <a:buNone/>
              <a:defRPr b="0" i="0" sz="8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10" name="Google Shape;2810;g2811d08aca3_0_2813"/>
          <p:cNvSpPr txBox="1"/>
          <p:nvPr>
            <p:ph idx="1" type="body"/>
          </p:nvPr>
        </p:nvSpPr>
        <p:spPr>
          <a:xfrm>
            <a:off x="2211387" y="4431157"/>
            <a:ext cx="19274700" cy="928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5400"/>
              <a:buFont typeface="Arial"/>
              <a:buNone/>
              <a:defRPr b="0" i="0" sz="54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11" name="Google Shape;2811;g2811d08aca3_0_2813"/>
          <p:cNvSpPr/>
          <p:nvPr>
            <p:ph idx="2" type="pic"/>
          </p:nvPr>
        </p:nvSpPr>
        <p:spPr>
          <a:xfrm>
            <a:off x="2024286" y="7354246"/>
            <a:ext cx="3257400" cy="325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812" name="Google Shape;2812;g2811d08aca3_0_2813"/>
          <p:cNvSpPr/>
          <p:nvPr>
            <p:ph idx="3" type="pic"/>
          </p:nvPr>
        </p:nvSpPr>
        <p:spPr>
          <a:xfrm>
            <a:off x="7778356" y="7354246"/>
            <a:ext cx="3257400" cy="325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813" name="Google Shape;2813;g2811d08aca3_0_2813"/>
          <p:cNvSpPr/>
          <p:nvPr>
            <p:ph idx="4" type="pic"/>
          </p:nvPr>
        </p:nvSpPr>
        <p:spPr>
          <a:xfrm>
            <a:off x="13663394" y="7354246"/>
            <a:ext cx="3257400" cy="325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814" name="Google Shape;2814;g2811d08aca3_0_2813"/>
          <p:cNvSpPr/>
          <p:nvPr>
            <p:ph idx="5" type="pic"/>
          </p:nvPr>
        </p:nvSpPr>
        <p:spPr>
          <a:xfrm>
            <a:off x="19493580" y="7354246"/>
            <a:ext cx="3257400" cy="325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815" name="Google Shape;2815;g2811d08aca3_0_2813"/>
          <p:cNvSpPr txBox="1"/>
          <p:nvPr>
            <p:ph idx="6" type="body"/>
          </p:nvPr>
        </p:nvSpPr>
        <p:spPr>
          <a:xfrm>
            <a:off x="1573249" y="11058751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16" name="Google Shape;2816;g2811d08aca3_0_2813"/>
          <p:cNvSpPr txBox="1"/>
          <p:nvPr>
            <p:ph idx="7" type="body"/>
          </p:nvPr>
        </p:nvSpPr>
        <p:spPr>
          <a:xfrm>
            <a:off x="1573249" y="11690502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17" name="Google Shape;2817;g2811d08aca3_0_2813"/>
          <p:cNvSpPr txBox="1"/>
          <p:nvPr>
            <p:ph idx="8" type="body"/>
          </p:nvPr>
        </p:nvSpPr>
        <p:spPr>
          <a:xfrm>
            <a:off x="7403435" y="11058751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18" name="Google Shape;2818;g2811d08aca3_0_2813"/>
          <p:cNvSpPr txBox="1"/>
          <p:nvPr>
            <p:ph idx="9" type="body"/>
          </p:nvPr>
        </p:nvSpPr>
        <p:spPr>
          <a:xfrm>
            <a:off x="7403435" y="11690502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19" name="Google Shape;2819;g2811d08aca3_0_2813"/>
          <p:cNvSpPr txBox="1"/>
          <p:nvPr>
            <p:ph idx="13" type="body"/>
          </p:nvPr>
        </p:nvSpPr>
        <p:spPr>
          <a:xfrm>
            <a:off x="13212356" y="11058751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20" name="Google Shape;2820;g2811d08aca3_0_2813"/>
          <p:cNvSpPr txBox="1"/>
          <p:nvPr>
            <p:ph idx="14" type="body"/>
          </p:nvPr>
        </p:nvSpPr>
        <p:spPr>
          <a:xfrm>
            <a:off x="13212356" y="11690502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21" name="Google Shape;2821;g2811d08aca3_0_2813"/>
          <p:cNvSpPr txBox="1"/>
          <p:nvPr>
            <p:ph idx="15" type="body"/>
          </p:nvPr>
        </p:nvSpPr>
        <p:spPr>
          <a:xfrm>
            <a:off x="19042542" y="11058751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22" name="Google Shape;2822;g2811d08aca3_0_2813"/>
          <p:cNvSpPr txBox="1"/>
          <p:nvPr>
            <p:ph idx="16" type="body"/>
          </p:nvPr>
        </p:nvSpPr>
        <p:spPr>
          <a:xfrm>
            <a:off x="19042542" y="11690502"/>
            <a:ext cx="41595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6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idea full bleed image bg">
  <p:cSld name="big idea full bleed image bg">
    <p:spTree>
      <p:nvGrpSpPr>
        <p:cNvPr id="2823" name="Shape 28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4" name="Google Shape;2824;g2811d08aca3_0_2830"/>
          <p:cNvSpPr txBox="1"/>
          <p:nvPr>
            <p:ph type="title"/>
          </p:nvPr>
        </p:nvSpPr>
        <p:spPr>
          <a:xfrm>
            <a:off x="6576559" y="4414157"/>
            <a:ext cx="11234100" cy="4887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rtl="0" algn="ctr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915907"/>
              </a:buClr>
              <a:buSzPts val="8700"/>
              <a:buFont typeface="Arial"/>
              <a:buNone/>
              <a:defRPr sz="8700"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25" name="Google Shape;2825;g2811d08aca3_0_2830"/>
          <p:cNvSpPr/>
          <p:nvPr>
            <p:ph idx="2" type="pic"/>
          </p:nvPr>
        </p:nvSpPr>
        <p:spPr>
          <a:xfrm>
            <a:off x="15099436" y="0"/>
            <a:ext cx="9284400" cy="138132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826" name="Google Shape;2826;g2811d08aca3_0_2830"/>
          <p:cNvSpPr/>
          <p:nvPr>
            <p:ph idx="3" type="pic"/>
          </p:nvPr>
        </p:nvSpPr>
        <p:spPr>
          <a:xfrm>
            <a:off x="0" y="0"/>
            <a:ext cx="928770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6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obile title">
  <p:cSld name="mobile title">
    <p:bg>
      <p:bgPr>
        <a:solidFill>
          <a:schemeClr val="lt1"/>
        </a:solidFill>
      </p:bgPr>
    </p:bg>
    <p:spTree>
      <p:nvGrpSpPr>
        <p:cNvPr id="2827" name="Shape 28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8" name="Google Shape;2828;g2811d08aca3_0_2834"/>
          <p:cNvSpPr/>
          <p:nvPr/>
        </p:nvSpPr>
        <p:spPr>
          <a:xfrm>
            <a:off x="25400" y="635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29" name="Google Shape;2829;g2811d08aca3_0_2834"/>
          <p:cNvSpPr txBox="1"/>
          <p:nvPr>
            <p:ph type="title"/>
          </p:nvPr>
        </p:nvSpPr>
        <p:spPr>
          <a:xfrm>
            <a:off x="1491297" y="4206240"/>
            <a:ext cx="8910000" cy="5349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pple laptop device" id="2830" name="Google Shape;2830;g2811d08aca3_0_283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4085773" y="1328658"/>
            <a:ext cx="16035167" cy="8865599"/>
          </a:xfrm>
          <a:prstGeom prst="rect">
            <a:avLst/>
          </a:prstGeom>
          <a:noFill/>
          <a:ln>
            <a:noFill/>
          </a:ln>
        </p:spPr>
      </p:pic>
      <p:sp>
        <p:nvSpPr>
          <p:cNvPr id="2831" name="Google Shape;2831;g2811d08aca3_0_2834"/>
          <p:cNvSpPr/>
          <p:nvPr>
            <p:ph idx="2" type="pic"/>
          </p:nvPr>
        </p:nvSpPr>
        <p:spPr>
          <a:xfrm>
            <a:off x="16190366" y="1935554"/>
            <a:ext cx="11849100" cy="71058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descr="Samsung mobile device" id="2832" name="Google Shape;2832;g2811d08aca3_0_283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5400000">
            <a:off x="18788364" y="6361249"/>
            <a:ext cx="3701143" cy="774658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pple mobile device" id="2833" name="Google Shape;2833;g2811d08aca3_0_283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2572114" y="3859277"/>
            <a:ext cx="3550536" cy="7440546"/>
          </a:xfrm>
          <a:prstGeom prst="rect">
            <a:avLst/>
          </a:prstGeom>
          <a:noFill/>
          <a:ln>
            <a:noFill/>
          </a:ln>
        </p:spPr>
      </p:pic>
      <p:sp>
        <p:nvSpPr>
          <p:cNvPr id="2834" name="Google Shape;2834;g2811d08aca3_0_2834"/>
          <p:cNvSpPr/>
          <p:nvPr>
            <p:ph idx="3" type="pic"/>
          </p:nvPr>
        </p:nvSpPr>
        <p:spPr>
          <a:xfrm>
            <a:off x="12689881" y="3952931"/>
            <a:ext cx="3318300" cy="72306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835" name="Google Shape;2835;g2811d08aca3_0_2834"/>
          <p:cNvSpPr/>
          <p:nvPr>
            <p:ph idx="4" type="pic"/>
          </p:nvPr>
        </p:nvSpPr>
        <p:spPr>
          <a:xfrm>
            <a:off x="17140209" y="8554645"/>
            <a:ext cx="6913500" cy="3358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836" name="Google Shape;2836;g2811d08aca3_0_283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525588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6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iphone x + galaxy s9">
  <p:cSld name="title iphone x + galaxy s9">
    <p:bg>
      <p:bgPr>
        <a:solidFill>
          <a:schemeClr val="lt1"/>
        </a:solidFill>
      </p:bgPr>
    </p:bg>
    <p:spTree>
      <p:nvGrpSpPr>
        <p:cNvPr id="2837" name="Shape 28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38" name="Google Shape;2838;g2811d08aca3_0_284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9883956" y="557785"/>
            <a:ext cx="6046957" cy="12656417"/>
          </a:xfrm>
          <a:prstGeom prst="rect">
            <a:avLst/>
          </a:prstGeom>
          <a:noFill/>
          <a:ln>
            <a:noFill/>
          </a:ln>
        </p:spPr>
      </p:pic>
      <p:sp>
        <p:nvSpPr>
          <p:cNvPr id="2839" name="Google Shape;2839;g2811d08aca3_0_2844"/>
          <p:cNvSpPr/>
          <p:nvPr/>
        </p:nvSpPr>
        <p:spPr>
          <a:xfrm>
            <a:off x="0" y="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40" name="Google Shape;2840;g2811d08aca3_0_2844"/>
          <p:cNvSpPr txBox="1"/>
          <p:nvPr>
            <p:ph type="title"/>
          </p:nvPr>
        </p:nvSpPr>
        <p:spPr>
          <a:xfrm>
            <a:off x="1491297" y="4206240"/>
            <a:ext cx="8910000" cy="5349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2841" name="Google Shape;2841;g2811d08aca3_0_284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3434353" y="870672"/>
            <a:ext cx="5919316" cy="12351047"/>
          </a:xfrm>
          <a:prstGeom prst="rect">
            <a:avLst/>
          </a:prstGeom>
          <a:noFill/>
          <a:ln>
            <a:noFill/>
          </a:ln>
        </p:spPr>
      </p:pic>
      <p:sp>
        <p:nvSpPr>
          <p:cNvPr id="2842" name="Google Shape;2842;g2811d08aca3_0_2844"/>
          <p:cNvSpPr/>
          <p:nvPr>
            <p:ph idx="2" type="pic"/>
          </p:nvPr>
        </p:nvSpPr>
        <p:spPr>
          <a:xfrm>
            <a:off x="13635903" y="1028039"/>
            <a:ext cx="5512500" cy="12011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843" name="Google Shape;2843;g2811d08aca3_0_2844"/>
          <p:cNvSpPr/>
          <p:nvPr>
            <p:ph idx="3" type="pic"/>
          </p:nvPr>
        </p:nvSpPr>
        <p:spPr>
          <a:xfrm>
            <a:off x="20116031" y="1219715"/>
            <a:ext cx="5578500" cy="114606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844" name="Google Shape;2844;g2811d08aca3_0_284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25588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6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iphone x + macbook air">
  <p:cSld name="title + iphone x + macbook air">
    <p:bg>
      <p:bgPr>
        <a:solidFill>
          <a:schemeClr val="lt1"/>
        </a:solidFill>
      </p:bgPr>
    </p:bg>
    <p:spTree>
      <p:nvGrpSpPr>
        <p:cNvPr id="2845" name="Shape 28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6" name="Google Shape;2846;g2811d08aca3_0_2852"/>
          <p:cNvSpPr/>
          <p:nvPr/>
        </p:nvSpPr>
        <p:spPr>
          <a:xfrm>
            <a:off x="0" y="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47" name="Google Shape;2847;g2811d08aca3_0_2852"/>
          <p:cNvSpPr txBox="1"/>
          <p:nvPr>
            <p:ph type="title"/>
          </p:nvPr>
        </p:nvSpPr>
        <p:spPr>
          <a:xfrm>
            <a:off x="1491297" y="4206240"/>
            <a:ext cx="8910000" cy="5349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2848" name="Google Shape;2848;g2811d08aca3_0_285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6276961" y="447675"/>
            <a:ext cx="23134309" cy="12790604"/>
          </a:xfrm>
          <a:prstGeom prst="rect">
            <a:avLst/>
          </a:prstGeom>
          <a:noFill/>
          <a:ln>
            <a:noFill/>
          </a:ln>
        </p:spPr>
      </p:pic>
      <p:sp>
        <p:nvSpPr>
          <p:cNvPr id="2849" name="Google Shape;2849;g2811d08aca3_0_2852"/>
          <p:cNvSpPr/>
          <p:nvPr>
            <p:ph idx="2" type="pic"/>
          </p:nvPr>
        </p:nvSpPr>
        <p:spPr>
          <a:xfrm>
            <a:off x="19295313" y="1324971"/>
            <a:ext cx="17121600" cy="102678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850" name="Google Shape;2850;g2811d08aca3_0_285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856396" y="2365957"/>
            <a:ext cx="5131568" cy="10707360"/>
          </a:xfrm>
          <a:prstGeom prst="rect">
            <a:avLst/>
          </a:prstGeom>
          <a:noFill/>
          <a:ln>
            <a:noFill/>
          </a:ln>
        </p:spPr>
      </p:pic>
      <p:sp>
        <p:nvSpPr>
          <p:cNvPr id="2851" name="Google Shape;2851;g2811d08aca3_0_2852"/>
          <p:cNvSpPr/>
          <p:nvPr>
            <p:ph idx="3" type="pic"/>
          </p:nvPr>
        </p:nvSpPr>
        <p:spPr>
          <a:xfrm>
            <a:off x="13036458" y="2493791"/>
            <a:ext cx="4777200" cy="10409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852" name="Google Shape;2852;g2811d08aca3_0_285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25588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6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samsung s9 + macbook air">
  <p:cSld name="title + samsung s9 + macbook air">
    <p:bg>
      <p:bgPr>
        <a:solidFill>
          <a:schemeClr val="lt1"/>
        </a:solidFill>
      </p:bgPr>
    </p:bg>
    <p:spTree>
      <p:nvGrpSpPr>
        <p:cNvPr id="2853" name="Shape 28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4" name="Google Shape;2854;g2811d08aca3_0_2860"/>
          <p:cNvSpPr/>
          <p:nvPr/>
        </p:nvSpPr>
        <p:spPr>
          <a:xfrm>
            <a:off x="0" y="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55" name="Google Shape;2855;g2811d08aca3_0_2860"/>
          <p:cNvSpPr txBox="1"/>
          <p:nvPr>
            <p:ph type="title"/>
          </p:nvPr>
        </p:nvSpPr>
        <p:spPr>
          <a:xfrm>
            <a:off x="1491297" y="4206240"/>
            <a:ext cx="8910000" cy="5349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2856" name="Google Shape;2856;g2811d08aca3_0_286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6279258" y="448945"/>
            <a:ext cx="23129712" cy="12788064"/>
          </a:xfrm>
          <a:prstGeom prst="rect">
            <a:avLst/>
          </a:prstGeom>
          <a:noFill/>
          <a:ln>
            <a:noFill/>
          </a:ln>
        </p:spPr>
      </p:pic>
      <p:sp>
        <p:nvSpPr>
          <p:cNvPr id="2857" name="Google Shape;2857;g2811d08aca3_0_2860"/>
          <p:cNvSpPr/>
          <p:nvPr>
            <p:ph idx="2" type="pic"/>
          </p:nvPr>
        </p:nvSpPr>
        <p:spPr>
          <a:xfrm>
            <a:off x="19295313" y="1324971"/>
            <a:ext cx="17121600" cy="102678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858" name="Google Shape;2858;g2811d08aca3_0_286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551206" y="2049137"/>
            <a:ext cx="5309127" cy="11112128"/>
          </a:xfrm>
          <a:prstGeom prst="rect">
            <a:avLst/>
          </a:prstGeom>
          <a:noFill/>
          <a:ln>
            <a:noFill/>
          </a:ln>
        </p:spPr>
      </p:pic>
      <p:sp>
        <p:nvSpPr>
          <p:cNvPr id="2859" name="Google Shape;2859;g2811d08aca3_0_2860"/>
          <p:cNvSpPr/>
          <p:nvPr>
            <p:ph idx="3" type="pic"/>
          </p:nvPr>
        </p:nvSpPr>
        <p:spPr>
          <a:xfrm>
            <a:off x="12755111" y="2623883"/>
            <a:ext cx="4895100" cy="100563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860" name="Google Shape;2860;g2811d08aca3_0_286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25588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6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macbook air">
  <p:cSld name="titles + macbook air">
    <p:bg>
      <p:bgPr>
        <a:solidFill>
          <a:srgbClr val="FDFAF5"/>
        </a:solidFill>
      </p:bgPr>
    </p:bg>
    <p:spTree>
      <p:nvGrpSpPr>
        <p:cNvPr id="2861" name="Shape 28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2" name="Google Shape;2862;g2811d08aca3_0_2868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63" name="Google Shape;2863;g2811d08aca3_0_2868"/>
          <p:cNvSpPr txBox="1"/>
          <p:nvPr>
            <p:ph type="title"/>
          </p:nvPr>
        </p:nvSpPr>
        <p:spPr>
          <a:xfrm>
            <a:off x="1441696" y="4343400"/>
            <a:ext cx="717990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64" name="Google Shape;2864;g2811d08aca3_0_2868"/>
          <p:cNvSpPr txBox="1"/>
          <p:nvPr>
            <p:ph idx="1" type="body"/>
          </p:nvPr>
        </p:nvSpPr>
        <p:spPr>
          <a:xfrm>
            <a:off x="1441696" y="6949440"/>
            <a:ext cx="6745200" cy="231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2865" name="Google Shape;2865;g2811d08aca3_0_286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394854" y="2350347"/>
            <a:ext cx="15977469" cy="8833696"/>
          </a:xfrm>
          <a:prstGeom prst="rect">
            <a:avLst/>
          </a:prstGeom>
          <a:noFill/>
          <a:ln>
            <a:noFill/>
          </a:ln>
        </p:spPr>
      </p:pic>
      <p:sp>
        <p:nvSpPr>
          <p:cNvPr id="2866" name="Google Shape;2866;g2811d08aca3_0_2868"/>
          <p:cNvSpPr/>
          <p:nvPr>
            <p:ph idx="2" type="pic"/>
          </p:nvPr>
        </p:nvSpPr>
        <p:spPr>
          <a:xfrm>
            <a:off x="10460736" y="2948638"/>
            <a:ext cx="11832300" cy="7109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6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titles + macbook air">
  <p:cSld name="4_titles + macbook air">
    <p:bg>
      <p:bgPr>
        <a:solidFill>
          <a:srgbClr val="FDFAF5"/>
        </a:solidFill>
      </p:bgPr>
    </p:bg>
    <p:spTree>
      <p:nvGrpSpPr>
        <p:cNvPr id="2867" name="Shape 28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8" name="Google Shape;2868;g2811d08aca3_0_2874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69" name="Google Shape;2869;g2811d08aca3_0_2874"/>
          <p:cNvSpPr txBox="1"/>
          <p:nvPr>
            <p:ph type="title"/>
          </p:nvPr>
        </p:nvSpPr>
        <p:spPr>
          <a:xfrm>
            <a:off x="1441696" y="4343400"/>
            <a:ext cx="717990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70" name="Google Shape;2870;g2811d08aca3_0_2874"/>
          <p:cNvSpPr txBox="1"/>
          <p:nvPr>
            <p:ph idx="1" type="body"/>
          </p:nvPr>
        </p:nvSpPr>
        <p:spPr>
          <a:xfrm>
            <a:off x="1441696" y="6949440"/>
            <a:ext cx="6745200" cy="231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5">
  <p:cSld name="darkamber_title and image 5">
    <p:spTree>
      <p:nvGrpSpPr>
        <p:cNvPr id="279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p85"/>
          <p:cNvSpPr/>
          <p:nvPr/>
        </p:nvSpPr>
        <p:spPr>
          <a:xfrm flipH="1">
            <a:off x="3718019" y="1538838"/>
            <a:ext cx="10553467" cy="10553467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1" name="Google Shape;281;p85"/>
          <p:cNvSpPr txBox="1"/>
          <p:nvPr>
            <p:ph type="title"/>
          </p:nvPr>
        </p:nvSpPr>
        <p:spPr>
          <a:xfrm>
            <a:off x="1495946" y="3124200"/>
            <a:ext cx="8866575" cy="349700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b="0" i="0"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2" name="Google Shape;282;p85"/>
          <p:cNvSpPr txBox="1"/>
          <p:nvPr>
            <p:ph idx="1" type="body"/>
          </p:nvPr>
        </p:nvSpPr>
        <p:spPr>
          <a:xfrm>
            <a:off x="1496625" y="6858000"/>
            <a:ext cx="8866575" cy="26206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400"/>
              <a:buFont typeface="Arial"/>
              <a:buNone/>
              <a:defRPr sz="5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3" name="Google Shape;283;p85"/>
          <p:cNvSpPr/>
          <p:nvPr/>
        </p:nvSpPr>
        <p:spPr>
          <a:xfrm flipH="1">
            <a:off x="12193588" y="2605020"/>
            <a:ext cx="2096825" cy="842110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4" name="Google Shape;284;p85"/>
          <p:cNvSpPr/>
          <p:nvPr>
            <p:ph idx="2" type="pic"/>
          </p:nvPr>
        </p:nvSpPr>
        <p:spPr>
          <a:xfrm>
            <a:off x="12193588" y="0"/>
            <a:ext cx="12193590" cy="13716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85" name="Google Shape;285;p8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7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s + macbook air">
  <p:cSld name="1_titles + macbook air">
    <p:bg>
      <p:bgPr>
        <a:solidFill>
          <a:srgbClr val="FDFAF5"/>
        </a:solidFill>
      </p:bgPr>
    </p:bg>
    <p:spTree>
      <p:nvGrpSpPr>
        <p:cNvPr id="2871" name="Shape 28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2" name="Google Shape;2872;g2811d08aca3_0_2878"/>
          <p:cNvSpPr/>
          <p:nvPr/>
        </p:nvSpPr>
        <p:spPr>
          <a:xfrm>
            <a:off x="0" y="1"/>
            <a:ext cx="16440007" cy="13715999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t/>
            </a:r>
            <a:endParaRPr b="0" i="0" sz="8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73" name="Google Shape;2873;g2811d08aca3_0_2878"/>
          <p:cNvSpPr txBox="1"/>
          <p:nvPr>
            <p:ph type="title"/>
          </p:nvPr>
        </p:nvSpPr>
        <p:spPr>
          <a:xfrm>
            <a:off x="1441696" y="4343400"/>
            <a:ext cx="717990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74" name="Google Shape;2874;g2811d08aca3_0_2878"/>
          <p:cNvSpPr txBox="1"/>
          <p:nvPr>
            <p:ph idx="1" type="body"/>
          </p:nvPr>
        </p:nvSpPr>
        <p:spPr>
          <a:xfrm>
            <a:off x="1441696" y="6949440"/>
            <a:ext cx="6745200" cy="231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2875" name="Google Shape;2875;g2811d08aca3_0_287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394854" y="2350347"/>
            <a:ext cx="15977469" cy="8833696"/>
          </a:xfrm>
          <a:prstGeom prst="rect">
            <a:avLst/>
          </a:prstGeom>
          <a:noFill/>
          <a:ln>
            <a:noFill/>
          </a:ln>
        </p:spPr>
      </p:pic>
      <p:sp>
        <p:nvSpPr>
          <p:cNvPr id="2876" name="Google Shape;2876;g2811d08aca3_0_2878"/>
          <p:cNvSpPr/>
          <p:nvPr>
            <p:ph idx="2" type="pic"/>
          </p:nvPr>
        </p:nvSpPr>
        <p:spPr>
          <a:xfrm>
            <a:off x="10460736" y="2948638"/>
            <a:ext cx="11832300" cy="7109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7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titles + macbook air">
  <p:cSld name="3_titles + macbook air">
    <p:bg>
      <p:bgPr>
        <a:solidFill>
          <a:srgbClr val="FDFAF5"/>
        </a:solidFill>
      </p:bgPr>
    </p:bg>
    <p:spTree>
      <p:nvGrpSpPr>
        <p:cNvPr id="2877" name="Shape 28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8" name="Google Shape;2878;g2811d08aca3_0_2884"/>
          <p:cNvSpPr/>
          <p:nvPr/>
        </p:nvSpPr>
        <p:spPr>
          <a:xfrm>
            <a:off x="-2089931" y="3261864"/>
            <a:ext cx="7192200" cy="71922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79" name="Google Shape;2879;g2811d08aca3_0_2884"/>
          <p:cNvSpPr txBox="1"/>
          <p:nvPr>
            <p:ph type="title"/>
          </p:nvPr>
        </p:nvSpPr>
        <p:spPr>
          <a:xfrm>
            <a:off x="1441696" y="4343400"/>
            <a:ext cx="717990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80" name="Google Shape;2880;g2811d08aca3_0_2884"/>
          <p:cNvSpPr txBox="1"/>
          <p:nvPr>
            <p:ph idx="1" type="body"/>
          </p:nvPr>
        </p:nvSpPr>
        <p:spPr>
          <a:xfrm>
            <a:off x="1441696" y="6949440"/>
            <a:ext cx="6745200" cy="231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2881" name="Google Shape;2881;g2811d08aca3_0_288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394854" y="2350347"/>
            <a:ext cx="15977469" cy="8833696"/>
          </a:xfrm>
          <a:prstGeom prst="rect">
            <a:avLst/>
          </a:prstGeom>
          <a:noFill/>
          <a:ln>
            <a:noFill/>
          </a:ln>
        </p:spPr>
      </p:pic>
      <p:sp>
        <p:nvSpPr>
          <p:cNvPr id="2882" name="Google Shape;2882;g2811d08aca3_0_2884"/>
          <p:cNvSpPr/>
          <p:nvPr>
            <p:ph idx="2" type="pic"/>
          </p:nvPr>
        </p:nvSpPr>
        <p:spPr>
          <a:xfrm>
            <a:off x="10460736" y="2948638"/>
            <a:ext cx="11832300" cy="7109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7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x vertical">
  <p:cSld name="titles + iphone x vertical">
    <p:spTree>
      <p:nvGrpSpPr>
        <p:cNvPr id="2883" name="Shape 28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4" name="Google Shape;2884;g2811d08aca3_0_2890"/>
          <p:cNvSpPr txBox="1"/>
          <p:nvPr>
            <p:ph type="title"/>
          </p:nvPr>
        </p:nvSpPr>
        <p:spPr>
          <a:xfrm>
            <a:off x="1441695" y="4343400"/>
            <a:ext cx="734310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85" name="Google Shape;2885;g2811d08aca3_0_2890"/>
          <p:cNvSpPr txBox="1"/>
          <p:nvPr>
            <p:ph idx="1" type="body"/>
          </p:nvPr>
        </p:nvSpPr>
        <p:spPr>
          <a:xfrm>
            <a:off x="1441696" y="6949440"/>
            <a:ext cx="6745200" cy="231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86" name="Google Shape;2886;g2811d08aca3_0_2890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887" name="Google Shape;2887;g2811d08aca3_0_289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711261" y="712789"/>
            <a:ext cx="5890628" cy="12346538"/>
          </a:xfrm>
          <a:prstGeom prst="rect">
            <a:avLst/>
          </a:prstGeom>
          <a:noFill/>
          <a:ln>
            <a:noFill/>
          </a:ln>
        </p:spPr>
      </p:pic>
      <p:sp>
        <p:nvSpPr>
          <p:cNvPr id="2888" name="Google Shape;2888;g2811d08aca3_0_2890"/>
          <p:cNvSpPr/>
          <p:nvPr>
            <p:ph idx="2" type="pic"/>
          </p:nvPr>
        </p:nvSpPr>
        <p:spPr>
          <a:xfrm>
            <a:off x="12883128" y="860145"/>
            <a:ext cx="5512500" cy="12011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7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7_titles + iphone x vertical">
  <p:cSld name="7_titles + iphone x vertical">
    <p:spTree>
      <p:nvGrpSpPr>
        <p:cNvPr id="2889" name="Shape 28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0" name="Google Shape;2890;g2811d08aca3_0_2896"/>
          <p:cNvSpPr txBox="1"/>
          <p:nvPr>
            <p:ph type="title"/>
          </p:nvPr>
        </p:nvSpPr>
        <p:spPr>
          <a:xfrm>
            <a:off x="1441695" y="4343400"/>
            <a:ext cx="714720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91" name="Google Shape;2891;g2811d08aca3_0_2896"/>
          <p:cNvSpPr txBox="1"/>
          <p:nvPr>
            <p:ph idx="1" type="body"/>
          </p:nvPr>
        </p:nvSpPr>
        <p:spPr>
          <a:xfrm>
            <a:off x="1441696" y="6949440"/>
            <a:ext cx="6745200" cy="231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92" name="Google Shape;2892;g2811d08aca3_0_2896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893" name="Google Shape;2893;g2811d08aca3_0_289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711261" y="712789"/>
            <a:ext cx="5890628" cy="12346538"/>
          </a:xfrm>
          <a:prstGeom prst="rect">
            <a:avLst/>
          </a:prstGeom>
          <a:noFill/>
          <a:ln>
            <a:noFill/>
          </a:ln>
        </p:spPr>
      </p:pic>
      <p:sp>
        <p:nvSpPr>
          <p:cNvPr id="2894" name="Google Shape;2894;g2811d08aca3_0_2896"/>
          <p:cNvSpPr/>
          <p:nvPr>
            <p:ph idx="2" type="pic"/>
          </p:nvPr>
        </p:nvSpPr>
        <p:spPr>
          <a:xfrm>
            <a:off x="12883128" y="860145"/>
            <a:ext cx="5512500" cy="12011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895" name="Google Shape;2895;g2811d08aca3_0_289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8984045" y="712789"/>
            <a:ext cx="5890628" cy="12346538"/>
          </a:xfrm>
          <a:prstGeom prst="rect">
            <a:avLst/>
          </a:prstGeom>
          <a:noFill/>
          <a:ln>
            <a:noFill/>
          </a:ln>
        </p:spPr>
      </p:pic>
      <p:sp>
        <p:nvSpPr>
          <p:cNvPr id="2896" name="Google Shape;2896;g2811d08aca3_0_2896"/>
          <p:cNvSpPr/>
          <p:nvPr>
            <p:ph idx="3" type="pic"/>
          </p:nvPr>
        </p:nvSpPr>
        <p:spPr>
          <a:xfrm>
            <a:off x="19155913" y="860145"/>
            <a:ext cx="5512500" cy="12011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7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horizontal">
  <p:cSld name="titles + iphone horizontal">
    <p:spTree>
      <p:nvGrpSpPr>
        <p:cNvPr id="2897" name="Shape 28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8" name="Google Shape;2898;g2811d08aca3_0_2904"/>
          <p:cNvSpPr txBox="1"/>
          <p:nvPr>
            <p:ph type="title"/>
          </p:nvPr>
        </p:nvSpPr>
        <p:spPr>
          <a:xfrm>
            <a:off x="1441696" y="4343400"/>
            <a:ext cx="708180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99" name="Google Shape;2899;g2811d08aca3_0_2904"/>
          <p:cNvSpPr txBox="1"/>
          <p:nvPr>
            <p:ph idx="1" type="body"/>
          </p:nvPr>
        </p:nvSpPr>
        <p:spPr>
          <a:xfrm>
            <a:off x="1441696" y="6949440"/>
            <a:ext cx="6745200" cy="231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900" name="Google Shape;2900;g2811d08aca3_0_2904"/>
          <p:cNvSpPr/>
          <p:nvPr/>
        </p:nvSpPr>
        <p:spPr>
          <a:xfrm>
            <a:off x="11335768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01" name="Google Shape;2901;g2811d08aca3_0_290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13658166" y="715348"/>
            <a:ext cx="5886669" cy="12338242"/>
          </a:xfrm>
          <a:prstGeom prst="rect">
            <a:avLst/>
          </a:prstGeom>
          <a:noFill/>
          <a:ln>
            <a:noFill/>
          </a:ln>
        </p:spPr>
      </p:pic>
      <p:sp>
        <p:nvSpPr>
          <p:cNvPr id="2902" name="Google Shape;2902;g2811d08aca3_0_2904"/>
          <p:cNvSpPr/>
          <p:nvPr>
            <p:ph idx="2" type="pic"/>
          </p:nvPr>
        </p:nvSpPr>
        <p:spPr>
          <a:xfrm rot="5400000">
            <a:off x="13835005" y="860193"/>
            <a:ext cx="5512500" cy="12011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903" name="Google Shape;2903;g2811d08aca3_0_2904"/>
          <p:cNvSpPr txBox="1"/>
          <p:nvPr/>
        </p:nvSpPr>
        <p:spPr>
          <a:xfrm>
            <a:off x="10585277" y="4109773"/>
            <a:ext cx="12011700" cy="5512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200" lIns="457200" spcFirstLastPara="1" rIns="457200" wrap="square" tIns="25603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rPr b="0" i="0" lang="en-US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Drag and drop your iPhone X screenshot into this photo placeholder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7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vertical detail">
  <p:cSld name="titles + iphone vertical detail">
    <p:spTree>
      <p:nvGrpSpPr>
        <p:cNvPr id="2904" name="Shape 29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5" name="Google Shape;2905;g2811d08aca3_0_2911"/>
          <p:cNvSpPr txBox="1"/>
          <p:nvPr>
            <p:ph type="title"/>
          </p:nvPr>
        </p:nvSpPr>
        <p:spPr>
          <a:xfrm>
            <a:off x="1441696" y="4343400"/>
            <a:ext cx="708180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06" name="Google Shape;2906;g2811d08aca3_0_2911"/>
          <p:cNvSpPr txBox="1"/>
          <p:nvPr>
            <p:ph idx="1" type="body"/>
          </p:nvPr>
        </p:nvSpPr>
        <p:spPr>
          <a:xfrm>
            <a:off x="1441696" y="6949440"/>
            <a:ext cx="6745200" cy="231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907" name="Google Shape;2907;g2811d08aca3_0_2911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08" name="Google Shape;2908;g2811d08aca3_0_291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562907" y="-1529976"/>
            <a:ext cx="8042978" cy="16782216"/>
          </a:xfrm>
          <a:prstGeom prst="rect">
            <a:avLst/>
          </a:prstGeom>
          <a:noFill/>
          <a:ln>
            <a:noFill/>
          </a:ln>
        </p:spPr>
      </p:pic>
      <p:sp>
        <p:nvSpPr>
          <p:cNvPr id="2909" name="Google Shape;2909;g2811d08aca3_0_2911"/>
          <p:cNvSpPr/>
          <p:nvPr>
            <p:ph idx="2" type="pic"/>
          </p:nvPr>
        </p:nvSpPr>
        <p:spPr>
          <a:xfrm>
            <a:off x="12835464" y="-1290625"/>
            <a:ext cx="7504500" cy="16352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910" name="Google Shape;2910;g2811d08aca3_0_2911"/>
          <p:cNvSpPr txBox="1"/>
          <p:nvPr/>
        </p:nvSpPr>
        <p:spPr>
          <a:xfrm>
            <a:off x="22438469" y="14636884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7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horizontal detail">
  <p:cSld name="titles + iphone horizontal detail">
    <p:spTree>
      <p:nvGrpSpPr>
        <p:cNvPr id="2911" name="Shape 29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2" name="Google Shape;2912;g2811d08aca3_0_2918"/>
          <p:cNvSpPr txBox="1"/>
          <p:nvPr>
            <p:ph type="title"/>
          </p:nvPr>
        </p:nvSpPr>
        <p:spPr>
          <a:xfrm>
            <a:off x="1441696" y="4343400"/>
            <a:ext cx="708180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13" name="Google Shape;2913;g2811d08aca3_0_2918"/>
          <p:cNvSpPr txBox="1"/>
          <p:nvPr>
            <p:ph idx="1" type="body"/>
          </p:nvPr>
        </p:nvSpPr>
        <p:spPr>
          <a:xfrm>
            <a:off x="1441696" y="6949440"/>
            <a:ext cx="6745200" cy="231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914" name="Google Shape;2914;g2811d08aca3_0_2918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15" name="Google Shape;2915;g2811d08aca3_0_291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14686145" y="-1517989"/>
            <a:ext cx="8037218" cy="16770197"/>
          </a:xfrm>
          <a:prstGeom prst="rect">
            <a:avLst/>
          </a:prstGeom>
          <a:noFill/>
          <a:ln>
            <a:noFill/>
          </a:ln>
        </p:spPr>
      </p:pic>
      <p:sp>
        <p:nvSpPr>
          <p:cNvPr id="2916" name="Google Shape;2916;g2811d08aca3_0_2918"/>
          <p:cNvSpPr txBox="1"/>
          <p:nvPr/>
        </p:nvSpPr>
        <p:spPr>
          <a:xfrm>
            <a:off x="22438469" y="14636884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17" name="Google Shape;2917;g2811d08aca3_0_2918"/>
          <p:cNvSpPr/>
          <p:nvPr>
            <p:ph idx="2" type="pic"/>
          </p:nvPr>
        </p:nvSpPr>
        <p:spPr>
          <a:xfrm>
            <a:off x="10569386" y="3122625"/>
            <a:ext cx="16324200" cy="74916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7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vertical">
  <p:cSld name="samsung vertical">
    <p:spTree>
      <p:nvGrpSpPr>
        <p:cNvPr id="2918" name="Shape 29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9" name="Google Shape;2919;g2811d08aca3_0_2925"/>
          <p:cNvSpPr txBox="1"/>
          <p:nvPr>
            <p:ph type="title"/>
          </p:nvPr>
        </p:nvSpPr>
        <p:spPr>
          <a:xfrm>
            <a:off x="1441695" y="4343400"/>
            <a:ext cx="721230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20" name="Google Shape;2920;g2811d08aca3_0_2925"/>
          <p:cNvSpPr txBox="1"/>
          <p:nvPr>
            <p:ph idx="1" type="body"/>
          </p:nvPr>
        </p:nvSpPr>
        <p:spPr>
          <a:xfrm>
            <a:off x="1441696" y="6949440"/>
            <a:ext cx="6745200" cy="231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921" name="Google Shape;2921;g2811d08aca3_0_2925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22" name="Google Shape;2922;g2811d08aca3_0_292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634144" y="468458"/>
            <a:ext cx="5996755" cy="12551350"/>
          </a:xfrm>
          <a:prstGeom prst="rect">
            <a:avLst/>
          </a:prstGeom>
          <a:noFill/>
          <a:ln>
            <a:noFill/>
          </a:ln>
        </p:spPr>
      </p:pic>
      <p:sp>
        <p:nvSpPr>
          <p:cNvPr id="2923" name="Google Shape;2923;g2811d08aca3_0_2925"/>
          <p:cNvSpPr/>
          <p:nvPr>
            <p:ph idx="2" type="pic"/>
          </p:nvPr>
        </p:nvSpPr>
        <p:spPr>
          <a:xfrm>
            <a:off x="12847319" y="1188720"/>
            <a:ext cx="5578500" cy="114606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7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samsungs vertical">
  <p:cSld name="2 samsungs vertical">
    <p:spTree>
      <p:nvGrpSpPr>
        <p:cNvPr id="2924" name="Shape 29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5" name="Google Shape;2925;g2811d08aca3_0_2931"/>
          <p:cNvSpPr txBox="1"/>
          <p:nvPr>
            <p:ph type="title"/>
          </p:nvPr>
        </p:nvSpPr>
        <p:spPr>
          <a:xfrm>
            <a:off x="1441695" y="4343400"/>
            <a:ext cx="711450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26" name="Google Shape;2926;g2811d08aca3_0_2931"/>
          <p:cNvSpPr txBox="1"/>
          <p:nvPr>
            <p:ph idx="1" type="body"/>
          </p:nvPr>
        </p:nvSpPr>
        <p:spPr>
          <a:xfrm>
            <a:off x="1441696" y="6949440"/>
            <a:ext cx="6745200" cy="231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927" name="Google Shape;2927;g2811d08aca3_0_2931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28" name="Google Shape;2928;g2811d08aca3_0_293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634144" y="468458"/>
            <a:ext cx="5996755" cy="12551350"/>
          </a:xfrm>
          <a:prstGeom prst="rect">
            <a:avLst/>
          </a:prstGeom>
          <a:noFill/>
          <a:ln>
            <a:noFill/>
          </a:ln>
        </p:spPr>
      </p:pic>
      <p:sp>
        <p:nvSpPr>
          <p:cNvPr id="2929" name="Google Shape;2929;g2811d08aca3_0_2931"/>
          <p:cNvSpPr/>
          <p:nvPr>
            <p:ph idx="2" type="pic"/>
          </p:nvPr>
        </p:nvSpPr>
        <p:spPr>
          <a:xfrm>
            <a:off x="12847319" y="1188720"/>
            <a:ext cx="5578500" cy="114606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930" name="Google Shape;2930;g2811d08aca3_0_293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8887350" y="468458"/>
            <a:ext cx="5996755" cy="12551350"/>
          </a:xfrm>
          <a:prstGeom prst="rect">
            <a:avLst/>
          </a:prstGeom>
          <a:noFill/>
          <a:ln>
            <a:noFill/>
          </a:ln>
        </p:spPr>
      </p:pic>
      <p:sp>
        <p:nvSpPr>
          <p:cNvPr id="2931" name="Google Shape;2931;g2811d08aca3_0_2931"/>
          <p:cNvSpPr/>
          <p:nvPr>
            <p:ph idx="3" type="pic"/>
          </p:nvPr>
        </p:nvSpPr>
        <p:spPr>
          <a:xfrm>
            <a:off x="19100525" y="1188720"/>
            <a:ext cx="5578500" cy="114606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7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9 vertical">
  <p:cSld name="samsung 9 vertical">
    <p:spTree>
      <p:nvGrpSpPr>
        <p:cNvPr id="2932" name="Shape 29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3" name="Google Shape;2933;g2811d08aca3_0_2939"/>
          <p:cNvSpPr txBox="1"/>
          <p:nvPr>
            <p:ph type="title"/>
          </p:nvPr>
        </p:nvSpPr>
        <p:spPr>
          <a:xfrm>
            <a:off x="1441695" y="4343400"/>
            <a:ext cx="716790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34" name="Google Shape;2934;g2811d08aca3_0_2939"/>
          <p:cNvSpPr txBox="1"/>
          <p:nvPr>
            <p:ph idx="1" type="body"/>
          </p:nvPr>
        </p:nvSpPr>
        <p:spPr>
          <a:xfrm>
            <a:off x="1441696" y="6949440"/>
            <a:ext cx="6745200" cy="231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935" name="Google Shape;2935;g2811d08aca3_0_2939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36" name="Google Shape;2936;g2811d08aca3_0_293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13490453" y="465716"/>
            <a:ext cx="5999378" cy="12556834"/>
          </a:xfrm>
          <a:prstGeom prst="rect">
            <a:avLst/>
          </a:prstGeom>
          <a:noFill/>
          <a:ln>
            <a:noFill/>
          </a:ln>
        </p:spPr>
      </p:pic>
      <p:sp>
        <p:nvSpPr>
          <p:cNvPr id="2937" name="Google Shape;2937;g2811d08aca3_0_2939"/>
          <p:cNvSpPr/>
          <p:nvPr>
            <p:ph idx="2" type="pic"/>
          </p:nvPr>
        </p:nvSpPr>
        <p:spPr>
          <a:xfrm rot="5400000">
            <a:off x="13524642" y="1017896"/>
            <a:ext cx="5578500" cy="114606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938" name="Google Shape;2938;g2811d08aca3_0_2939"/>
          <p:cNvSpPr txBox="1"/>
          <p:nvPr/>
        </p:nvSpPr>
        <p:spPr>
          <a:xfrm>
            <a:off x="10583699" y="3958925"/>
            <a:ext cx="11460600" cy="5578500"/>
          </a:xfrm>
          <a:prstGeom prst="rect">
            <a:avLst/>
          </a:prstGeom>
          <a:noFill/>
          <a:ln>
            <a:noFill/>
          </a:ln>
        </p:spPr>
        <p:txBody>
          <a:bodyPr anchorCtr="0" anchor="t" bIns="640075" lIns="731500" spcFirstLastPara="1" rIns="548625" wrap="square" tIns="219455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rial"/>
              <a:buNone/>
            </a:pPr>
            <a:r>
              <a:rPr b="0" i="0" lang="en-US" sz="4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Drag and drop your Samsung screenshot into this photo placeholder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6">
  <p:cSld name="green_title and image 6">
    <p:spTree>
      <p:nvGrpSpPr>
        <p:cNvPr id="286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Google Shape;287;p86"/>
          <p:cNvSpPr txBox="1"/>
          <p:nvPr>
            <p:ph type="title"/>
          </p:nvPr>
        </p:nvSpPr>
        <p:spPr>
          <a:xfrm>
            <a:off x="15089188" y="4691855"/>
            <a:ext cx="7696201" cy="25609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8" name="Google Shape;288;p86"/>
          <p:cNvSpPr txBox="1"/>
          <p:nvPr>
            <p:ph idx="1" type="body"/>
          </p:nvPr>
        </p:nvSpPr>
        <p:spPr>
          <a:xfrm>
            <a:off x="15099323" y="7430079"/>
            <a:ext cx="7250365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89" name="Google Shape;289;p86"/>
          <p:cNvSpPr/>
          <p:nvPr>
            <p:ph idx="2" type="pic"/>
          </p:nvPr>
        </p:nvSpPr>
        <p:spPr>
          <a:xfrm>
            <a:off x="3776004" y="1499236"/>
            <a:ext cx="9140953" cy="1060748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90" name="Google Shape;290;p86"/>
          <p:cNvSpPr/>
          <p:nvPr/>
        </p:nvSpPr>
        <p:spPr>
          <a:xfrm>
            <a:off x="9236" y="0"/>
            <a:ext cx="3759200" cy="13715999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1" name="Google Shape;291;p86"/>
          <p:cNvSpPr/>
          <p:nvPr/>
        </p:nvSpPr>
        <p:spPr>
          <a:xfrm>
            <a:off x="2267961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2" name="Google Shape;292;p8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8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s9 vertical detail">
  <p:cSld name="samsung s9 vertical detail">
    <p:spTree>
      <p:nvGrpSpPr>
        <p:cNvPr id="2939" name="Shape 29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0" name="Google Shape;2940;g2811d08aca3_0_2946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41" name="Google Shape;2941;g2811d08aca3_0_294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573296" y="-2454782"/>
            <a:ext cx="8822427" cy="18465547"/>
          </a:xfrm>
          <a:prstGeom prst="rect">
            <a:avLst/>
          </a:prstGeom>
          <a:noFill/>
          <a:ln>
            <a:noFill/>
          </a:ln>
        </p:spPr>
      </p:pic>
      <p:sp>
        <p:nvSpPr>
          <p:cNvPr id="2942" name="Google Shape;2942;g2811d08aca3_0_2946"/>
          <p:cNvSpPr txBox="1"/>
          <p:nvPr>
            <p:ph type="title"/>
          </p:nvPr>
        </p:nvSpPr>
        <p:spPr>
          <a:xfrm>
            <a:off x="1441695" y="4343400"/>
            <a:ext cx="711450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43" name="Google Shape;2943;g2811d08aca3_0_2946"/>
          <p:cNvSpPr txBox="1"/>
          <p:nvPr>
            <p:ph idx="1" type="body"/>
          </p:nvPr>
        </p:nvSpPr>
        <p:spPr>
          <a:xfrm>
            <a:off x="1441696" y="6949440"/>
            <a:ext cx="6745200" cy="231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944" name="Google Shape;2944;g2811d08aca3_0_2946"/>
          <p:cNvSpPr/>
          <p:nvPr>
            <p:ph idx="2" type="pic"/>
          </p:nvPr>
        </p:nvSpPr>
        <p:spPr>
          <a:xfrm>
            <a:off x="12896721" y="-1573557"/>
            <a:ext cx="8154000" cy="167856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8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detail">
  <p:cSld name="samsung detail">
    <p:spTree>
      <p:nvGrpSpPr>
        <p:cNvPr id="2945" name="Shape 29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6" name="Google Shape;2946;g2811d08aca3_0_2952"/>
          <p:cNvSpPr/>
          <p:nvPr/>
        </p:nvSpPr>
        <p:spPr>
          <a:xfrm>
            <a:off x="11335770" y="0"/>
            <a:ext cx="13051407" cy="137160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47" name="Google Shape;2947;g2811d08aca3_0_295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15089193" y="-2455764"/>
            <a:ext cx="8823365" cy="18467511"/>
          </a:xfrm>
          <a:prstGeom prst="rect">
            <a:avLst/>
          </a:prstGeom>
          <a:noFill/>
          <a:ln>
            <a:noFill/>
          </a:ln>
        </p:spPr>
      </p:pic>
      <p:sp>
        <p:nvSpPr>
          <p:cNvPr id="2948" name="Google Shape;2948;g2811d08aca3_0_2952"/>
          <p:cNvSpPr txBox="1"/>
          <p:nvPr>
            <p:ph type="title"/>
          </p:nvPr>
        </p:nvSpPr>
        <p:spPr>
          <a:xfrm>
            <a:off x="1441695" y="4343400"/>
            <a:ext cx="7114500" cy="2514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49" name="Google Shape;2949;g2811d08aca3_0_2952"/>
          <p:cNvSpPr txBox="1"/>
          <p:nvPr>
            <p:ph idx="1" type="body"/>
          </p:nvPr>
        </p:nvSpPr>
        <p:spPr>
          <a:xfrm>
            <a:off x="1441696" y="6949440"/>
            <a:ext cx="6745200" cy="231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950" name="Google Shape;2950;g2811d08aca3_0_2952"/>
          <p:cNvSpPr/>
          <p:nvPr>
            <p:ph idx="2" type="pic"/>
          </p:nvPr>
        </p:nvSpPr>
        <p:spPr>
          <a:xfrm>
            <a:off x="11100672" y="2742173"/>
            <a:ext cx="16785600" cy="8154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38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hank you image">
  <p:cSld name="green_thank you image">
    <p:spTree>
      <p:nvGrpSpPr>
        <p:cNvPr id="2951" name="Shape 29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2" name="Google Shape;2952;g2811d08aca3_0_2958"/>
          <p:cNvSpPr/>
          <p:nvPr/>
        </p:nvSpPr>
        <p:spPr>
          <a:xfrm>
            <a:off x="0" y="8700655"/>
            <a:ext cx="24387300" cy="50154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53" name="Google Shape;2953;g2811d08aca3_0_2958"/>
          <p:cNvSpPr txBox="1"/>
          <p:nvPr>
            <p:ph type="title"/>
          </p:nvPr>
        </p:nvSpPr>
        <p:spPr>
          <a:xfrm>
            <a:off x="1525588" y="9892146"/>
            <a:ext cx="13657500" cy="289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2000"/>
              <a:buFont typeface="Arial"/>
              <a:buNone/>
              <a:defRPr sz="22000">
                <a:solidFill>
                  <a:schemeClr val="accent1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2954" name="Google Shape;2954;g2811d08aca3_0_295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2955" name="Google Shape;2955;g2811d08aca3_0_295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2956" name="Google Shape;2956;g2811d08aca3_0_2958"/>
          <p:cNvSpPr/>
          <p:nvPr>
            <p:ph idx="2" type="pic"/>
          </p:nvPr>
        </p:nvSpPr>
        <p:spPr>
          <a:xfrm>
            <a:off x="-2883433" y="2"/>
            <a:ext cx="30153900" cy="75081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29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8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red_thank you image">
  <p:cSld name="1_red_thank you image">
    <p:spTree>
      <p:nvGrpSpPr>
        <p:cNvPr id="2957" name="Shape 29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8" name="Google Shape;2958;g2811d08aca3_0_2964"/>
          <p:cNvSpPr/>
          <p:nvPr/>
        </p:nvSpPr>
        <p:spPr>
          <a:xfrm>
            <a:off x="0" y="8700655"/>
            <a:ext cx="24387300" cy="50154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59" name="Google Shape;2959;g2811d08aca3_0_2964"/>
          <p:cNvSpPr txBox="1"/>
          <p:nvPr>
            <p:ph type="title"/>
          </p:nvPr>
        </p:nvSpPr>
        <p:spPr>
          <a:xfrm>
            <a:off x="1525588" y="9892146"/>
            <a:ext cx="13657500" cy="289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2000"/>
              <a:buFont typeface="Arial"/>
              <a:buNone/>
              <a:defRPr sz="220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2960" name="Google Shape;2960;g2811d08aca3_0_296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2961" name="Google Shape;2961;g2811d08aca3_0_296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2962" name="Google Shape;2962;g2811d08aca3_0_2964"/>
          <p:cNvSpPr/>
          <p:nvPr>
            <p:ph idx="2" type="pic"/>
          </p:nvPr>
        </p:nvSpPr>
        <p:spPr>
          <a:xfrm>
            <a:off x="-2883433" y="2"/>
            <a:ext cx="30153900" cy="75081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29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8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hankyou image">
  <p:cSld name="red_thankyou image">
    <p:spTree>
      <p:nvGrpSpPr>
        <p:cNvPr id="2963" name="Shape 29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4" name="Google Shape;2964;g2811d08aca3_0_2970"/>
          <p:cNvSpPr/>
          <p:nvPr/>
        </p:nvSpPr>
        <p:spPr>
          <a:xfrm>
            <a:off x="0" y="8700655"/>
            <a:ext cx="24387300" cy="50154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65" name="Google Shape;2965;g2811d08aca3_0_2970"/>
          <p:cNvSpPr txBox="1"/>
          <p:nvPr>
            <p:ph type="title"/>
          </p:nvPr>
        </p:nvSpPr>
        <p:spPr>
          <a:xfrm>
            <a:off x="1525588" y="9892146"/>
            <a:ext cx="13657500" cy="289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000"/>
              <a:buFont typeface="Arial"/>
              <a:buNone/>
              <a:defRPr sz="22000">
                <a:solidFill>
                  <a:schemeClr val="dk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2966" name="Google Shape;2966;g2811d08aca3_0_297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2967" name="Google Shape;2967;g2811d08aca3_0_297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2968" name="Google Shape;2968;g2811d08aca3_0_2970"/>
          <p:cNvSpPr/>
          <p:nvPr>
            <p:ph idx="2" type="pic"/>
          </p:nvPr>
        </p:nvSpPr>
        <p:spPr>
          <a:xfrm>
            <a:off x="-2883433" y="2"/>
            <a:ext cx="30153900" cy="75081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29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8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hank you image">
  <p:cSld name="blue_thank you image">
    <p:spTree>
      <p:nvGrpSpPr>
        <p:cNvPr id="2969" name="Shape 29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0" name="Google Shape;2970;g2811d08aca3_0_2976"/>
          <p:cNvSpPr/>
          <p:nvPr/>
        </p:nvSpPr>
        <p:spPr>
          <a:xfrm>
            <a:off x="0" y="8700655"/>
            <a:ext cx="24387300" cy="50154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71" name="Google Shape;2971;g2811d08aca3_0_2976"/>
          <p:cNvSpPr txBox="1"/>
          <p:nvPr>
            <p:ph type="title"/>
          </p:nvPr>
        </p:nvSpPr>
        <p:spPr>
          <a:xfrm>
            <a:off x="1525588" y="9892146"/>
            <a:ext cx="13657500" cy="289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2000"/>
              <a:buFont typeface="Arial"/>
              <a:buNone/>
              <a:defRPr sz="22000">
                <a:solidFill>
                  <a:schemeClr val="l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2972" name="Google Shape;2972;g2811d08aca3_0_297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2973" name="Google Shape;2973;g2811d08aca3_0_297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2974" name="Google Shape;2974;g2811d08aca3_0_2976"/>
          <p:cNvSpPr/>
          <p:nvPr>
            <p:ph idx="2" type="pic"/>
          </p:nvPr>
        </p:nvSpPr>
        <p:spPr>
          <a:xfrm>
            <a:off x="-2883433" y="2"/>
            <a:ext cx="30153900" cy="75081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29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8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hank you image">
  <p:cSld name="darkamber_thank you image">
    <p:spTree>
      <p:nvGrpSpPr>
        <p:cNvPr id="2975" name="Shape 29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6" name="Google Shape;2976;g2811d08aca3_0_2982"/>
          <p:cNvSpPr/>
          <p:nvPr/>
        </p:nvSpPr>
        <p:spPr>
          <a:xfrm>
            <a:off x="0" y="8700655"/>
            <a:ext cx="24387300" cy="50154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</a:pPr>
            <a:r>
              <a:t/>
            </a:r>
            <a:endParaRPr b="0" i="0" sz="4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77" name="Google Shape;2977;g2811d08aca3_0_2982"/>
          <p:cNvSpPr txBox="1"/>
          <p:nvPr>
            <p:ph type="title"/>
          </p:nvPr>
        </p:nvSpPr>
        <p:spPr>
          <a:xfrm>
            <a:off x="1525588" y="9892146"/>
            <a:ext cx="13657500" cy="289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2000"/>
              <a:buFont typeface="Arial"/>
              <a:buNone/>
              <a:defRPr sz="220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2978" name="Google Shape;2978;g2811d08aca3_0_298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121448" y="22383366"/>
            <a:ext cx="15983672" cy="11636114"/>
          </a:xfrm>
          <a:prstGeom prst="rect">
            <a:avLst/>
          </a:prstGeom>
          <a:noFill/>
          <a:ln>
            <a:noFill/>
          </a:ln>
        </p:spPr>
      </p:pic>
      <p:pic>
        <p:nvPicPr>
          <p:cNvPr id="2979" name="Google Shape;2979;g2811d08aca3_0_298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  <p:sp>
        <p:nvSpPr>
          <p:cNvPr id="2980" name="Google Shape;2980;g2811d08aca3_0_2982"/>
          <p:cNvSpPr/>
          <p:nvPr>
            <p:ph idx="2" type="pic"/>
          </p:nvPr>
        </p:nvSpPr>
        <p:spPr>
          <a:xfrm>
            <a:off x="-2883433" y="2"/>
            <a:ext cx="30153900" cy="75081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29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8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hank you">
  <p:cSld name="green_thank you">
    <p:spTree>
      <p:nvGrpSpPr>
        <p:cNvPr id="2981" name="Shape 29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2" name="Google Shape;2982;g2811d08aca3_0_2988"/>
          <p:cNvSpPr/>
          <p:nvPr/>
        </p:nvSpPr>
        <p:spPr>
          <a:xfrm>
            <a:off x="-1" y="10116820"/>
            <a:ext cx="24387300" cy="3759300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83" name="Google Shape;2983;g2811d08aca3_0_2988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84" name="Google Shape;2984;g2811d08aca3_0_2988"/>
          <p:cNvSpPr txBox="1"/>
          <p:nvPr>
            <p:ph idx="1" type="body"/>
          </p:nvPr>
        </p:nvSpPr>
        <p:spPr>
          <a:xfrm>
            <a:off x="4890051" y="4382711"/>
            <a:ext cx="14590500" cy="3174900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ts val="20000"/>
              <a:buNone/>
              <a:defRPr b="0" sz="20000">
                <a:solidFill>
                  <a:schemeClr val="accent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985" name="Google Shape;2985;g2811d08aca3_0_2988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86" name="Google Shape;2986;g2811d08aca3_0_2988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87" name="Google Shape;2987;g2811d08aca3_0_2988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88" name="Google Shape;2988;g2811d08aca3_0_298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8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hank you">
  <p:cSld name="amber_thank you">
    <p:spTree>
      <p:nvGrpSpPr>
        <p:cNvPr id="2989" name="Shape 29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0" name="Google Shape;2990;g2811d08aca3_0_2996"/>
          <p:cNvSpPr/>
          <p:nvPr/>
        </p:nvSpPr>
        <p:spPr>
          <a:xfrm>
            <a:off x="-1" y="10116820"/>
            <a:ext cx="24387300" cy="3759300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91" name="Google Shape;2991;g2811d08aca3_0_2996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92" name="Google Shape;2992;g2811d08aca3_0_2996"/>
          <p:cNvSpPr txBox="1"/>
          <p:nvPr>
            <p:ph idx="1" type="body"/>
          </p:nvPr>
        </p:nvSpPr>
        <p:spPr>
          <a:xfrm>
            <a:off x="4890051" y="4382711"/>
            <a:ext cx="14590500" cy="3174900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20000"/>
              <a:buNone/>
              <a:defRPr b="0" sz="20000">
                <a:solidFill>
                  <a:schemeClr val="accen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993" name="Google Shape;2993;g2811d08aca3_0_2996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94" name="Google Shape;2994;g2811d08aca3_0_2996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95" name="Google Shape;2995;g2811d08aca3_0_2996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96" name="Google Shape;2996;g2811d08aca3_0_299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8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hank you">
  <p:cSld name="red_thank you">
    <p:spTree>
      <p:nvGrpSpPr>
        <p:cNvPr id="2997" name="Shape 29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8" name="Google Shape;2998;g2811d08aca3_0_3004"/>
          <p:cNvSpPr/>
          <p:nvPr/>
        </p:nvSpPr>
        <p:spPr>
          <a:xfrm>
            <a:off x="-1" y="10116820"/>
            <a:ext cx="24387300" cy="3759300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99" name="Google Shape;2999;g2811d08aca3_0_3004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00" name="Google Shape;3000;g2811d08aca3_0_3004"/>
          <p:cNvSpPr txBox="1"/>
          <p:nvPr>
            <p:ph idx="1" type="body"/>
          </p:nvPr>
        </p:nvSpPr>
        <p:spPr>
          <a:xfrm>
            <a:off x="4890051" y="4382711"/>
            <a:ext cx="14590500" cy="3174900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2"/>
              </a:buClr>
              <a:buSzPts val="20000"/>
              <a:buNone/>
              <a:defRPr b="0" sz="20000">
                <a:solidFill>
                  <a:schemeClr val="dk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001" name="Google Shape;3001;g2811d08aca3_0_3004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02" name="Google Shape;3002;g2811d08aca3_0_3004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03" name="Google Shape;3003;g2811d08aca3_0_3004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004" name="Google Shape;3004;g2811d08aca3_0_300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6">
  <p:cSld name="amber_title and image 6">
    <p:spTree>
      <p:nvGrpSpPr>
        <p:cNvPr id="293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p87"/>
          <p:cNvSpPr txBox="1"/>
          <p:nvPr>
            <p:ph type="title"/>
          </p:nvPr>
        </p:nvSpPr>
        <p:spPr>
          <a:xfrm>
            <a:off x="15089188" y="4691855"/>
            <a:ext cx="7696201" cy="25609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5" name="Google Shape;295;p87"/>
          <p:cNvSpPr txBox="1"/>
          <p:nvPr>
            <p:ph idx="1" type="body"/>
          </p:nvPr>
        </p:nvSpPr>
        <p:spPr>
          <a:xfrm>
            <a:off x="15099323" y="7430079"/>
            <a:ext cx="7250365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96" name="Google Shape;296;p87"/>
          <p:cNvSpPr/>
          <p:nvPr>
            <p:ph idx="2" type="pic"/>
          </p:nvPr>
        </p:nvSpPr>
        <p:spPr>
          <a:xfrm>
            <a:off x="3776004" y="1499236"/>
            <a:ext cx="9140953" cy="1060748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97" name="Google Shape;297;p87"/>
          <p:cNvSpPr/>
          <p:nvPr/>
        </p:nvSpPr>
        <p:spPr>
          <a:xfrm>
            <a:off x="9236" y="0"/>
            <a:ext cx="3759200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8" name="Google Shape;298;p87"/>
          <p:cNvSpPr/>
          <p:nvPr/>
        </p:nvSpPr>
        <p:spPr>
          <a:xfrm>
            <a:off x="2267961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9" name="Google Shape;299;p8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9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hank you">
  <p:cSld name="blue_thank you">
    <p:spTree>
      <p:nvGrpSpPr>
        <p:cNvPr id="3005" name="Shape 30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6" name="Google Shape;3006;g2811d08aca3_0_3012"/>
          <p:cNvSpPr/>
          <p:nvPr/>
        </p:nvSpPr>
        <p:spPr>
          <a:xfrm>
            <a:off x="0" y="10134601"/>
            <a:ext cx="24387300" cy="3759300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07" name="Google Shape;3007;g2811d08aca3_0_3012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08" name="Google Shape;3008;g2811d08aca3_0_3012"/>
          <p:cNvSpPr txBox="1"/>
          <p:nvPr>
            <p:ph idx="1" type="body"/>
          </p:nvPr>
        </p:nvSpPr>
        <p:spPr>
          <a:xfrm>
            <a:off x="4890051" y="4382711"/>
            <a:ext cx="14590500" cy="3174900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20000"/>
              <a:buNone/>
              <a:defRPr b="0" sz="200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009" name="Google Shape;3009;g2811d08aca3_0_3012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10" name="Google Shape;3010;g2811d08aca3_0_3012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11" name="Google Shape;3011;g2811d08aca3_0_3012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012" name="Google Shape;3012;g2811d08aca3_0_301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9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hank you">
  <p:cSld name="darkamber_thank you">
    <p:spTree>
      <p:nvGrpSpPr>
        <p:cNvPr id="3013" name="Shape 30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4" name="Google Shape;3014;g2811d08aca3_0_3020"/>
          <p:cNvSpPr/>
          <p:nvPr/>
        </p:nvSpPr>
        <p:spPr>
          <a:xfrm>
            <a:off x="-1" y="10116820"/>
            <a:ext cx="24387300" cy="3759300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15" name="Google Shape;3015;g2811d08aca3_0_3020"/>
          <p:cNvSpPr/>
          <p:nvPr/>
        </p:nvSpPr>
        <p:spPr>
          <a:xfrm>
            <a:off x="4040188" y="1"/>
            <a:ext cx="16306801" cy="10134600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16" name="Google Shape;3016;g2811d08aca3_0_3020"/>
          <p:cNvSpPr txBox="1"/>
          <p:nvPr>
            <p:ph idx="1" type="body"/>
          </p:nvPr>
        </p:nvSpPr>
        <p:spPr>
          <a:xfrm>
            <a:off x="4890051" y="4382711"/>
            <a:ext cx="14590500" cy="3174900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48150" spcFirstLastPara="1" rIns="48150" wrap="square" tIns="48150">
            <a:sp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20000"/>
              <a:buNone/>
              <a:defRPr b="0" sz="20000">
                <a:solidFill>
                  <a:schemeClr val="accen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017" name="Google Shape;3017;g2811d08aca3_0_3020"/>
          <p:cNvSpPr/>
          <p:nvPr/>
        </p:nvSpPr>
        <p:spPr>
          <a:xfrm>
            <a:off x="1" y="1"/>
            <a:ext cx="6781507" cy="10134600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18" name="Google Shape;3018;g2811d08aca3_0_3020"/>
          <p:cNvSpPr/>
          <p:nvPr/>
        </p:nvSpPr>
        <p:spPr>
          <a:xfrm>
            <a:off x="17605669" y="1"/>
            <a:ext cx="6781508" cy="10134600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19" name="Google Shape;3019;g2811d08aca3_0_3020"/>
          <p:cNvSpPr/>
          <p:nvPr/>
        </p:nvSpPr>
        <p:spPr>
          <a:xfrm>
            <a:off x="6781508" y="10134601"/>
            <a:ext cx="10824161" cy="2057400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020" name="Google Shape;3020;g2811d08aca3_0_302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844713" y="11700945"/>
            <a:ext cx="1940676" cy="491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9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ogo center">
  <p:cSld name="logo center">
    <p:bg>
      <p:bgPr>
        <a:solidFill>
          <a:srgbClr val="FDFAF5"/>
        </a:solidFill>
      </p:bgPr>
    </p:bg>
    <p:spTree>
      <p:nvGrpSpPr>
        <p:cNvPr id="3021" name="Shape 30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22" name="Google Shape;3022;g2811d08aca3_0_302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840788" y="6016343"/>
            <a:ext cx="6667501" cy="16833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9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ogo left">
  <p:cSld name="logo left">
    <p:bg>
      <p:bgPr>
        <a:solidFill>
          <a:srgbClr val="FDFAF5"/>
        </a:solidFill>
      </p:bgPr>
    </p:bg>
    <p:spTree>
      <p:nvGrpSpPr>
        <p:cNvPr id="3023" name="Shape 30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24" name="Google Shape;3024;g2811d08aca3_0_303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525588" y="6016343"/>
            <a:ext cx="6667501" cy="16833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9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ogo right">
  <p:cSld name="logo right">
    <p:bg>
      <p:bgPr>
        <a:solidFill>
          <a:srgbClr val="FDFAF5"/>
        </a:solidFill>
      </p:bgPr>
    </p:bg>
    <p:spTree>
      <p:nvGrpSpPr>
        <p:cNvPr id="3025" name="Shape 30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26" name="Google Shape;3026;g2811d08aca3_0_303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6177850" y="6016343"/>
            <a:ext cx="6667501" cy="16833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9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id">
  <p:cSld name="grid">
    <p:bg>
      <p:bgPr>
        <a:solidFill>
          <a:schemeClr val="lt1">
            <a:alpha val="49020"/>
          </a:schemeClr>
        </a:solidFill>
      </p:bgPr>
    </p:bg>
    <p:spTree>
      <p:nvGrpSpPr>
        <p:cNvPr id="3027" name="Shape 30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8" name="Google Shape;3028;g2811d08aca3_0_3034"/>
          <p:cNvSpPr/>
          <p:nvPr/>
        </p:nvSpPr>
        <p:spPr>
          <a:xfrm>
            <a:off x="1587" y="0"/>
            <a:ext cx="24384000" cy="13716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9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divider slide 1">
  <p:cSld name="1_divider slide 1">
    <p:bg>
      <p:bgPr>
        <a:solidFill>
          <a:srgbClr val="F2EDE6"/>
        </a:solidFill>
      </p:bgPr>
    </p:bg>
    <p:spTree>
      <p:nvGrpSpPr>
        <p:cNvPr id="3029" name="Shape 30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0" name="Google Shape;3030;g2811d08aca3_0_3036"/>
          <p:cNvSpPr txBox="1"/>
          <p:nvPr>
            <p:ph idx="1" type="body"/>
          </p:nvPr>
        </p:nvSpPr>
        <p:spPr>
          <a:xfrm>
            <a:off x="1310699" y="5029200"/>
            <a:ext cx="17919300" cy="3657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SzPts val="5600"/>
              <a:buNone/>
              <a:defRPr b="0" i="0" sz="25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4800"/>
              <a:buNone/>
              <a:defRPr sz="25000">
                <a:solidFill>
                  <a:srgbClr val="43712E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40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None/>
              <a:defRPr/>
            </a:lvl5pPr>
            <a:lvl6pPr indent="-457200" lvl="5" marL="27432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Char char="•"/>
              <a:defRPr/>
            </a:lvl6pPr>
            <a:lvl7pPr indent="-457200" lvl="6" marL="32004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Char char="•"/>
              <a:defRPr/>
            </a:lvl7pPr>
            <a:lvl8pPr indent="-457200" lvl="7" marL="3657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Char char="•"/>
              <a:defRPr/>
            </a:lvl8pPr>
            <a:lvl9pPr indent="-457200" lvl="8" marL="41148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36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1">
  <p:cSld name="red_title 1">
    <p:bg>
      <p:bgPr>
        <a:solidFill>
          <a:srgbClr val="FDFAF5"/>
        </a:solidFill>
      </p:bgPr>
    </p:bg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Google Shape;37;p52"/>
          <p:cNvGrpSpPr/>
          <p:nvPr/>
        </p:nvGrpSpPr>
        <p:grpSpPr>
          <a:xfrm>
            <a:off x="-2594138" y="-1792136"/>
            <a:ext cx="26981311" cy="15508135"/>
            <a:chOff x="-2594138" y="-1792136"/>
            <a:chExt cx="26981311" cy="15508135"/>
          </a:xfrm>
        </p:grpSpPr>
        <p:sp>
          <p:nvSpPr>
            <p:cNvPr id="38" name="Google Shape;38;p52"/>
            <p:cNvSpPr/>
            <p:nvPr/>
          </p:nvSpPr>
          <p:spPr>
            <a:xfrm>
              <a:off x="-1" y="9956800"/>
              <a:ext cx="24387174" cy="3759199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39" name="Google Shape;39;p52"/>
            <p:cNvGrpSpPr/>
            <p:nvPr/>
          </p:nvGrpSpPr>
          <p:grpSpPr>
            <a:xfrm rot="-5400000">
              <a:off x="-2594138" y="-1792136"/>
              <a:ext cx="14664266" cy="14664266"/>
              <a:chOff x="6061747" y="1538838"/>
              <a:chExt cx="10553467" cy="10553467"/>
            </a:xfrm>
          </p:grpSpPr>
          <p:sp>
            <p:nvSpPr>
              <p:cNvPr id="40" name="Google Shape;40;p52"/>
              <p:cNvSpPr/>
              <p:nvPr/>
            </p:nvSpPr>
            <p:spPr>
              <a:xfrm>
                <a:off x="6061747" y="1538838"/>
                <a:ext cx="10553467" cy="10553467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41" name="Google Shape;41;p52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42" name="Google Shape;42;p5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43" name="Google Shape;43;p52"/>
          <p:cNvSpPr txBox="1"/>
          <p:nvPr>
            <p:ph type="title"/>
          </p:nvPr>
        </p:nvSpPr>
        <p:spPr>
          <a:xfrm>
            <a:off x="1902960" y="3962400"/>
            <a:ext cx="13605327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500"/>
              <a:buFont typeface="Arial"/>
              <a:buNone/>
              <a:defRPr sz="115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52"/>
          <p:cNvSpPr txBox="1"/>
          <p:nvPr>
            <p:ph idx="1" type="body"/>
          </p:nvPr>
        </p:nvSpPr>
        <p:spPr>
          <a:xfrm>
            <a:off x="1902961" y="7933764"/>
            <a:ext cx="6194790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5" name="Google Shape;45;p52"/>
          <p:cNvSpPr txBox="1"/>
          <p:nvPr>
            <p:ph idx="2" type="body"/>
          </p:nvPr>
        </p:nvSpPr>
        <p:spPr>
          <a:xfrm>
            <a:off x="1902961" y="10770110"/>
            <a:ext cx="6224770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6">
  <p:cSld name="red_title and image 6">
    <p:spTree>
      <p:nvGrpSpPr>
        <p:cNvPr id="300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p88"/>
          <p:cNvSpPr txBox="1"/>
          <p:nvPr>
            <p:ph type="title"/>
          </p:nvPr>
        </p:nvSpPr>
        <p:spPr>
          <a:xfrm>
            <a:off x="15089188" y="4691855"/>
            <a:ext cx="7696201" cy="25609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2" name="Google Shape;302;p88"/>
          <p:cNvSpPr txBox="1"/>
          <p:nvPr>
            <p:ph idx="1" type="body"/>
          </p:nvPr>
        </p:nvSpPr>
        <p:spPr>
          <a:xfrm>
            <a:off x="15099323" y="7430079"/>
            <a:ext cx="7250365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03" name="Google Shape;303;p88"/>
          <p:cNvSpPr/>
          <p:nvPr>
            <p:ph idx="2" type="pic"/>
          </p:nvPr>
        </p:nvSpPr>
        <p:spPr>
          <a:xfrm>
            <a:off x="3776004" y="1499236"/>
            <a:ext cx="9140953" cy="1060748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04" name="Google Shape;304;p88"/>
          <p:cNvSpPr/>
          <p:nvPr/>
        </p:nvSpPr>
        <p:spPr>
          <a:xfrm>
            <a:off x="9236" y="0"/>
            <a:ext cx="3759200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5" name="Google Shape;305;p88"/>
          <p:cNvSpPr/>
          <p:nvPr/>
        </p:nvSpPr>
        <p:spPr>
          <a:xfrm>
            <a:off x="2267961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06" name="Google Shape;306;p8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6">
  <p:cSld name="blue_title and image 6">
    <p:spTree>
      <p:nvGrpSpPr>
        <p:cNvPr id="307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Google Shape;308;p89"/>
          <p:cNvSpPr txBox="1"/>
          <p:nvPr>
            <p:ph type="title"/>
          </p:nvPr>
        </p:nvSpPr>
        <p:spPr>
          <a:xfrm>
            <a:off x="15089188" y="4691855"/>
            <a:ext cx="7696201" cy="25609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9" name="Google Shape;309;p89"/>
          <p:cNvSpPr txBox="1"/>
          <p:nvPr>
            <p:ph idx="1" type="body"/>
          </p:nvPr>
        </p:nvSpPr>
        <p:spPr>
          <a:xfrm>
            <a:off x="15099323" y="7430079"/>
            <a:ext cx="7250365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10" name="Google Shape;310;p89"/>
          <p:cNvSpPr/>
          <p:nvPr>
            <p:ph idx="2" type="pic"/>
          </p:nvPr>
        </p:nvSpPr>
        <p:spPr>
          <a:xfrm>
            <a:off x="3776004" y="1499236"/>
            <a:ext cx="9140953" cy="1060748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11" name="Google Shape;311;p89"/>
          <p:cNvSpPr/>
          <p:nvPr/>
        </p:nvSpPr>
        <p:spPr>
          <a:xfrm>
            <a:off x="9236" y="0"/>
            <a:ext cx="3759200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2" name="Google Shape;312;p89"/>
          <p:cNvSpPr/>
          <p:nvPr/>
        </p:nvSpPr>
        <p:spPr>
          <a:xfrm>
            <a:off x="2267961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13" name="Google Shape;313;p8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6">
  <p:cSld name="darkamber_title and image 6">
    <p:spTree>
      <p:nvGrpSpPr>
        <p:cNvPr id="314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Google Shape;315;p90"/>
          <p:cNvSpPr txBox="1"/>
          <p:nvPr>
            <p:ph type="title"/>
          </p:nvPr>
        </p:nvSpPr>
        <p:spPr>
          <a:xfrm>
            <a:off x="15089188" y="4691855"/>
            <a:ext cx="7696201" cy="25609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6" name="Google Shape;316;p90"/>
          <p:cNvSpPr txBox="1"/>
          <p:nvPr>
            <p:ph idx="1" type="body"/>
          </p:nvPr>
        </p:nvSpPr>
        <p:spPr>
          <a:xfrm>
            <a:off x="15099323" y="7430079"/>
            <a:ext cx="7250365" cy="15023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rgbClr val="5B696B"/>
              </a:buClr>
              <a:buSzPts val="5400"/>
              <a:buFont typeface="Arial"/>
              <a:buNone/>
              <a:defRPr sz="5400">
                <a:solidFill>
                  <a:srgbClr val="5B696B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17" name="Google Shape;317;p90"/>
          <p:cNvSpPr/>
          <p:nvPr>
            <p:ph idx="2" type="pic"/>
          </p:nvPr>
        </p:nvSpPr>
        <p:spPr>
          <a:xfrm>
            <a:off x="3776004" y="1499236"/>
            <a:ext cx="9140953" cy="1060748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18" name="Google Shape;318;p90"/>
          <p:cNvSpPr/>
          <p:nvPr/>
        </p:nvSpPr>
        <p:spPr>
          <a:xfrm>
            <a:off x="9236" y="0"/>
            <a:ext cx="3759200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9" name="Google Shape;319;p90"/>
          <p:cNvSpPr/>
          <p:nvPr/>
        </p:nvSpPr>
        <p:spPr>
          <a:xfrm>
            <a:off x="2267961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20" name="Google Shape;320;p9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list image 6">
  <p:cSld name="green_title list image 6">
    <p:spTree>
      <p:nvGrpSpPr>
        <p:cNvPr id="32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Google Shape;322;p91"/>
          <p:cNvSpPr txBox="1"/>
          <p:nvPr>
            <p:ph type="title"/>
          </p:nvPr>
        </p:nvSpPr>
        <p:spPr>
          <a:xfrm>
            <a:off x="1525588" y="1524000"/>
            <a:ext cx="19113726" cy="9171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3" name="Google Shape;323;p91"/>
          <p:cNvSpPr txBox="1"/>
          <p:nvPr>
            <p:ph idx="1" type="body"/>
          </p:nvPr>
        </p:nvSpPr>
        <p:spPr>
          <a:xfrm>
            <a:off x="1525588" y="2429313"/>
            <a:ext cx="10611728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24" name="Google Shape;324;p91"/>
          <p:cNvSpPr txBox="1"/>
          <p:nvPr>
            <p:ph idx="2" type="body"/>
          </p:nvPr>
        </p:nvSpPr>
        <p:spPr>
          <a:xfrm>
            <a:off x="1378831" y="5026472"/>
            <a:ext cx="10814756" cy="6661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25" name="Google Shape;325;p91"/>
          <p:cNvSpPr/>
          <p:nvPr/>
        </p:nvSpPr>
        <p:spPr>
          <a:xfrm>
            <a:off x="20607270" y="1"/>
            <a:ext cx="3779905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6" name="Google Shape;326;p91"/>
          <p:cNvSpPr/>
          <p:nvPr>
            <p:ph idx="3" type="pic"/>
          </p:nvPr>
        </p:nvSpPr>
        <p:spPr>
          <a:xfrm>
            <a:off x="13333069" y="3030614"/>
            <a:ext cx="7274202" cy="845529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27" name="Google Shape;327;p91"/>
          <p:cNvSpPr/>
          <p:nvPr/>
        </p:nvSpPr>
        <p:spPr>
          <a:xfrm flipH="1">
            <a:off x="20607271" y="4337181"/>
            <a:ext cx="1187206" cy="58411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list image 6">
  <p:cSld name="amber_title list image 6">
    <p:spTree>
      <p:nvGrpSpPr>
        <p:cNvPr id="328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p92"/>
          <p:cNvSpPr txBox="1"/>
          <p:nvPr>
            <p:ph type="title"/>
          </p:nvPr>
        </p:nvSpPr>
        <p:spPr>
          <a:xfrm>
            <a:off x="1525588" y="1524000"/>
            <a:ext cx="19113726" cy="9171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0" name="Google Shape;330;p92"/>
          <p:cNvSpPr txBox="1"/>
          <p:nvPr>
            <p:ph idx="1" type="body"/>
          </p:nvPr>
        </p:nvSpPr>
        <p:spPr>
          <a:xfrm>
            <a:off x="1525588" y="2429313"/>
            <a:ext cx="10611728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1" name="Google Shape;331;p92"/>
          <p:cNvSpPr txBox="1"/>
          <p:nvPr>
            <p:ph idx="2" type="body"/>
          </p:nvPr>
        </p:nvSpPr>
        <p:spPr>
          <a:xfrm>
            <a:off x="1378831" y="5026472"/>
            <a:ext cx="10814756" cy="6661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2" name="Google Shape;332;p92"/>
          <p:cNvSpPr/>
          <p:nvPr/>
        </p:nvSpPr>
        <p:spPr>
          <a:xfrm>
            <a:off x="20607270" y="1"/>
            <a:ext cx="3779905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3" name="Google Shape;333;p92"/>
          <p:cNvSpPr/>
          <p:nvPr>
            <p:ph idx="3" type="pic"/>
          </p:nvPr>
        </p:nvSpPr>
        <p:spPr>
          <a:xfrm>
            <a:off x="13333069" y="3030614"/>
            <a:ext cx="7274202" cy="845529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34" name="Google Shape;334;p92"/>
          <p:cNvSpPr/>
          <p:nvPr/>
        </p:nvSpPr>
        <p:spPr>
          <a:xfrm flipH="1">
            <a:off x="20607271" y="4337181"/>
            <a:ext cx="1187206" cy="58411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list image 6">
  <p:cSld name="red_title list image 6">
    <p:spTree>
      <p:nvGrpSpPr>
        <p:cNvPr id="335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336;p93"/>
          <p:cNvSpPr txBox="1"/>
          <p:nvPr>
            <p:ph type="title"/>
          </p:nvPr>
        </p:nvSpPr>
        <p:spPr>
          <a:xfrm>
            <a:off x="1525588" y="1524000"/>
            <a:ext cx="19113726" cy="9171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7" name="Google Shape;337;p93"/>
          <p:cNvSpPr txBox="1"/>
          <p:nvPr>
            <p:ph idx="1" type="body"/>
          </p:nvPr>
        </p:nvSpPr>
        <p:spPr>
          <a:xfrm>
            <a:off x="1525588" y="2429313"/>
            <a:ext cx="10611728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8" name="Google Shape;338;p93"/>
          <p:cNvSpPr txBox="1"/>
          <p:nvPr>
            <p:ph idx="2" type="body"/>
          </p:nvPr>
        </p:nvSpPr>
        <p:spPr>
          <a:xfrm>
            <a:off x="1378831" y="5026472"/>
            <a:ext cx="10814756" cy="6661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9" name="Google Shape;339;p93"/>
          <p:cNvSpPr/>
          <p:nvPr/>
        </p:nvSpPr>
        <p:spPr>
          <a:xfrm>
            <a:off x="20607270" y="1"/>
            <a:ext cx="3779905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0" name="Google Shape;340;p93"/>
          <p:cNvSpPr/>
          <p:nvPr>
            <p:ph idx="3" type="pic"/>
          </p:nvPr>
        </p:nvSpPr>
        <p:spPr>
          <a:xfrm>
            <a:off x="13333069" y="3030614"/>
            <a:ext cx="7274202" cy="845529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41" name="Google Shape;341;p93"/>
          <p:cNvSpPr/>
          <p:nvPr/>
        </p:nvSpPr>
        <p:spPr>
          <a:xfrm flipH="1">
            <a:off x="20607271" y="4337181"/>
            <a:ext cx="1187206" cy="58411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list image 6">
  <p:cSld name="blue_title list image 6">
    <p:spTree>
      <p:nvGrpSpPr>
        <p:cNvPr id="342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Google Shape;343;p94"/>
          <p:cNvSpPr txBox="1"/>
          <p:nvPr>
            <p:ph type="title"/>
          </p:nvPr>
        </p:nvSpPr>
        <p:spPr>
          <a:xfrm>
            <a:off x="1525588" y="1524000"/>
            <a:ext cx="19113726" cy="9171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4" name="Google Shape;344;p94"/>
          <p:cNvSpPr txBox="1"/>
          <p:nvPr>
            <p:ph idx="1" type="body"/>
          </p:nvPr>
        </p:nvSpPr>
        <p:spPr>
          <a:xfrm>
            <a:off x="1525588" y="2429313"/>
            <a:ext cx="10611728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45" name="Google Shape;345;p94"/>
          <p:cNvSpPr txBox="1"/>
          <p:nvPr>
            <p:ph idx="2" type="body"/>
          </p:nvPr>
        </p:nvSpPr>
        <p:spPr>
          <a:xfrm>
            <a:off x="1378831" y="5026472"/>
            <a:ext cx="10814756" cy="6661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46" name="Google Shape;346;p94"/>
          <p:cNvSpPr/>
          <p:nvPr/>
        </p:nvSpPr>
        <p:spPr>
          <a:xfrm>
            <a:off x="20607270" y="1"/>
            <a:ext cx="3779905" cy="13715999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7" name="Google Shape;347;p94"/>
          <p:cNvSpPr/>
          <p:nvPr>
            <p:ph idx="3" type="pic"/>
          </p:nvPr>
        </p:nvSpPr>
        <p:spPr>
          <a:xfrm>
            <a:off x="13333069" y="3030614"/>
            <a:ext cx="7274202" cy="845529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48" name="Google Shape;348;p94"/>
          <p:cNvSpPr/>
          <p:nvPr/>
        </p:nvSpPr>
        <p:spPr>
          <a:xfrm flipH="1">
            <a:off x="20607271" y="4337181"/>
            <a:ext cx="1187206" cy="58411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list image 6">
  <p:cSld name="darkamber_title list image 6">
    <p:spTree>
      <p:nvGrpSpPr>
        <p:cNvPr id="349" name="Shape 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Google Shape;350;p95"/>
          <p:cNvSpPr txBox="1"/>
          <p:nvPr>
            <p:ph type="title"/>
          </p:nvPr>
        </p:nvSpPr>
        <p:spPr>
          <a:xfrm>
            <a:off x="1525588" y="1524000"/>
            <a:ext cx="19113726" cy="9171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1" name="Google Shape;351;p95"/>
          <p:cNvSpPr txBox="1"/>
          <p:nvPr>
            <p:ph idx="1" type="body"/>
          </p:nvPr>
        </p:nvSpPr>
        <p:spPr>
          <a:xfrm>
            <a:off x="1525588" y="2429313"/>
            <a:ext cx="10611728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52" name="Google Shape;352;p95"/>
          <p:cNvSpPr txBox="1"/>
          <p:nvPr>
            <p:ph idx="2" type="body"/>
          </p:nvPr>
        </p:nvSpPr>
        <p:spPr>
          <a:xfrm>
            <a:off x="1378831" y="5026472"/>
            <a:ext cx="10814756" cy="6661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5080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1pPr>
            <a:lvl2pPr indent="-5080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2pPr>
            <a:lvl3pPr indent="-5080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3pPr>
            <a:lvl4pPr indent="-5080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4pPr>
            <a:lvl5pPr indent="-5080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Char char="•"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53" name="Google Shape;353;p95"/>
          <p:cNvSpPr/>
          <p:nvPr/>
        </p:nvSpPr>
        <p:spPr>
          <a:xfrm>
            <a:off x="20607270" y="1"/>
            <a:ext cx="3779905" cy="13715999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4" name="Google Shape;354;p95"/>
          <p:cNvSpPr/>
          <p:nvPr>
            <p:ph idx="3" type="pic"/>
          </p:nvPr>
        </p:nvSpPr>
        <p:spPr>
          <a:xfrm>
            <a:off x="13333069" y="3030614"/>
            <a:ext cx="7274202" cy="845529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55" name="Google Shape;355;p95"/>
          <p:cNvSpPr/>
          <p:nvPr/>
        </p:nvSpPr>
        <p:spPr>
          <a:xfrm flipH="1">
            <a:off x="20607271" y="4337181"/>
            <a:ext cx="1187206" cy="5841140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image title speaker 1">
  <p:cSld name="green_image title speaker 1">
    <p:spTree>
      <p:nvGrpSpPr>
        <p:cNvPr id="356" name="Shape 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7" name="Google Shape;357;p96"/>
          <p:cNvGrpSpPr/>
          <p:nvPr/>
        </p:nvGrpSpPr>
        <p:grpSpPr>
          <a:xfrm>
            <a:off x="0" y="0"/>
            <a:ext cx="9090027" cy="13716000"/>
            <a:chOff x="0" y="0"/>
            <a:chExt cx="9090027" cy="13716000"/>
          </a:xfrm>
        </p:grpSpPr>
        <p:sp>
          <p:nvSpPr>
            <p:cNvPr id="358" name="Google Shape;358;p96"/>
            <p:cNvSpPr/>
            <p:nvPr/>
          </p:nvSpPr>
          <p:spPr>
            <a:xfrm>
              <a:off x="0" y="0"/>
              <a:ext cx="7123712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9" name="Google Shape;359;p96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60" name="Google Shape;360;p96"/>
          <p:cNvSpPr/>
          <p:nvPr>
            <p:ph idx="2" type="pic"/>
          </p:nvPr>
        </p:nvSpPr>
        <p:spPr>
          <a:xfrm>
            <a:off x="-763744" y="2076448"/>
            <a:ext cx="7887456" cy="985491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61" name="Google Shape;361;p96"/>
          <p:cNvSpPr txBox="1"/>
          <p:nvPr>
            <p:ph type="title"/>
          </p:nvPr>
        </p:nvSpPr>
        <p:spPr>
          <a:xfrm>
            <a:off x="10502434" y="3429000"/>
            <a:ext cx="12282954" cy="386978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8800"/>
              <a:buFont typeface="Arial"/>
              <a:buNone/>
              <a:defRPr sz="88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2" name="Google Shape;362;p96"/>
          <p:cNvSpPr txBox="1"/>
          <p:nvPr>
            <p:ph idx="1" type="body"/>
          </p:nvPr>
        </p:nvSpPr>
        <p:spPr>
          <a:xfrm>
            <a:off x="10502434" y="7814582"/>
            <a:ext cx="5633398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63" name="Google Shape;363;p96"/>
          <p:cNvSpPr txBox="1"/>
          <p:nvPr>
            <p:ph idx="3" type="body"/>
          </p:nvPr>
        </p:nvSpPr>
        <p:spPr>
          <a:xfrm>
            <a:off x="10472454" y="10019080"/>
            <a:ext cx="5660661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364" name="Google Shape;364;p9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image title speaker 1">
  <p:cSld name="amber_image title speaker 1">
    <p:spTree>
      <p:nvGrpSpPr>
        <p:cNvPr id="365" name="Shape 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6" name="Google Shape;366;p97"/>
          <p:cNvGrpSpPr/>
          <p:nvPr/>
        </p:nvGrpSpPr>
        <p:grpSpPr>
          <a:xfrm>
            <a:off x="0" y="0"/>
            <a:ext cx="9090027" cy="13716000"/>
            <a:chOff x="0" y="0"/>
            <a:chExt cx="9090027" cy="13716000"/>
          </a:xfrm>
        </p:grpSpPr>
        <p:sp>
          <p:nvSpPr>
            <p:cNvPr id="367" name="Google Shape;367;p97"/>
            <p:cNvSpPr/>
            <p:nvPr/>
          </p:nvSpPr>
          <p:spPr>
            <a:xfrm>
              <a:off x="0" y="0"/>
              <a:ext cx="7123712" cy="13716000"/>
            </a:xfrm>
            <a:prstGeom prst="rect">
              <a:avLst/>
            </a:prstGeom>
            <a:solidFill>
              <a:srgbClr val="FDE3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8" name="Google Shape;368;p97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69" name="Google Shape;369;p97"/>
          <p:cNvSpPr/>
          <p:nvPr>
            <p:ph idx="2" type="pic"/>
          </p:nvPr>
        </p:nvSpPr>
        <p:spPr>
          <a:xfrm>
            <a:off x="-763744" y="2076448"/>
            <a:ext cx="7887456" cy="985491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70" name="Google Shape;370;p97"/>
          <p:cNvSpPr txBox="1"/>
          <p:nvPr>
            <p:ph type="title"/>
          </p:nvPr>
        </p:nvSpPr>
        <p:spPr>
          <a:xfrm>
            <a:off x="10502434" y="3429000"/>
            <a:ext cx="12282954" cy="386978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71" name="Google Shape;371;p97"/>
          <p:cNvSpPr txBox="1"/>
          <p:nvPr>
            <p:ph idx="1" type="body"/>
          </p:nvPr>
        </p:nvSpPr>
        <p:spPr>
          <a:xfrm>
            <a:off x="10502434" y="7814582"/>
            <a:ext cx="5633398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72" name="Google Shape;372;p97"/>
          <p:cNvSpPr txBox="1"/>
          <p:nvPr>
            <p:ph idx="3" type="body"/>
          </p:nvPr>
        </p:nvSpPr>
        <p:spPr>
          <a:xfrm>
            <a:off x="10472454" y="10019080"/>
            <a:ext cx="5660661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373" name="Google Shape;373;p9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1">
  <p:cSld name="blue_title 1">
    <p:bg>
      <p:bgPr>
        <a:solidFill>
          <a:srgbClr val="FDFAF5"/>
        </a:solidFill>
      </p:bgPr>
    </p:bg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" name="Google Shape;47;p53"/>
          <p:cNvGrpSpPr/>
          <p:nvPr/>
        </p:nvGrpSpPr>
        <p:grpSpPr>
          <a:xfrm>
            <a:off x="-2594138" y="-1792136"/>
            <a:ext cx="26981311" cy="15508135"/>
            <a:chOff x="-2594138" y="-1792136"/>
            <a:chExt cx="26981311" cy="15508135"/>
          </a:xfrm>
        </p:grpSpPr>
        <p:sp>
          <p:nvSpPr>
            <p:cNvPr id="48" name="Google Shape;48;p53"/>
            <p:cNvSpPr/>
            <p:nvPr/>
          </p:nvSpPr>
          <p:spPr>
            <a:xfrm>
              <a:off x="-1" y="9956800"/>
              <a:ext cx="24387174" cy="3759199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49" name="Google Shape;49;p53"/>
            <p:cNvGrpSpPr/>
            <p:nvPr/>
          </p:nvGrpSpPr>
          <p:grpSpPr>
            <a:xfrm rot="-5400000">
              <a:off x="-2594138" y="-1792136"/>
              <a:ext cx="14664266" cy="14664266"/>
              <a:chOff x="6061747" y="1538838"/>
              <a:chExt cx="10553467" cy="10553467"/>
            </a:xfrm>
          </p:grpSpPr>
          <p:sp>
            <p:nvSpPr>
              <p:cNvPr id="50" name="Google Shape;50;p53"/>
              <p:cNvSpPr/>
              <p:nvPr/>
            </p:nvSpPr>
            <p:spPr>
              <a:xfrm>
                <a:off x="6061747" y="1538838"/>
                <a:ext cx="10553467" cy="10553467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51" name="Google Shape;51;p53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52" name="Google Shape;52;p5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53" name="Google Shape;53;p53"/>
          <p:cNvSpPr txBox="1"/>
          <p:nvPr>
            <p:ph type="title"/>
          </p:nvPr>
        </p:nvSpPr>
        <p:spPr>
          <a:xfrm>
            <a:off x="1902960" y="3962400"/>
            <a:ext cx="13605327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1500"/>
              <a:buFont typeface="Arial"/>
              <a:buNone/>
              <a:defRPr sz="115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4" name="Google Shape;54;p53"/>
          <p:cNvSpPr txBox="1"/>
          <p:nvPr>
            <p:ph idx="1" type="body"/>
          </p:nvPr>
        </p:nvSpPr>
        <p:spPr>
          <a:xfrm>
            <a:off x="1902961" y="7933764"/>
            <a:ext cx="6194790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5" name="Google Shape;55;p53"/>
          <p:cNvSpPr txBox="1"/>
          <p:nvPr>
            <p:ph idx="2" type="body"/>
          </p:nvPr>
        </p:nvSpPr>
        <p:spPr>
          <a:xfrm>
            <a:off x="1902961" y="10770110"/>
            <a:ext cx="6224770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image title speaker 1">
  <p:cSld name="red_image title speaker 1">
    <p:spTree>
      <p:nvGrpSpPr>
        <p:cNvPr id="374" name="Shape 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5" name="Google Shape;375;p98"/>
          <p:cNvGrpSpPr/>
          <p:nvPr/>
        </p:nvGrpSpPr>
        <p:grpSpPr>
          <a:xfrm>
            <a:off x="0" y="0"/>
            <a:ext cx="9090027" cy="13716000"/>
            <a:chOff x="0" y="0"/>
            <a:chExt cx="9090027" cy="13716000"/>
          </a:xfrm>
        </p:grpSpPr>
        <p:sp>
          <p:nvSpPr>
            <p:cNvPr id="376" name="Google Shape;376;p98"/>
            <p:cNvSpPr/>
            <p:nvPr/>
          </p:nvSpPr>
          <p:spPr>
            <a:xfrm>
              <a:off x="0" y="0"/>
              <a:ext cx="7123712" cy="13716000"/>
            </a:xfrm>
            <a:prstGeom prst="rect">
              <a:avLst/>
            </a:prstGeom>
            <a:solidFill>
              <a:srgbClr val="FDE3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7" name="Google Shape;377;p98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78" name="Google Shape;378;p98"/>
          <p:cNvSpPr/>
          <p:nvPr>
            <p:ph idx="2" type="pic"/>
          </p:nvPr>
        </p:nvSpPr>
        <p:spPr>
          <a:xfrm>
            <a:off x="-763744" y="2076448"/>
            <a:ext cx="7887456" cy="985491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79" name="Google Shape;379;p98"/>
          <p:cNvSpPr txBox="1"/>
          <p:nvPr>
            <p:ph type="title"/>
          </p:nvPr>
        </p:nvSpPr>
        <p:spPr>
          <a:xfrm>
            <a:off x="10502434" y="3429000"/>
            <a:ext cx="12282954" cy="386978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800"/>
              <a:buFont typeface="Arial"/>
              <a:buNone/>
              <a:defRPr sz="88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0" name="Google Shape;380;p98"/>
          <p:cNvSpPr txBox="1"/>
          <p:nvPr>
            <p:ph idx="1" type="body"/>
          </p:nvPr>
        </p:nvSpPr>
        <p:spPr>
          <a:xfrm>
            <a:off x="10502434" y="7814582"/>
            <a:ext cx="5633398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81" name="Google Shape;381;p98"/>
          <p:cNvSpPr txBox="1"/>
          <p:nvPr>
            <p:ph idx="3" type="body"/>
          </p:nvPr>
        </p:nvSpPr>
        <p:spPr>
          <a:xfrm>
            <a:off x="10472454" y="10019080"/>
            <a:ext cx="5660661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382" name="Google Shape;382;p9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image title speaker 1">
  <p:cSld name="blue_image title speaker 1">
    <p:spTree>
      <p:nvGrpSpPr>
        <p:cNvPr id="383" name="Shape 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" name="Google Shape;384;p99"/>
          <p:cNvSpPr/>
          <p:nvPr/>
        </p:nvSpPr>
        <p:spPr>
          <a:xfrm>
            <a:off x="0" y="0"/>
            <a:ext cx="7123712" cy="137160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85" name="Google Shape;385;p99"/>
          <p:cNvGrpSpPr/>
          <p:nvPr/>
        </p:nvGrpSpPr>
        <p:grpSpPr>
          <a:xfrm>
            <a:off x="7123711" y="0"/>
            <a:ext cx="17263464" cy="13716000"/>
            <a:chOff x="7123711" y="0"/>
            <a:chExt cx="17263464" cy="13716000"/>
          </a:xfrm>
        </p:grpSpPr>
        <p:sp>
          <p:nvSpPr>
            <p:cNvPr id="386" name="Google Shape;386;p99"/>
            <p:cNvSpPr/>
            <p:nvPr/>
          </p:nvSpPr>
          <p:spPr>
            <a:xfrm>
              <a:off x="7123711" y="0"/>
              <a:ext cx="17263464" cy="13716000"/>
            </a:xfrm>
            <a:prstGeom prst="rect">
              <a:avLst/>
            </a:prstGeom>
            <a:solidFill>
              <a:srgbClr val="FDFAF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7" name="Google Shape;387;p99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88" name="Google Shape;388;p99"/>
          <p:cNvSpPr/>
          <p:nvPr>
            <p:ph idx="2" type="pic"/>
          </p:nvPr>
        </p:nvSpPr>
        <p:spPr>
          <a:xfrm>
            <a:off x="-763744" y="2076448"/>
            <a:ext cx="7887456" cy="985491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89" name="Google Shape;389;p99"/>
          <p:cNvSpPr txBox="1"/>
          <p:nvPr>
            <p:ph type="title"/>
          </p:nvPr>
        </p:nvSpPr>
        <p:spPr>
          <a:xfrm>
            <a:off x="10502434" y="3429000"/>
            <a:ext cx="12282954" cy="386978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800"/>
              <a:buFont typeface="Arial"/>
              <a:buNone/>
              <a:defRPr sz="88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0" name="Google Shape;390;p99"/>
          <p:cNvSpPr txBox="1"/>
          <p:nvPr>
            <p:ph idx="1" type="body"/>
          </p:nvPr>
        </p:nvSpPr>
        <p:spPr>
          <a:xfrm>
            <a:off x="10502434" y="7814582"/>
            <a:ext cx="5633398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91" name="Google Shape;391;p99"/>
          <p:cNvSpPr txBox="1"/>
          <p:nvPr>
            <p:ph idx="3" type="body"/>
          </p:nvPr>
        </p:nvSpPr>
        <p:spPr>
          <a:xfrm>
            <a:off x="10472454" y="10019080"/>
            <a:ext cx="5660661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92" name="Google Shape;392;p99"/>
          <p:cNvSpPr txBox="1"/>
          <p:nvPr/>
        </p:nvSpPr>
        <p:spPr>
          <a:xfrm>
            <a:off x="2165684" y="1275347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93" name="Google Shape;393;p9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image title speaker 1">
  <p:cSld name="darkamber_image title speaker 1">
    <p:spTree>
      <p:nvGrpSpPr>
        <p:cNvPr id="394" name="Shape 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5" name="Google Shape;395;p100"/>
          <p:cNvGrpSpPr/>
          <p:nvPr/>
        </p:nvGrpSpPr>
        <p:grpSpPr>
          <a:xfrm>
            <a:off x="0" y="0"/>
            <a:ext cx="9090027" cy="13716000"/>
            <a:chOff x="0" y="0"/>
            <a:chExt cx="9090027" cy="13716000"/>
          </a:xfrm>
        </p:grpSpPr>
        <p:sp>
          <p:nvSpPr>
            <p:cNvPr id="396" name="Google Shape;396;p100"/>
            <p:cNvSpPr/>
            <p:nvPr/>
          </p:nvSpPr>
          <p:spPr>
            <a:xfrm>
              <a:off x="0" y="0"/>
              <a:ext cx="7123712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7" name="Google Shape;397;p100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45700" lIns="0" spcFirstLastPara="1" rIns="0" wrap="square" tIns="45700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5600"/>
                <a:buFont typeface="Arial"/>
                <a:buNone/>
              </a:pPr>
              <a:r>
                <a:t/>
              </a:r>
              <a:endPara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98" name="Google Shape;398;p100"/>
          <p:cNvSpPr/>
          <p:nvPr>
            <p:ph idx="2" type="pic"/>
          </p:nvPr>
        </p:nvSpPr>
        <p:spPr>
          <a:xfrm>
            <a:off x="-763744" y="2076448"/>
            <a:ext cx="7887456" cy="9854914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99" name="Google Shape;399;p100"/>
          <p:cNvSpPr txBox="1"/>
          <p:nvPr>
            <p:ph type="title"/>
          </p:nvPr>
        </p:nvSpPr>
        <p:spPr>
          <a:xfrm>
            <a:off x="10502434" y="3429000"/>
            <a:ext cx="12282954" cy="386978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00" name="Google Shape;400;p100"/>
          <p:cNvSpPr txBox="1"/>
          <p:nvPr>
            <p:ph idx="1" type="body"/>
          </p:nvPr>
        </p:nvSpPr>
        <p:spPr>
          <a:xfrm>
            <a:off x="10502434" y="7814582"/>
            <a:ext cx="5633398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None/>
              <a:defRPr sz="44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01" name="Google Shape;401;p100"/>
          <p:cNvSpPr txBox="1"/>
          <p:nvPr>
            <p:ph idx="3" type="body"/>
          </p:nvPr>
        </p:nvSpPr>
        <p:spPr>
          <a:xfrm>
            <a:off x="10472454" y="10019080"/>
            <a:ext cx="5660661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402" name="Google Shape;402;p10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60506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big quote 1">
  <p:cSld name="green_big quote 1">
    <p:spTree>
      <p:nvGrpSpPr>
        <p:cNvPr id="403" name="Shape 4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4" name="Google Shape;404;p101"/>
          <p:cNvGrpSpPr/>
          <p:nvPr/>
        </p:nvGrpSpPr>
        <p:grpSpPr>
          <a:xfrm>
            <a:off x="-1" y="0"/>
            <a:ext cx="24387177" cy="13729448"/>
            <a:chOff x="-1" y="0"/>
            <a:chExt cx="24387177" cy="13729448"/>
          </a:xfrm>
        </p:grpSpPr>
        <p:sp>
          <p:nvSpPr>
            <p:cNvPr id="405" name="Google Shape;405;p101"/>
            <p:cNvSpPr/>
            <p:nvPr/>
          </p:nvSpPr>
          <p:spPr>
            <a:xfrm rot="10800000">
              <a:off x="1" y="0"/>
              <a:ext cx="24387175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6" name="Google Shape;406;p101"/>
            <p:cNvSpPr/>
            <p:nvPr/>
          </p:nvSpPr>
          <p:spPr>
            <a:xfrm rot="5400000">
              <a:off x="10421936" y="-235789"/>
              <a:ext cx="3543301" cy="24387174"/>
            </a:xfrm>
            <a:prstGeom prst="rect">
              <a:avLst/>
            </a:prstGeom>
            <a:solidFill>
              <a:srgbClr val="D7EBC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7" name="Google Shape;407;p101"/>
            <p:cNvSpPr/>
            <p:nvPr/>
          </p:nvSpPr>
          <p:spPr>
            <a:xfrm rot="-5400000">
              <a:off x="10963520" y="4657970"/>
              <a:ext cx="2804964" cy="1383442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8" name="Google Shape;408;p101"/>
            <p:cNvSpPr/>
            <p:nvPr/>
          </p:nvSpPr>
          <p:spPr>
            <a:xfrm>
              <a:off x="11576365" y="7690654"/>
              <a:ext cx="1234440" cy="75463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09" name="Google Shape;409;p101"/>
          <p:cNvSpPr txBox="1"/>
          <p:nvPr>
            <p:ph type="title"/>
          </p:nvPr>
        </p:nvSpPr>
        <p:spPr>
          <a:xfrm>
            <a:off x="5115697" y="1359243"/>
            <a:ext cx="14160843" cy="588181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9600"/>
              <a:buFont typeface="Arial"/>
              <a:buNone/>
              <a:defRPr sz="9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0" name="Google Shape;410;p101"/>
          <p:cNvSpPr txBox="1"/>
          <p:nvPr>
            <p:ph idx="1" type="body"/>
          </p:nvPr>
        </p:nvSpPr>
        <p:spPr>
          <a:xfrm>
            <a:off x="5178915" y="8214834"/>
            <a:ext cx="14104300" cy="958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big quote 1">
  <p:cSld name="amber_big quote 1">
    <p:spTree>
      <p:nvGrpSpPr>
        <p:cNvPr id="411" name="Shape 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2" name="Google Shape;412;p102"/>
          <p:cNvGrpSpPr/>
          <p:nvPr/>
        </p:nvGrpSpPr>
        <p:grpSpPr>
          <a:xfrm>
            <a:off x="-1" y="0"/>
            <a:ext cx="24387177" cy="13729448"/>
            <a:chOff x="-1" y="0"/>
            <a:chExt cx="24387177" cy="13729448"/>
          </a:xfrm>
        </p:grpSpPr>
        <p:sp>
          <p:nvSpPr>
            <p:cNvPr id="413" name="Google Shape;413;p102"/>
            <p:cNvSpPr/>
            <p:nvPr/>
          </p:nvSpPr>
          <p:spPr>
            <a:xfrm rot="10800000">
              <a:off x="1" y="0"/>
              <a:ext cx="24387175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4" name="Google Shape;414;p102"/>
            <p:cNvSpPr/>
            <p:nvPr/>
          </p:nvSpPr>
          <p:spPr>
            <a:xfrm rot="5400000">
              <a:off x="10421936" y="-235789"/>
              <a:ext cx="3543301" cy="24387174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5" name="Google Shape;415;p102"/>
            <p:cNvSpPr/>
            <p:nvPr/>
          </p:nvSpPr>
          <p:spPr>
            <a:xfrm rot="-5400000">
              <a:off x="10963520" y="4657970"/>
              <a:ext cx="2804964" cy="1383442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6" name="Google Shape;416;p102"/>
            <p:cNvSpPr/>
            <p:nvPr/>
          </p:nvSpPr>
          <p:spPr>
            <a:xfrm>
              <a:off x="11576365" y="7690654"/>
              <a:ext cx="1234440" cy="75463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17" name="Google Shape;417;p102"/>
          <p:cNvSpPr txBox="1"/>
          <p:nvPr>
            <p:ph type="title"/>
          </p:nvPr>
        </p:nvSpPr>
        <p:spPr>
          <a:xfrm>
            <a:off x="5115697" y="1359243"/>
            <a:ext cx="14160843" cy="588181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8" name="Google Shape;418;p102"/>
          <p:cNvSpPr txBox="1"/>
          <p:nvPr>
            <p:ph idx="1" type="body"/>
          </p:nvPr>
        </p:nvSpPr>
        <p:spPr>
          <a:xfrm>
            <a:off x="5178915" y="8214834"/>
            <a:ext cx="14104300" cy="958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big quote 1">
  <p:cSld name="red_big quote 1">
    <p:spTree>
      <p:nvGrpSpPr>
        <p:cNvPr id="419" name="Shape 4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0" name="Google Shape;420;p103"/>
          <p:cNvGrpSpPr/>
          <p:nvPr/>
        </p:nvGrpSpPr>
        <p:grpSpPr>
          <a:xfrm>
            <a:off x="-1" y="0"/>
            <a:ext cx="24387177" cy="13729448"/>
            <a:chOff x="-1" y="0"/>
            <a:chExt cx="24387177" cy="13729448"/>
          </a:xfrm>
        </p:grpSpPr>
        <p:sp>
          <p:nvSpPr>
            <p:cNvPr id="421" name="Google Shape;421;p103"/>
            <p:cNvSpPr/>
            <p:nvPr/>
          </p:nvSpPr>
          <p:spPr>
            <a:xfrm rot="10800000">
              <a:off x="1" y="0"/>
              <a:ext cx="24387175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2" name="Google Shape;422;p103"/>
            <p:cNvSpPr/>
            <p:nvPr/>
          </p:nvSpPr>
          <p:spPr>
            <a:xfrm rot="5400000">
              <a:off x="10421936" y="-235789"/>
              <a:ext cx="3543301" cy="24387174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3" name="Google Shape;423;p103"/>
            <p:cNvSpPr/>
            <p:nvPr/>
          </p:nvSpPr>
          <p:spPr>
            <a:xfrm rot="-5400000">
              <a:off x="10963520" y="4657970"/>
              <a:ext cx="2804964" cy="1383442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4" name="Google Shape;424;p103"/>
            <p:cNvSpPr/>
            <p:nvPr/>
          </p:nvSpPr>
          <p:spPr>
            <a:xfrm>
              <a:off x="11576365" y="7690654"/>
              <a:ext cx="1234440" cy="75463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25" name="Google Shape;425;p103"/>
          <p:cNvSpPr txBox="1"/>
          <p:nvPr>
            <p:ph type="title"/>
          </p:nvPr>
        </p:nvSpPr>
        <p:spPr>
          <a:xfrm>
            <a:off x="5115697" y="1359243"/>
            <a:ext cx="14160843" cy="588181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600"/>
              <a:buFont typeface="Arial"/>
              <a:buNone/>
              <a:defRPr sz="9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6" name="Google Shape;426;p103"/>
          <p:cNvSpPr txBox="1"/>
          <p:nvPr>
            <p:ph idx="1" type="body"/>
          </p:nvPr>
        </p:nvSpPr>
        <p:spPr>
          <a:xfrm>
            <a:off x="5178915" y="8214834"/>
            <a:ext cx="14104300" cy="958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big quote 1">
  <p:cSld name="blue_big quote 1">
    <p:spTree>
      <p:nvGrpSpPr>
        <p:cNvPr id="427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8" name="Google Shape;428;p104"/>
          <p:cNvGrpSpPr/>
          <p:nvPr/>
        </p:nvGrpSpPr>
        <p:grpSpPr>
          <a:xfrm>
            <a:off x="-1" y="0"/>
            <a:ext cx="24387177" cy="13729448"/>
            <a:chOff x="-1" y="0"/>
            <a:chExt cx="24387177" cy="13729448"/>
          </a:xfrm>
        </p:grpSpPr>
        <p:sp>
          <p:nvSpPr>
            <p:cNvPr id="429" name="Google Shape;429;p104"/>
            <p:cNvSpPr/>
            <p:nvPr/>
          </p:nvSpPr>
          <p:spPr>
            <a:xfrm rot="10800000">
              <a:off x="1" y="0"/>
              <a:ext cx="24387175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0" name="Google Shape;430;p104"/>
            <p:cNvSpPr/>
            <p:nvPr/>
          </p:nvSpPr>
          <p:spPr>
            <a:xfrm rot="5400000">
              <a:off x="10421936" y="-235789"/>
              <a:ext cx="3543301" cy="24387174"/>
            </a:xfrm>
            <a:prstGeom prst="rect">
              <a:avLst/>
            </a:prstGeom>
            <a:solidFill>
              <a:srgbClr val="DCE6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1" name="Google Shape;431;p104"/>
            <p:cNvSpPr/>
            <p:nvPr/>
          </p:nvSpPr>
          <p:spPr>
            <a:xfrm rot="-5400000">
              <a:off x="10963520" y="4657970"/>
              <a:ext cx="2804964" cy="1383442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2" name="Google Shape;432;p104"/>
            <p:cNvSpPr/>
            <p:nvPr/>
          </p:nvSpPr>
          <p:spPr>
            <a:xfrm>
              <a:off x="11576365" y="7690654"/>
              <a:ext cx="1234440" cy="75463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33" name="Google Shape;433;p104"/>
          <p:cNvSpPr txBox="1"/>
          <p:nvPr>
            <p:ph type="title"/>
          </p:nvPr>
        </p:nvSpPr>
        <p:spPr>
          <a:xfrm>
            <a:off x="5115697" y="1359243"/>
            <a:ext cx="14160843" cy="588181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9600"/>
              <a:buFont typeface="Arial"/>
              <a:buNone/>
              <a:defRPr sz="9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4" name="Google Shape;434;p104"/>
          <p:cNvSpPr txBox="1"/>
          <p:nvPr>
            <p:ph idx="1" type="body"/>
          </p:nvPr>
        </p:nvSpPr>
        <p:spPr>
          <a:xfrm>
            <a:off x="5178915" y="8214834"/>
            <a:ext cx="14104300" cy="958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big quote 1">
  <p:cSld name="darkamber_big quote 1">
    <p:spTree>
      <p:nvGrpSpPr>
        <p:cNvPr id="435" name="Shape 4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6" name="Google Shape;436;p105"/>
          <p:cNvGrpSpPr/>
          <p:nvPr/>
        </p:nvGrpSpPr>
        <p:grpSpPr>
          <a:xfrm>
            <a:off x="-1" y="0"/>
            <a:ext cx="24387177" cy="13729448"/>
            <a:chOff x="-1" y="0"/>
            <a:chExt cx="24387177" cy="13729448"/>
          </a:xfrm>
        </p:grpSpPr>
        <p:sp>
          <p:nvSpPr>
            <p:cNvPr id="437" name="Google Shape;437;p105"/>
            <p:cNvSpPr/>
            <p:nvPr/>
          </p:nvSpPr>
          <p:spPr>
            <a:xfrm rot="10800000">
              <a:off x="1" y="0"/>
              <a:ext cx="24387175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8" name="Google Shape;438;p105"/>
            <p:cNvSpPr/>
            <p:nvPr/>
          </p:nvSpPr>
          <p:spPr>
            <a:xfrm rot="5400000">
              <a:off x="10421936" y="-235789"/>
              <a:ext cx="3543301" cy="24387174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9" name="Google Shape;439;p105"/>
            <p:cNvSpPr/>
            <p:nvPr/>
          </p:nvSpPr>
          <p:spPr>
            <a:xfrm rot="-5400000">
              <a:off x="10963520" y="4657970"/>
              <a:ext cx="2804964" cy="1383442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0" name="Google Shape;440;p105"/>
            <p:cNvSpPr/>
            <p:nvPr/>
          </p:nvSpPr>
          <p:spPr>
            <a:xfrm>
              <a:off x="11576365" y="7690654"/>
              <a:ext cx="1234440" cy="75463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41" name="Google Shape;441;p105"/>
          <p:cNvSpPr txBox="1"/>
          <p:nvPr>
            <p:ph type="title"/>
          </p:nvPr>
        </p:nvSpPr>
        <p:spPr>
          <a:xfrm>
            <a:off x="5115697" y="1359243"/>
            <a:ext cx="14160843" cy="588181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2" name="Google Shape;442;p105"/>
          <p:cNvSpPr txBox="1"/>
          <p:nvPr>
            <p:ph idx="1" type="body"/>
          </p:nvPr>
        </p:nvSpPr>
        <p:spPr>
          <a:xfrm>
            <a:off x="5178915" y="8214834"/>
            <a:ext cx="14104300" cy="958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5400"/>
              <a:buNone/>
              <a:defRPr b="1" i="0" sz="5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3800"/>
              <a:buNone/>
              <a:defRPr sz="138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big idea 1">
  <p:cSld name="green_big idea 1">
    <p:spTree>
      <p:nvGrpSpPr>
        <p:cNvPr id="443" name="Shape 4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4" name="Google Shape;444;p106"/>
          <p:cNvSpPr/>
          <p:nvPr/>
        </p:nvSpPr>
        <p:spPr>
          <a:xfrm>
            <a:off x="3176" y="8875059"/>
            <a:ext cx="24380825" cy="4839157"/>
          </a:xfrm>
          <a:prstGeom prst="rect">
            <a:avLst/>
          </a:prstGeom>
          <a:solidFill>
            <a:srgbClr val="D7EBCE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45" name="Google Shape;445;p106"/>
          <p:cNvGrpSpPr/>
          <p:nvPr/>
        </p:nvGrpSpPr>
        <p:grpSpPr>
          <a:xfrm rot="-5400000">
            <a:off x="6478588" y="1246092"/>
            <a:ext cx="11429999" cy="11429998"/>
            <a:chOff x="5985246" y="649659"/>
            <a:chExt cx="12416682" cy="12416682"/>
          </a:xfrm>
        </p:grpSpPr>
        <p:sp>
          <p:nvSpPr>
            <p:cNvPr id="446" name="Google Shape;446;p106"/>
            <p:cNvSpPr/>
            <p:nvPr/>
          </p:nvSpPr>
          <p:spPr>
            <a:xfrm>
              <a:off x="5985246" y="649659"/>
              <a:ext cx="12416682" cy="12416682"/>
            </a:xfrm>
            <a:prstGeom prst="ellipse">
              <a:avLst/>
            </a:prstGeom>
            <a:solidFill>
              <a:srgbClr val="E9E5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7" name="Google Shape;447;p106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48" name="Google Shape;448;p106"/>
          <p:cNvSpPr txBox="1"/>
          <p:nvPr>
            <p:ph type="title"/>
          </p:nvPr>
        </p:nvSpPr>
        <p:spPr>
          <a:xfrm>
            <a:off x="1403989" y="2056885"/>
            <a:ext cx="14387946" cy="52639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3800"/>
              <a:buFont typeface="Arial"/>
              <a:buNone/>
              <a:defRPr sz="13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big idea 1">
  <p:cSld name="amber_big idea 1">
    <p:spTree>
      <p:nvGrpSpPr>
        <p:cNvPr id="449" name="Shape 4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" name="Google Shape;450;p107"/>
          <p:cNvSpPr/>
          <p:nvPr/>
        </p:nvSpPr>
        <p:spPr>
          <a:xfrm>
            <a:off x="3176" y="8875059"/>
            <a:ext cx="24380825" cy="4839157"/>
          </a:xfrm>
          <a:prstGeom prst="rect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51" name="Google Shape;451;p107"/>
          <p:cNvGrpSpPr/>
          <p:nvPr/>
        </p:nvGrpSpPr>
        <p:grpSpPr>
          <a:xfrm rot="-5400000">
            <a:off x="6478588" y="1246092"/>
            <a:ext cx="11429999" cy="11429998"/>
            <a:chOff x="5985246" y="649659"/>
            <a:chExt cx="12416682" cy="12416682"/>
          </a:xfrm>
        </p:grpSpPr>
        <p:sp>
          <p:nvSpPr>
            <p:cNvPr id="452" name="Google Shape;452;p107"/>
            <p:cNvSpPr/>
            <p:nvPr/>
          </p:nvSpPr>
          <p:spPr>
            <a:xfrm>
              <a:off x="5985246" y="649659"/>
              <a:ext cx="12416682" cy="12416682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3" name="Google Shape;453;p107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54" name="Google Shape;454;p107"/>
          <p:cNvSpPr txBox="1"/>
          <p:nvPr>
            <p:ph type="title"/>
          </p:nvPr>
        </p:nvSpPr>
        <p:spPr>
          <a:xfrm>
            <a:off x="1403989" y="2056885"/>
            <a:ext cx="14387946" cy="52639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1">
  <p:cSld name="darkamber_title 1">
    <p:bg>
      <p:bgPr>
        <a:solidFill>
          <a:srgbClr val="FDFAF5"/>
        </a:solidFill>
      </p:bgPr>
    </p:bg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7" name="Google Shape;57;p54"/>
          <p:cNvGrpSpPr/>
          <p:nvPr/>
        </p:nvGrpSpPr>
        <p:grpSpPr>
          <a:xfrm>
            <a:off x="-2594138" y="-1792136"/>
            <a:ext cx="26981311" cy="15508135"/>
            <a:chOff x="-2594138" y="-1792136"/>
            <a:chExt cx="26981311" cy="15508135"/>
          </a:xfrm>
        </p:grpSpPr>
        <p:sp>
          <p:nvSpPr>
            <p:cNvPr id="58" name="Google Shape;58;p54"/>
            <p:cNvSpPr/>
            <p:nvPr/>
          </p:nvSpPr>
          <p:spPr>
            <a:xfrm>
              <a:off x="-1" y="9956800"/>
              <a:ext cx="24387174" cy="3759199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59" name="Google Shape;59;p54"/>
            <p:cNvGrpSpPr/>
            <p:nvPr/>
          </p:nvGrpSpPr>
          <p:grpSpPr>
            <a:xfrm rot="-5400000">
              <a:off x="-2594138" y="-1792136"/>
              <a:ext cx="14664266" cy="14664266"/>
              <a:chOff x="6061747" y="1538838"/>
              <a:chExt cx="10553467" cy="10553467"/>
            </a:xfrm>
          </p:grpSpPr>
          <p:sp>
            <p:nvSpPr>
              <p:cNvPr id="60" name="Google Shape;60;p54"/>
              <p:cNvSpPr/>
              <p:nvPr/>
            </p:nvSpPr>
            <p:spPr>
              <a:xfrm>
                <a:off x="6061747" y="1538838"/>
                <a:ext cx="10553467" cy="10553467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1" name="Google Shape;61;p54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600"/>
                  <a:buFont typeface="Arial"/>
                  <a:buNone/>
                </a:pPr>
                <a:r>
                  <a:t/>
                </a:r>
                <a:endParaRPr b="0" i="0" sz="36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62" name="Google Shape;62;p5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51879" y="1524000"/>
            <a:ext cx="2182620" cy="5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63" name="Google Shape;63;p54"/>
          <p:cNvSpPr txBox="1"/>
          <p:nvPr>
            <p:ph type="title"/>
          </p:nvPr>
        </p:nvSpPr>
        <p:spPr>
          <a:xfrm>
            <a:off x="1902960" y="3962400"/>
            <a:ext cx="13605327" cy="3352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54"/>
          <p:cNvSpPr txBox="1"/>
          <p:nvPr>
            <p:ph idx="1" type="body"/>
          </p:nvPr>
        </p:nvSpPr>
        <p:spPr>
          <a:xfrm>
            <a:off x="1902961" y="7933764"/>
            <a:ext cx="6194790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" name="Google Shape;65;p54"/>
          <p:cNvSpPr txBox="1"/>
          <p:nvPr>
            <p:ph idx="2" type="body"/>
          </p:nvPr>
        </p:nvSpPr>
        <p:spPr>
          <a:xfrm>
            <a:off x="1902961" y="10770110"/>
            <a:ext cx="6224770" cy="4432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sz="2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big idea 1">
  <p:cSld name="red_big idea 1">
    <p:spTree>
      <p:nvGrpSpPr>
        <p:cNvPr id="455" name="Shape 4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6" name="Google Shape;456;p108"/>
          <p:cNvSpPr/>
          <p:nvPr/>
        </p:nvSpPr>
        <p:spPr>
          <a:xfrm>
            <a:off x="3176" y="8875059"/>
            <a:ext cx="24380825" cy="4839157"/>
          </a:xfrm>
          <a:prstGeom prst="rect">
            <a:avLst/>
          </a:prstGeom>
          <a:solidFill>
            <a:srgbClr val="FBE9E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57" name="Google Shape;457;p108"/>
          <p:cNvGrpSpPr/>
          <p:nvPr/>
        </p:nvGrpSpPr>
        <p:grpSpPr>
          <a:xfrm rot="-5400000">
            <a:off x="6478588" y="1246092"/>
            <a:ext cx="11429999" cy="11429998"/>
            <a:chOff x="5985246" y="649659"/>
            <a:chExt cx="12416682" cy="12416682"/>
          </a:xfrm>
        </p:grpSpPr>
        <p:sp>
          <p:nvSpPr>
            <p:cNvPr id="458" name="Google Shape;458;p108"/>
            <p:cNvSpPr/>
            <p:nvPr/>
          </p:nvSpPr>
          <p:spPr>
            <a:xfrm>
              <a:off x="5985246" y="649659"/>
              <a:ext cx="12416682" cy="12416682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9" name="Google Shape;459;p108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rgbClr val="B2402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60" name="Google Shape;460;p108"/>
          <p:cNvSpPr txBox="1"/>
          <p:nvPr>
            <p:ph type="title"/>
          </p:nvPr>
        </p:nvSpPr>
        <p:spPr>
          <a:xfrm>
            <a:off x="1403989" y="2056885"/>
            <a:ext cx="14387946" cy="52639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big idea 1">
  <p:cSld name="blue_big idea 1">
    <p:spTree>
      <p:nvGrpSpPr>
        <p:cNvPr id="461" name="Shape 4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2" name="Google Shape;462;p109"/>
          <p:cNvSpPr/>
          <p:nvPr/>
        </p:nvSpPr>
        <p:spPr>
          <a:xfrm>
            <a:off x="3176" y="8875059"/>
            <a:ext cx="24380825" cy="4839157"/>
          </a:xfrm>
          <a:prstGeom prst="rect">
            <a:avLst/>
          </a:prstGeom>
          <a:solidFill>
            <a:srgbClr val="DCE6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63" name="Google Shape;463;p109"/>
          <p:cNvGrpSpPr/>
          <p:nvPr/>
        </p:nvGrpSpPr>
        <p:grpSpPr>
          <a:xfrm rot="-5400000">
            <a:off x="6478588" y="1246092"/>
            <a:ext cx="11429999" cy="11429998"/>
            <a:chOff x="5985246" y="649659"/>
            <a:chExt cx="12416682" cy="12416682"/>
          </a:xfrm>
        </p:grpSpPr>
        <p:sp>
          <p:nvSpPr>
            <p:cNvPr id="464" name="Google Shape;464;p109"/>
            <p:cNvSpPr/>
            <p:nvPr/>
          </p:nvSpPr>
          <p:spPr>
            <a:xfrm>
              <a:off x="5985246" y="649659"/>
              <a:ext cx="12416682" cy="12416682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5" name="Google Shape;465;p109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66" name="Google Shape;466;p109"/>
          <p:cNvSpPr txBox="1"/>
          <p:nvPr>
            <p:ph type="title"/>
          </p:nvPr>
        </p:nvSpPr>
        <p:spPr>
          <a:xfrm>
            <a:off x="1403989" y="2056885"/>
            <a:ext cx="14387946" cy="52639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big idea 1">
  <p:cSld name="darkamber_big idea 1">
    <p:spTree>
      <p:nvGrpSpPr>
        <p:cNvPr id="467" name="Shape 4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8" name="Google Shape;468;p110"/>
          <p:cNvSpPr/>
          <p:nvPr/>
        </p:nvSpPr>
        <p:spPr>
          <a:xfrm>
            <a:off x="3176" y="8875059"/>
            <a:ext cx="24380825" cy="4839157"/>
          </a:xfrm>
          <a:prstGeom prst="rect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69" name="Google Shape;469;p110"/>
          <p:cNvGrpSpPr/>
          <p:nvPr/>
        </p:nvGrpSpPr>
        <p:grpSpPr>
          <a:xfrm rot="-5400000">
            <a:off x="6478588" y="1246092"/>
            <a:ext cx="11429999" cy="11429998"/>
            <a:chOff x="5985246" y="649659"/>
            <a:chExt cx="12416682" cy="12416682"/>
          </a:xfrm>
        </p:grpSpPr>
        <p:sp>
          <p:nvSpPr>
            <p:cNvPr id="470" name="Google Shape;470;p110"/>
            <p:cNvSpPr/>
            <p:nvPr/>
          </p:nvSpPr>
          <p:spPr>
            <a:xfrm>
              <a:off x="5985246" y="649659"/>
              <a:ext cx="12416682" cy="12416682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1" name="Google Shape;471;p110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72" name="Google Shape;472;p110"/>
          <p:cNvSpPr txBox="1"/>
          <p:nvPr>
            <p:ph type="title"/>
          </p:nvPr>
        </p:nvSpPr>
        <p:spPr>
          <a:xfrm>
            <a:off x="1403989" y="2056885"/>
            <a:ext cx="14387946" cy="52639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key words 1">
  <p:cSld name="green_key words 1">
    <p:spTree>
      <p:nvGrpSpPr>
        <p:cNvPr id="473" name="Shape 4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4" name="Google Shape;474;p111"/>
          <p:cNvGrpSpPr/>
          <p:nvPr/>
        </p:nvGrpSpPr>
        <p:grpSpPr>
          <a:xfrm>
            <a:off x="0" y="-1404763"/>
            <a:ext cx="24387174" cy="16561784"/>
            <a:chOff x="0" y="-1404763"/>
            <a:chExt cx="24387174" cy="16561784"/>
          </a:xfrm>
        </p:grpSpPr>
        <p:sp>
          <p:nvSpPr>
            <p:cNvPr id="475" name="Google Shape;475;p111"/>
            <p:cNvSpPr/>
            <p:nvPr/>
          </p:nvSpPr>
          <p:spPr>
            <a:xfrm>
              <a:off x="0" y="0"/>
              <a:ext cx="24387174" cy="13716000"/>
            </a:xfrm>
            <a:prstGeom prst="rect">
              <a:avLst/>
            </a:prstGeom>
            <a:solidFill>
              <a:srgbClr val="D7EBCE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6" name="Google Shape;476;p111"/>
            <p:cNvSpPr/>
            <p:nvPr/>
          </p:nvSpPr>
          <p:spPr>
            <a:xfrm>
              <a:off x="21799295" y="0"/>
              <a:ext cx="2587879" cy="137160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7" name="Google Shape;477;p111"/>
            <p:cNvSpPr/>
            <p:nvPr/>
          </p:nvSpPr>
          <p:spPr>
            <a:xfrm>
              <a:off x="4131162" y="-1404763"/>
              <a:ext cx="16561784" cy="16561784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78" name="Google Shape;478;p111"/>
          <p:cNvSpPr txBox="1"/>
          <p:nvPr>
            <p:ph type="title"/>
          </p:nvPr>
        </p:nvSpPr>
        <p:spPr>
          <a:xfrm>
            <a:off x="1888567" y="2916195"/>
            <a:ext cx="14224643" cy="84520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1"/>
              </a:buClr>
              <a:buSzPts val="13800"/>
              <a:buFont typeface="Arial"/>
              <a:buNone/>
              <a:defRPr sz="13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key words 1">
  <p:cSld name="amber_key words 1">
    <p:spTree>
      <p:nvGrpSpPr>
        <p:cNvPr id="479" name="Shape 4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0" name="Google Shape;480;p112"/>
          <p:cNvGrpSpPr/>
          <p:nvPr/>
        </p:nvGrpSpPr>
        <p:grpSpPr>
          <a:xfrm>
            <a:off x="0" y="-1404763"/>
            <a:ext cx="24387174" cy="16561784"/>
            <a:chOff x="0" y="-1404763"/>
            <a:chExt cx="24387174" cy="16561784"/>
          </a:xfrm>
        </p:grpSpPr>
        <p:sp>
          <p:nvSpPr>
            <p:cNvPr id="481" name="Google Shape;481;p112"/>
            <p:cNvSpPr/>
            <p:nvPr/>
          </p:nvSpPr>
          <p:spPr>
            <a:xfrm>
              <a:off x="0" y="0"/>
              <a:ext cx="24387174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2" name="Google Shape;482;p112"/>
            <p:cNvSpPr/>
            <p:nvPr/>
          </p:nvSpPr>
          <p:spPr>
            <a:xfrm>
              <a:off x="21799295" y="0"/>
              <a:ext cx="2587879" cy="137160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3" name="Google Shape;483;p112"/>
            <p:cNvSpPr/>
            <p:nvPr/>
          </p:nvSpPr>
          <p:spPr>
            <a:xfrm>
              <a:off x="4131162" y="-1404763"/>
              <a:ext cx="16561784" cy="16561784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84" name="Google Shape;484;p112"/>
          <p:cNvSpPr txBox="1"/>
          <p:nvPr>
            <p:ph type="title"/>
          </p:nvPr>
        </p:nvSpPr>
        <p:spPr>
          <a:xfrm>
            <a:off x="1888567" y="2916195"/>
            <a:ext cx="14224643" cy="84520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key words 1">
  <p:cSld name="red_key words 1">
    <p:spTree>
      <p:nvGrpSpPr>
        <p:cNvPr id="485" name="Shape 4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6" name="Google Shape;486;p113"/>
          <p:cNvGrpSpPr/>
          <p:nvPr/>
        </p:nvGrpSpPr>
        <p:grpSpPr>
          <a:xfrm>
            <a:off x="0" y="-1404763"/>
            <a:ext cx="24387174" cy="16561784"/>
            <a:chOff x="0" y="-1404763"/>
            <a:chExt cx="24387174" cy="16561784"/>
          </a:xfrm>
        </p:grpSpPr>
        <p:sp>
          <p:nvSpPr>
            <p:cNvPr id="487" name="Google Shape;487;p113"/>
            <p:cNvSpPr/>
            <p:nvPr/>
          </p:nvSpPr>
          <p:spPr>
            <a:xfrm>
              <a:off x="0" y="0"/>
              <a:ext cx="24387174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8" name="Google Shape;488;p113"/>
            <p:cNvSpPr/>
            <p:nvPr/>
          </p:nvSpPr>
          <p:spPr>
            <a:xfrm>
              <a:off x="21799295" y="0"/>
              <a:ext cx="2587879" cy="13716000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9" name="Google Shape;489;p113"/>
            <p:cNvSpPr/>
            <p:nvPr/>
          </p:nvSpPr>
          <p:spPr>
            <a:xfrm>
              <a:off x="4131162" y="-1404763"/>
              <a:ext cx="16561784" cy="16561784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90" name="Google Shape;490;p113"/>
          <p:cNvSpPr txBox="1"/>
          <p:nvPr>
            <p:ph type="title"/>
          </p:nvPr>
        </p:nvSpPr>
        <p:spPr>
          <a:xfrm>
            <a:off x="1888567" y="2916195"/>
            <a:ext cx="14224643" cy="84520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key words 1">
  <p:cSld name="blue_key words 1">
    <p:spTree>
      <p:nvGrpSpPr>
        <p:cNvPr id="491" name="Shape 4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2" name="Google Shape;492;p114"/>
          <p:cNvGrpSpPr/>
          <p:nvPr/>
        </p:nvGrpSpPr>
        <p:grpSpPr>
          <a:xfrm>
            <a:off x="0" y="-1404763"/>
            <a:ext cx="24387174" cy="16561784"/>
            <a:chOff x="0" y="-1404763"/>
            <a:chExt cx="24387174" cy="16561784"/>
          </a:xfrm>
        </p:grpSpPr>
        <p:sp>
          <p:nvSpPr>
            <p:cNvPr id="493" name="Google Shape;493;p114"/>
            <p:cNvSpPr/>
            <p:nvPr/>
          </p:nvSpPr>
          <p:spPr>
            <a:xfrm>
              <a:off x="0" y="0"/>
              <a:ext cx="24387174" cy="13716000"/>
            </a:xfrm>
            <a:prstGeom prst="rect">
              <a:avLst/>
            </a:prstGeom>
            <a:solidFill>
              <a:srgbClr val="DCE6F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4" name="Google Shape;494;p114"/>
            <p:cNvSpPr/>
            <p:nvPr/>
          </p:nvSpPr>
          <p:spPr>
            <a:xfrm>
              <a:off x="21799295" y="0"/>
              <a:ext cx="2587879" cy="137160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5" name="Google Shape;495;p114"/>
            <p:cNvSpPr/>
            <p:nvPr/>
          </p:nvSpPr>
          <p:spPr>
            <a:xfrm>
              <a:off x="4131162" y="-1404763"/>
              <a:ext cx="16561784" cy="16561784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96" name="Google Shape;496;p114"/>
          <p:cNvSpPr txBox="1"/>
          <p:nvPr>
            <p:ph type="title"/>
          </p:nvPr>
        </p:nvSpPr>
        <p:spPr>
          <a:xfrm>
            <a:off x="1888567" y="2916195"/>
            <a:ext cx="14224643" cy="84520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13800"/>
              <a:buFont typeface="Arial"/>
              <a:buNone/>
              <a:defRPr sz="138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key words 1">
  <p:cSld name="darkamber_key words 1">
    <p:spTree>
      <p:nvGrpSpPr>
        <p:cNvPr id="497" name="Shape 4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8" name="Google Shape;498;p115"/>
          <p:cNvGrpSpPr/>
          <p:nvPr/>
        </p:nvGrpSpPr>
        <p:grpSpPr>
          <a:xfrm>
            <a:off x="0" y="-1404763"/>
            <a:ext cx="24387174" cy="16561784"/>
            <a:chOff x="0" y="-1404763"/>
            <a:chExt cx="24387174" cy="16561784"/>
          </a:xfrm>
        </p:grpSpPr>
        <p:sp>
          <p:nvSpPr>
            <p:cNvPr id="499" name="Google Shape;499;p115"/>
            <p:cNvSpPr/>
            <p:nvPr/>
          </p:nvSpPr>
          <p:spPr>
            <a:xfrm>
              <a:off x="0" y="0"/>
              <a:ext cx="24387174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0" name="Google Shape;500;p115"/>
            <p:cNvSpPr/>
            <p:nvPr/>
          </p:nvSpPr>
          <p:spPr>
            <a:xfrm>
              <a:off x="21799295" y="0"/>
              <a:ext cx="2587879" cy="137160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1" name="Google Shape;501;p115"/>
            <p:cNvSpPr/>
            <p:nvPr/>
          </p:nvSpPr>
          <p:spPr>
            <a:xfrm>
              <a:off x="4131162" y="-1404763"/>
              <a:ext cx="16561784" cy="16561784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02" name="Google Shape;502;p115"/>
          <p:cNvSpPr txBox="1"/>
          <p:nvPr>
            <p:ph type="title"/>
          </p:nvPr>
        </p:nvSpPr>
        <p:spPr>
          <a:xfrm>
            <a:off x="1888567" y="2916195"/>
            <a:ext cx="14224643" cy="84520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large image title 1">
  <p:cSld name="green_large image title 1">
    <p:spTree>
      <p:nvGrpSpPr>
        <p:cNvPr id="503" name="Shape 5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4" name="Google Shape;504;p116"/>
          <p:cNvSpPr/>
          <p:nvPr>
            <p:ph idx="2" type="pic"/>
          </p:nvPr>
        </p:nvSpPr>
        <p:spPr>
          <a:xfrm>
            <a:off x="-5034677" y="-1524484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05" name="Google Shape;505;p116"/>
          <p:cNvSpPr txBox="1"/>
          <p:nvPr>
            <p:ph type="title"/>
          </p:nvPr>
        </p:nvSpPr>
        <p:spPr>
          <a:xfrm>
            <a:off x="12498388" y="4158974"/>
            <a:ext cx="8762999" cy="26990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8800"/>
              <a:buFont typeface="Arial"/>
              <a:buNone/>
              <a:defRPr sz="88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06" name="Google Shape;506;p116"/>
          <p:cNvSpPr txBox="1"/>
          <p:nvPr>
            <p:ph idx="1" type="body"/>
          </p:nvPr>
        </p:nvSpPr>
        <p:spPr>
          <a:xfrm>
            <a:off x="12498388" y="7515501"/>
            <a:ext cx="6672178" cy="16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07" name="Google Shape;507;p116"/>
          <p:cNvSpPr txBox="1"/>
          <p:nvPr>
            <p:ph idx="3" type="body"/>
          </p:nvPr>
        </p:nvSpPr>
        <p:spPr>
          <a:xfrm>
            <a:off x="12498388" y="9557025"/>
            <a:ext cx="6672262" cy="757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508" name="Google Shape;508;p11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large image title 1">
  <p:cSld name="amber_large image title 1">
    <p:bg>
      <p:bgPr>
        <a:solidFill>
          <a:srgbClr val="FDFAF5"/>
        </a:solidFill>
      </p:bgPr>
    </p:bg>
    <p:spTree>
      <p:nvGrpSpPr>
        <p:cNvPr id="509" name="Shape 5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0" name="Google Shape;510;p117"/>
          <p:cNvSpPr/>
          <p:nvPr>
            <p:ph idx="2" type="pic"/>
          </p:nvPr>
        </p:nvSpPr>
        <p:spPr>
          <a:xfrm>
            <a:off x="-5034677" y="-1524484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11" name="Google Shape;511;p117"/>
          <p:cNvSpPr txBox="1"/>
          <p:nvPr>
            <p:ph type="title"/>
          </p:nvPr>
        </p:nvSpPr>
        <p:spPr>
          <a:xfrm>
            <a:off x="12498388" y="4158974"/>
            <a:ext cx="8762999" cy="26990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2" name="Google Shape;512;p117"/>
          <p:cNvSpPr txBox="1"/>
          <p:nvPr>
            <p:ph idx="1" type="body"/>
          </p:nvPr>
        </p:nvSpPr>
        <p:spPr>
          <a:xfrm>
            <a:off x="12498388" y="7515501"/>
            <a:ext cx="6672178" cy="16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13" name="Google Shape;513;p117"/>
          <p:cNvSpPr txBox="1"/>
          <p:nvPr>
            <p:ph idx="3" type="body"/>
          </p:nvPr>
        </p:nvSpPr>
        <p:spPr>
          <a:xfrm>
            <a:off x="12498388" y="9557025"/>
            <a:ext cx="6672262" cy="757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514" name="Google Shape;514;p11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2">
  <p:cSld name="green_title 2"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55"/>
          <p:cNvSpPr/>
          <p:nvPr/>
        </p:nvSpPr>
        <p:spPr>
          <a:xfrm>
            <a:off x="2239654" y="1561784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" name="Google Shape;68;p55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D7EBC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" name="Google Shape;69;p55"/>
          <p:cNvSpPr/>
          <p:nvPr/>
        </p:nvSpPr>
        <p:spPr>
          <a:xfrm>
            <a:off x="2258725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" name="Google Shape;70;p55"/>
          <p:cNvSpPr txBox="1"/>
          <p:nvPr>
            <p:ph type="title"/>
          </p:nvPr>
        </p:nvSpPr>
        <p:spPr>
          <a:xfrm>
            <a:off x="5879134" y="3786872"/>
            <a:ext cx="14390066" cy="304276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500"/>
              <a:buFont typeface="Arial"/>
              <a:buNone/>
              <a:defRPr sz="115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55"/>
          <p:cNvSpPr txBox="1"/>
          <p:nvPr>
            <p:ph idx="1" type="body"/>
          </p:nvPr>
        </p:nvSpPr>
        <p:spPr>
          <a:xfrm>
            <a:off x="5878513" y="6896066"/>
            <a:ext cx="8934767" cy="30427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72" name="Google Shape;72;p5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large image title 1">
  <p:cSld name="red_large image title 1">
    <p:spTree>
      <p:nvGrpSpPr>
        <p:cNvPr id="515" name="Shape 5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6" name="Google Shape;516;p118"/>
          <p:cNvSpPr/>
          <p:nvPr>
            <p:ph idx="2" type="pic"/>
          </p:nvPr>
        </p:nvSpPr>
        <p:spPr>
          <a:xfrm>
            <a:off x="-5034677" y="-1524484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17" name="Google Shape;517;p118"/>
          <p:cNvSpPr txBox="1"/>
          <p:nvPr>
            <p:ph type="title"/>
          </p:nvPr>
        </p:nvSpPr>
        <p:spPr>
          <a:xfrm>
            <a:off x="12498388" y="4158974"/>
            <a:ext cx="8762999" cy="26990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800"/>
              <a:buFont typeface="Arial"/>
              <a:buNone/>
              <a:defRPr sz="88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8" name="Google Shape;518;p118"/>
          <p:cNvSpPr txBox="1"/>
          <p:nvPr>
            <p:ph idx="1" type="body"/>
          </p:nvPr>
        </p:nvSpPr>
        <p:spPr>
          <a:xfrm>
            <a:off x="12498388" y="7515501"/>
            <a:ext cx="6672178" cy="16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19" name="Google Shape;519;p118"/>
          <p:cNvSpPr txBox="1"/>
          <p:nvPr>
            <p:ph idx="3" type="body"/>
          </p:nvPr>
        </p:nvSpPr>
        <p:spPr>
          <a:xfrm>
            <a:off x="12498388" y="9557025"/>
            <a:ext cx="6672262" cy="757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520" name="Google Shape;520;p11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large image title 1">
  <p:cSld name="blue_large image title 1">
    <p:spTree>
      <p:nvGrpSpPr>
        <p:cNvPr id="521" name="Shape 5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" name="Google Shape;522;p119"/>
          <p:cNvSpPr/>
          <p:nvPr>
            <p:ph idx="2" type="pic"/>
          </p:nvPr>
        </p:nvSpPr>
        <p:spPr>
          <a:xfrm>
            <a:off x="-5034677" y="-1524484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23" name="Google Shape;523;p119"/>
          <p:cNvSpPr txBox="1"/>
          <p:nvPr>
            <p:ph type="title"/>
          </p:nvPr>
        </p:nvSpPr>
        <p:spPr>
          <a:xfrm>
            <a:off x="12498388" y="4158974"/>
            <a:ext cx="8762999" cy="26990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800"/>
              <a:buFont typeface="Arial"/>
              <a:buNone/>
              <a:defRPr sz="88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4" name="Google Shape;524;p119"/>
          <p:cNvSpPr txBox="1"/>
          <p:nvPr>
            <p:ph idx="1" type="body"/>
          </p:nvPr>
        </p:nvSpPr>
        <p:spPr>
          <a:xfrm>
            <a:off x="12498388" y="7515501"/>
            <a:ext cx="6672178" cy="16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25" name="Google Shape;525;p119"/>
          <p:cNvSpPr txBox="1"/>
          <p:nvPr>
            <p:ph idx="3" type="body"/>
          </p:nvPr>
        </p:nvSpPr>
        <p:spPr>
          <a:xfrm>
            <a:off x="12498388" y="9557025"/>
            <a:ext cx="6672262" cy="757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526" name="Google Shape;526;p11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large image title 1">
  <p:cSld name="darkamber_large image title 1">
    <p:spTree>
      <p:nvGrpSpPr>
        <p:cNvPr id="527" name="Shape 5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8" name="Google Shape;528;p120"/>
          <p:cNvSpPr/>
          <p:nvPr>
            <p:ph idx="2" type="pic"/>
          </p:nvPr>
        </p:nvSpPr>
        <p:spPr>
          <a:xfrm>
            <a:off x="-5034677" y="-1524484"/>
            <a:ext cx="15083580" cy="17503518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29" name="Google Shape;529;p120"/>
          <p:cNvSpPr txBox="1"/>
          <p:nvPr>
            <p:ph type="title"/>
          </p:nvPr>
        </p:nvSpPr>
        <p:spPr>
          <a:xfrm>
            <a:off x="12498388" y="4158974"/>
            <a:ext cx="8762999" cy="26990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0" name="Google Shape;530;p120"/>
          <p:cNvSpPr txBox="1"/>
          <p:nvPr>
            <p:ph idx="1" type="body"/>
          </p:nvPr>
        </p:nvSpPr>
        <p:spPr>
          <a:xfrm>
            <a:off x="12498388" y="7515501"/>
            <a:ext cx="6672178" cy="16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sz="44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sz="44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31" name="Google Shape;531;p120"/>
          <p:cNvSpPr txBox="1"/>
          <p:nvPr>
            <p:ph idx="3" type="body"/>
          </p:nvPr>
        </p:nvSpPr>
        <p:spPr>
          <a:xfrm>
            <a:off x="12498388" y="9557025"/>
            <a:ext cx="6672262" cy="757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2800"/>
              <a:buNone/>
              <a:defRPr b="0" i="0" sz="28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532" name="Google Shape;532;p12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13834" y="1163627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statement 1">
  <p:cSld name="green_statement 1">
    <p:bg>
      <p:bgPr>
        <a:solidFill>
          <a:srgbClr val="D7EBCE"/>
        </a:solidFill>
      </p:bgPr>
    </p:bg>
    <p:spTree>
      <p:nvGrpSpPr>
        <p:cNvPr id="533" name="Shape 5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4" name="Google Shape;534;p121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5" name="Google Shape;535;p121"/>
          <p:cNvSpPr txBox="1"/>
          <p:nvPr>
            <p:ph type="title"/>
          </p:nvPr>
        </p:nvSpPr>
        <p:spPr>
          <a:xfrm>
            <a:off x="1403988" y="4226012"/>
            <a:ext cx="21381400" cy="52639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3800"/>
              <a:buFont typeface="Arial"/>
              <a:buNone/>
              <a:defRPr sz="138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statement 1">
  <p:cSld name="amber_statement 1">
    <p:bg>
      <p:bgPr>
        <a:solidFill>
          <a:srgbClr val="FDE3BA"/>
        </a:solidFill>
      </p:bgPr>
    </p:bg>
    <p:spTree>
      <p:nvGrpSpPr>
        <p:cNvPr id="536" name="Shape 5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7" name="Google Shape;537;p122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8" name="Google Shape;538;p122"/>
          <p:cNvSpPr txBox="1"/>
          <p:nvPr>
            <p:ph type="title"/>
          </p:nvPr>
        </p:nvSpPr>
        <p:spPr>
          <a:xfrm>
            <a:off x="1403988" y="4226012"/>
            <a:ext cx="21381400" cy="52639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statement 1">
  <p:cSld name="red_statement 1">
    <p:bg>
      <p:bgPr>
        <a:solidFill>
          <a:srgbClr val="FDE3BA"/>
        </a:solidFill>
      </p:bgPr>
    </p:bg>
    <p:spTree>
      <p:nvGrpSpPr>
        <p:cNvPr id="539" name="Shape 5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0" name="Google Shape;540;p123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1" name="Google Shape;541;p123"/>
          <p:cNvSpPr txBox="1"/>
          <p:nvPr>
            <p:ph type="title"/>
          </p:nvPr>
        </p:nvSpPr>
        <p:spPr>
          <a:xfrm>
            <a:off x="1403988" y="4226012"/>
            <a:ext cx="21381400" cy="52639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800"/>
              <a:buFont typeface="Arial"/>
              <a:buNone/>
              <a:defRPr sz="138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statement 1">
  <p:cSld name="blue_statement 1">
    <p:bg>
      <p:bgPr>
        <a:solidFill>
          <a:srgbClr val="DCE6F1"/>
        </a:solidFill>
      </p:bgPr>
    </p:bg>
    <p:spTree>
      <p:nvGrpSpPr>
        <p:cNvPr id="542" name="Shape 5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3" name="Google Shape;543;p124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4" name="Google Shape;544;p124"/>
          <p:cNvSpPr txBox="1"/>
          <p:nvPr>
            <p:ph type="title"/>
          </p:nvPr>
        </p:nvSpPr>
        <p:spPr>
          <a:xfrm>
            <a:off x="1403988" y="4226012"/>
            <a:ext cx="21381400" cy="52639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3800"/>
              <a:buFont typeface="Arial"/>
              <a:buNone/>
              <a:defRPr sz="138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statement 1">
  <p:cSld name="darkamber_statement 1">
    <p:bg>
      <p:bgPr>
        <a:solidFill>
          <a:srgbClr val="FDE3BA"/>
        </a:solidFill>
      </p:bgPr>
    </p:bg>
    <p:spTree>
      <p:nvGrpSpPr>
        <p:cNvPr id="545" name="Shape 5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6" name="Google Shape;546;p125"/>
          <p:cNvSpPr/>
          <p:nvPr/>
        </p:nvSpPr>
        <p:spPr>
          <a:xfrm>
            <a:off x="-2176725" y="2347666"/>
            <a:ext cx="9020668" cy="9020668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7" name="Google Shape;547;p125"/>
          <p:cNvSpPr txBox="1"/>
          <p:nvPr>
            <p:ph type="title"/>
          </p:nvPr>
        </p:nvSpPr>
        <p:spPr>
          <a:xfrm>
            <a:off x="1403988" y="4226012"/>
            <a:ext cx="21381400" cy="52639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side by side">
  <p:cSld name="title description side by side">
    <p:spTree>
      <p:nvGrpSpPr>
        <p:cNvPr id="548" name="Shape 5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9" name="Google Shape;549;p126"/>
          <p:cNvSpPr/>
          <p:nvPr/>
        </p:nvSpPr>
        <p:spPr>
          <a:xfrm>
            <a:off x="-2089931" y="3261864"/>
            <a:ext cx="7192272" cy="7192272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0" name="Google Shape;550;p126"/>
          <p:cNvSpPr txBox="1"/>
          <p:nvPr>
            <p:ph type="title"/>
          </p:nvPr>
        </p:nvSpPr>
        <p:spPr>
          <a:xfrm>
            <a:off x="2206991" y="4772151"/>
            <a:ext cx="8994409" cy="40765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600"/>
              <a:buFont typeface="Arial"/>
              <a:buNone/>
              <a:defRPr sz="9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1" name="Google Shape;551;p126"/>
          <p:cNvSpPr txBox="1"/>
          <p:nvPr>
            <p:ph idx="1" type="body"/>
          </p:nvPr>
        </p:nvSpPr>
        <p:spPr>
          <a:xfrm>
            <a:off x="13412788" y="4772151"/>
            <a:ext cx="9372602" cy="410573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33958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 3 topics">
  <p:cSld name="agenda 3 topics">
    <p:bg>
      <p:bgPr>
        <a:solidFill>
          <a:schemeClr val="lt1"/>
        </a:solidFill>
      </p:bgPr>
    </p:bg>
    <p:spTree>
      <p:nvGrpSpPr>
        <p:cNvPr id="552" name="Shape 5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3" name="Google Shape;553;p127"/>
          <p:cNvSpPr/>
          <p:nvPr/>
        </p:nvSpPr>
        <p:spPr>
          <a:xfrm>
            <a:off x="-2622293" y="29299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4" name="Google Shape;554;p127"/>
          <p:cNvSpPr txBox="1"/>
          <p:nvPr>
            <p:ph type="title"/>
          </p:nvPr>
        </p:nvSpPr>
        <p:spPr>
          <a:xfrm>
            <a:off x="1525588" y="5448300"/>
            <a:ext cx="6667500" cy="281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b="0"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5" name="Google Shape;555;p127"/>
          <p:cNvSpPr/>
          <p:nvPr/>
        </p:nvSpPr>
        <p:spPr>
          <a:xfrm>
            <a:off x="11785944" y="3255258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6" name="Google Shape;556;p127"/>
          <p:cNvSpPr/>
          <p:nvPr/>
        </p:nvSpPr>
        <p:spPr>
          <a:xfrm>
            <a:off x="11785944" y="6136899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7" name="Google Shape;557;p127"/>
          <p:cNvSpPr/>
          <p:nvPr/>
        </p:nvSpPr>
        <p:spPr>
          <a:xfrm>
            <a:off x="11785944" y="9045001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8" name="Google Shape;558;p127"/>
          <p:cNvSpPr txBox="1"/>
          <p:nvPr>
            <p:ph idx="1" type="body"/>
          </p:nvPr>
        </p:nvSpPr>
        <p:spPr>
          <a:xfrm>
            <a:off x="13156116" y="3397793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59" name="Google Shape;559;p127"/>
          <p:cNvSpPr txBox="1"/>
          <p:nvPr>
            <p:ph idx="2" type="body"/>
          </p:nvPr>
        </p:nvSpPr>
        <p:spPr>
          <a:xfrm>
            <a:off x="13156116" y="6313248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60" name="Google Shape;560;p127"/>
          <p:cNvSpPr txBox="1"/>
          <p:nvPr>
            <p:ph idx="3" type="body"/>
          </p:nvPr>
        </p:nvSpPr>
        <p:spPr>
          <a:xfrm>
            <a:off x="13156116" y="9187536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2">
  <p:cSld name="amber_title 2"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56"/>
          <p:cNvSpPr/>
          <p:nvPr/>
        </p:nvSpPr>
        <p:spPr>
          <a:xfrm>
            <a:off x="2239654" y="1561784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" name="Google Shape;75;p56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E9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" name="Google Shape;76;p56"/>
          <p:cNvSpPr/>
          <p:nvPr/>
        </p:nvSpPr>
        <p:spPr>
          <a:xfrm>
            <a:off x="2258725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" name="Google Shape;77;p56"/>
          <p:cNvSpPr txBox="1"/>
          <p:nvPr>
            <p:ph type="title"/>
          </p:nvPr>
        </p:nvSpPr>
        <p:spPr>
          <a:xfrm>
            <a:off x="5879134" y="3786872"/>
            <a:ext cx="14390066" cy="304276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56"/>
          <p:cNvSpPr txBox="1"/>
          <p:nvPr>
            <p:ph idx="1" type="body"/>
          </p:nvPr>
        </p:nvSpPr>
        <p:spPr>
          <a:xfrm>
            <a:off x="5878513" y="6896066"/>
            <a:ext cx="8873807" cy="30427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79" name="Google Shape;79;p5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 4 topics">
  <p:cSld name="agenda 4 topics">
    <p:bg>
      <p:bgPr>
        <a:solidFill>
          <a:schemeClr val="lt1"/>
        </a:solidFill>
      </p:bgPr>
    </p:bg>
    <p:spTree>
      <p:nvGrpSpPr>
        <p:cNvPr id="561" name="Shape 5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2" name="Google Shape;562;p128"/>
          <p:cNvSpPr/>
          <p:nvPr/>
        </p:nvSpPr>
        <p:spPr>
          <a:xfrm>
            <a:off x="-2622293" y="29299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3" name="Google Shape;563;p128"/>
          <p:cNvSpPr txBox="1"/>
          <p:nvPr>
            <p:ph type="title"/>
          </p:nvPr>
        </p:nvSpPr>
        <p:spPr>
          <a:xfrm>
            <a:off x="1525588" y="5448300"/>
            <a:ext cx="6667500" cy="281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b="0"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4" name="Google Shape;564;p128"/>
          <p:cNvSpPr txBox="1"/>
          <p:nvPr>
            <p:ph idx="1" type="body"/>
          </p:nvPr>
        </p:nvSpPr>
        <p:spPr>
          <a:xfrm>
            <a:off x="13156116" y="1902575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65" name="Google Shape;565;p128"/>
          <p:cNvSpPr txBox="1"/>
          <p:nvPr>
            <p:ph idx="2" type="body"/>
          </p:nvPr>
        </p:nvSpPr>
        <p:spPr>
          <a:xfrm>
            <a:off x="13156116" y="4818030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66" name="Google Shape;566;p128"/>
          <p:cNvSpPr txBox="1"/>
          <p:nvPr>
            <p:ph idx="3" type="body"/>
          </p:nvPr>
        </p:nvSpPr>
        <p:spPr>
          <a:xfrm>
            <a:off x="13156116" y="7669458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67" name="Google Shape;567;p128"/>
          <p:cNvSpPr txBox="1"/>
          <p:nvPr>
            <p:ph idx="4" type="body"/>
          </p:nvPr>
        </p:nvSpPr>
        <p:spPr>
          <a:xfrm>
            <a:off x="13156116" y="10316406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 5 topics">
  <p:cSld name="agenda 5 topics">
    <p:bg>
      <p:bgPr>
        <a:solidFill>
          <a:schemeClr val="lt1"/>
        </a:solidFill>
      </p:bgPr>
    </p:bg>
    <p:spTree>
      <p:nvGrpSpPr>
        <p:cNvPr id="568" name="Shape 5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9" name="Google Shape;569;p129"/>
          <p:cNvSpPr/>
          <p:nvPr/>
        </p:nvSpPr>
        <p:spPr>
          <a:xfrm>
            <a:off x="-2622293" y="29299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0" name="Google Shape;570;p129"/>
          <p:cNvSpPr txBox="1"/>
          <p:nvPr>
            <p:ph type="title"/>
          </p:nvPr>
        </p:nvSpPr>
        <p:spPr>
          <a:xfrm>
            <a:off x="1525588" y="5448300"/>
            <a:ext cx="6667500" cy="2819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800"/>
              <a:buFont typeface="Arial"/>
              <a:buNone/>
              <a:defRPr b="0" sz="138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1" name="Google Shape;571;p129"/>
          <p:cNvSpPr/>
          <p:nvPr/>
        </p:nvSpPr>
        <p:spPr>
          <a:xfrm>
            <a:off x="11785944" y="1441984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2" name="Google Shape;572;p129"/>
          <p:cNvSpPr/>
          <p:nvPr/>
        </p:nvSpPr>
        <p:spPr>
          <a:xfrm>
            <a:off x="11785944" y="3687519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3" name="Google Shape;573;p129"/>
          <p:cNvSpPr/>
          <p:nvPr/>
        </p:nvSpPr>
        <p:spPr>
          <a:xfrm>
            <a:off x="11785944" y="6016167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4" name="Google Shape;574;p129"/>
          <p:cNvSpPr/>
          <p:nvPr/>
        </p:nvSpPr>
        <p:spPr>
          <a:xfrm>
            <a:off x="11785944" y="8345061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5" name="Google Shape;575;p129"/>
          <p:cNvSpPr txBox="1"/>
          <p:nvPr>
            <p:ph idx="1" type="body"/>
          </p:nvPr>
        </p:nvSpPr>
        <p:spPr>
          <a:xfrm>
            <a:off x="13156116" y="1584519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76" name="Google Shape;576;p129"/>
          <p:cNvSpPr txBox="1"/>
          <p:nvPr>
            <p:ph idx="2" type="body"/>
          </p:nvPr>
        </p:nvSpPr>
        <p:spPr>
          <a:xfrm>
            <a:off x="13156116" y="3863868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77" name="Google Shape;577;p129"/>
          <p:cNvSpPr txBox="1"/>
          <p:nvPr>
            <p:ph idx="3" type="body"/>
          </p:nvPr>
        </p:nvSpPr>
        <p:spPr>
          <a:xfrm>
            <a:off x="13156116" y="6158702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78" name="Google Shape;578;p129"/>
          <p:cNvSpPr txBox="1"/>
          <p:nvPr>
            <p:ph idx="4" type="body"/>
          </p:nvPr>
        </p:nvSpPr>
        <p:spPr>
          <a:xfrm>
            <a:off x="13156116" y="8487596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79" name="Google Shape;579;p129"/>
          <p:cNvSpPr/>
          <p:nvPr/>
        </p:nvSpPr>
        <p:spPr>
          <a:xfrm>
            <a:off x="11785944" y="10531673"/>
            <a:ext cx="118872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0"/>
              <a:buFont typeface="Arial"/>
              <a:buNone/>
            </a:pPr>
            <a:r>
              <a:rPr b="0" i="0" lang="en-US" sz="115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5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0" name="Google Shape;580;p129"/>
          <p:cNvSpPr txBox="1"/>
          <p:nvPr>
            <p:ph idx="5" type="body"/>
          </p:nvPr>
        </p:nvSpPr>
        <p:spPr>
          <a:xfrm>
            <a:off x="13156116" y="10674208"/>
            <a:ext cx="6415254" cy="154373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000"/>
              <a:buNone/>
              <a:defRPr sz="60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for speakers 1">
  <p:cSld name="title for speakers 1">
    <p:spTree>
      <p:nvGrpSpPr>
        <p:cNvPr id="581" name="Shape 5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82" name="Google Shape;582;p130"/>
          <p:cNvGrpSpPr/>
          <p:nvPr/>
        </p:nvGrpSpPr>
        <p:grpSpPr>
          <a:xfrm>
            <a:off x="-23928" y="-2"/>
            <a:ext cx="24411103" cy="13742053"/>
            <a:chOff x="-23928" y="-2"/>
            <a:chExt cx="24411103" cy="13742053"/>
          </a:xfrm>
        </p:grpSpPr>
        <p:sp>
          <p:nvSpPr>
            <p:cNvPr id="583" name="Google Shape;583;p130"/>
            <p:cNvSpPr/>
            <p:nvPr/>
          </p:nvSpPr>
          <p:spPr>
            <a:xfrm>
              <a:off x="12193588" y="-1"/>
              <a:ext cx="10092828" cy="13735313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4" name="Google Shape;584;p130"/>
            <p:cNvSpPr/>
            <p:nvPr/>
          </p:nvSpPr>
          <p:spPr>
            <a:xfrm>
              <a:off x="-23928" y="-2"/>
              <a:ext cx="20052065" cy="13742053"/>
            </a:xfrm>
            <a:custGeom>
              <a:rect b="b" l="l" r="r" t="t"/>
              <a:pathLst>
                <a:path extrusionOk="0" h="13725655" w="20028138">
                  <a:moveTo>
                    <a:pt x="0" y="0"/>
                  </a:moveTo>
                  <a:lnTo>
                    <a:pt x="18079250" y="0"/>
                  </a:lnTo>
                  <a:lnTo>
                    <a:pt x="18139770" y="94400"/>
                  </a:lnTo>
                  <a:cubicBezTo>
                    <a:pt x="19338082" y="2066558"/>
                    <a:pt x="20028138" y="4381693"/>
                    <a:pt x="20028138" y="6857999"/>
                  </a:cubicBezTo>
                  <a:cubicBezTo>
                    <a:pt x="20028138" y="9334306"/>
                    <a:pt x="19338080" y="11649441"/>
                    <a:pt x="18139768" y="13621599"/>
                  </a:cubicBezTo>
                  <a:lnTo>
                    <a:pt x="18073058" y="13725655"/>
                  </a:lnTo>
                  <a:lnTo>
                    <a:pt x="0" y="1372565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5" name="Google Shape;585;p130"/>
            <p:cNvSpPr/>
            <p:nvPr/>
          </p:nvSpPr>
          <p:spPr>
            <a:xfrm>
              <a:off x="21961763" y="0"/>
              <a:ext cx="2425412" cy="13716000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586" name="Google Shape;586;p130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>
              <a:off x="2381659" y="2007829"/>
              <a:ext cx="2182620" cy="55227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587" name="Google Shape;587;p130"/>
          <p:cNvSpPr txBox="1"/>
          <p:nvPr>
            <p:ph type="title"/>
          </p:nvPr>
        </p:nvSpPr>
        <p:spPr>
          <a:xfrm>
            <a:off x="2274262" y="3256365"/>
            <a:ext cx="13234026" cy="170386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8" name="Google Shape;588;p130"/>
          <p:cNvSpPr txBox="1"/>
          <p:nvPr>
            <p:ph idx="1" type="body"/>
          </p:nvPr>
        </p:nvSpPr>
        <p:spPr>
          <a:xfrm>
            <a:off x="2363787" y="5185409"/>
            <a:ext cx="5918826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000"/>
              <a:buNone/>
              <a:defRPr sz="40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89" name="Google Shape;589;p130"/>
          <p:cNvSpPr/>
          <p:nvPr>
            <p:ph idx="2" type="pic"/>
          </p:nvPr>
        </p:nvSpPr>
        <p:spPr>
          <a:xfrm>
            <a:off x="2264126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90" name="Google Shape;590;p130"/>
          <p:cNvSpPr txBox="1"/>
          <p:nvPr>
            <p:ph idx="3" type="body"/>
          </p:nvPr>
        </p:nvSpPr>
        <p:spPr>
          <a:xfrm>
            <a:off x="1813089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1" name="Google Shape;591;p130"/>
          <p:cNvSpPr txBox="1"/>
          <p:nvPr>
            <p:ph idx="4" type="body"/>
          </p:nvPr>
        </p:nvSpPr>
        <p:spPr>
          <a:xfrm>
            <a:off x="1813089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2" name="Google Shape;592;p130"/>
          <p:cNvSpPr/>
          <p:nvPr>
            <p:ph idx="5" type="pic"/>
          </p:nvPr>
        </p:nvSpPr>
        <p:spPr>
          <a:xfrm>
            <a:off x="7772286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93" name="Google Shape;593;p130"/>
          <p:cNvSpPr txBox="1"/>
          <p:nvPr>
            <p:ph idx="6" type="body"/>
          </p:nvPr>
        </p:nvSpPr>
        <p:spPr>
          <a:xfrm>
            <a:off x="7397365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4" name="Google Shape;594;p130"/>
          <p:cNvSpPr txBox="1"/>
          <p:nvPr>
            <p:ph idx="7" type="body"/>
          </p:nvPr>
        </p:nvSpPr>
        <p:spPr>
          <a:xfrm>
            <a:off x="7397365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5" name="Google Shape;595;p130"/>
          <p:cNvSpPr/>
          <p:nvPr>
            <p:ph idx="8" type="pic"/>
          </p:nvPr>
        </p:nvSpPr>
        <p:spPr>
          <a:xfrm>
            <a:off x="13663394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96" name="Google Shape;596;p130"/>
          <p:cNvSpPr txBox="1"/>
          <p:nvPr>
            <p:ph idx="9" type="body"/>
          </p:nvPr>
        </p:nvSpPr>
        <p:spPr>
          <a:xfrm>
            <a:off x="13212356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7" name="Google Shape;597;p130"/>
          <p:cNvSpPr txBox="1"/>
          <p:nvPr>
            <p:ph idx="13" type="body"/>
          </p:nvPr>
        </p:nvSpPr>
        <p:spPr>
          <a:xfrm>
            <a:off x="13212356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for speakers 2">
  <p:cSld name="title for speakers 2">
    <p:spTree>
      <p:nvGrpSpPr>
        <p:cNvPr id="598" name="Shape 5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99" name="Google Shape;599;p131"/>
          <p:cNvGrpSpPr/>
          <p:nvPr/>
        </p:nvGrpSpPr>
        <p:grpSpPr>
          <a:xfrm>
            <a:off x="-23928" y="-2"/>
            <a:ext cx="24411103" cy="13742053"/>
            <a:chOff x="-23928" y="-2"/>
            <a:chExt cx="24411103" cy="13742053"/>
          </a:xfrm>
        </p:grpSpPr>
        <p:sp>
          <p:nvSpPr>
            <p:cNvPr id="600" name="Google Shape;600;p131"/>
            <p:cNvSpPr/>
            <p:nvPr/>
          </p:nvSpPr>
          <p:spPr>
            <a:xfrm>
              <a:off x="12193588" y="-1"/>
              <a:ext cx="10092828" cy="13735313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1" name="Google Shape;601;p131"/>
            <p:cNvSpPr/>
            <p:nvPr/>
          </p:nvSpPr>
          <p:spPr>
            <a:xfrm>
              <a:off x="-23928" y="-2"/>
              <a:ext cx="20052065" cy="13742053"/>
            </a:xfrm>
            <a:custGeom>
              <a:rect b="b" l="l" r="r" t="t"/>
              <a:pathLst>
                <a:path extrusionOk="0" h="13725655" w="20028138">
                  <a:moveTo>
                    <a:pt x="0" y="0"/>
                  </a:moveTo>
                  <a:lnTo>
                    <a:pt x="18079250" y="0"/>
                  </a:lnTo>
                  <a:lnTo>
                    <a:pt x="18139770" y="94400"/>
                  </a:lnTo>
                  <a:cubicBezTo>
                    <a:pt x="19338082" y="2066558"/>
                    <a:pt x="20028138" y="4381693"/>
                    <a:pt x="20028138" y="6857999"/>
                  </a:cubicBezTo>
                  <a:cubicBezTo>
                    <a:pt x="20028138" y="9334306"/>
                    <a:pt x="19338080" y="11649441"/>
                    <a:pt x="18139768" y="13621599"/>
                  </a:cubicBezTo>
                  <a:lnTo>
                    <a:pt x="18073058" y="13725655"/>
                  </a:lnTo>
                  <a:lnTo>
                    <a:pt x="0" y="1372565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2" name="Google Shape;602;p131"/>
            <p:cNvSpPr/>
            <p:nvPr/>
          </p:nvSpPr>
          <p:spPr>
            <a:xfrm>
              <a:off x="21961763" y="0"/>
              <a:ext cx="2425412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603" name="Google Shape;603;p131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>
              <a:off x="2381659" y="2007829"/>
              <a:ext cx="2182620" cy="55227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604" name="Google Shape;604;p131"/>
          <p:cNvSpPr txBox="1"/>
          <p:nvPr>
            <p:ph type="title"/>
          </p:nvPr>
        </p:nvSpPr>
        <p:spPr>
          <a:xfrm>
            <a:off x="2274262" y="3256365"/>
            <a:ext cx="13234026" cy="170386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500"/>
              <a:buFont typeface="Arial"/>
              <a:buNone/>
              <a:defRPr sz="11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5" name="Google Shape;605;p131"/>
          <p:cNvSpPr txBox="1"/>
          <p:nvPr>
            <p:ph idx="1" type="body"/>
          </p:nvPr>
        </p:nvSpPr>
        <p:spPr>
          <a:xfrm>
            <a:off x="2363787" y="5185409"/>
            <a:ext cx="5918826" cy="1260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000"/>
              <a:buNone/>
              <a:defRPr sz="4000"/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06" name="Google Shape;606;p131"/>
          <p:cNvSpPr/>
          <p:nvPr>
            <p:ph idx="2" type="pic"/>
          </p:nvPr>
        </p:nvSpPr>
        <p:spPr>
          <a:xfrm>
            <a:off x="2264126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07" name="Google Shape;607;p131"/>
          <p:cNvSpPr txBox="1"/>
          <p:nvPr>
            <p:ph idx="3" type="body"/>
          </p:nvPr>
        </p:nvSpPr>
        <p:spPr>
          <a:xfrm>
            <a:off x="1813089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08" name="Google Shape;608;p131"/>
          <p:cNvSpPr txBox="1"/>
          <p:nvPr>
            <p:ph idx="4" type="body"/>
          </p:nvPr>
        </p:nvSpPr>
        <p:spPr>
          <a:xfrm>
            <a:off x="1813089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09" name="Google Shape;609;p131"/>
          <p:cNvSpPr/>
          <p:nvPr>
            <p:ph idx="5" type="pic"/>
          </p:nvPr>
        </p:nvSpPr>
        <p:spPr>
          <a:xfrm>
            <a:off x="7772286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10" name="Google Shape;610;p131"/>
          <p:cNvSpPr txBox="1"/>
          <p:nvPr>
            <p:ph idx="6" type="body"/>
          </p:nvPr>
        </p:nvSpPr>
        <p:spPr>
          <a:xfrm>
            <a:off x="7397365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11" name="Google Shape;611;p131"/>
          <p:cNvSpPr txBox="1"/>
          <p:nvPr>
            <p:ph idx="7" type="body"/>
          </p:nvPr>
        </p:nvSpPr>
        <p:spPr>
          <a:xfrm>
            <a:off x="7397365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12" name="Google Shape;612;p131"/>
          <p:cNvSpPr/>
          <p:nvPr>
            <p:ph idx="8" type="pic"/>
          </p:nvPr>
        </p:nvSpPr>
        <p:spPr>
          <a:xfrm>
            <a:off x="13663394" y="7339251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13" name="Google Shape;613;p131"/>
          <p:cNvSpPr txBox="1"/>
          <p:nvPr>
            <p:ph idx="9" type="body"/>
          </p:nvPr>
        </p:nvSpPr>
        <p:spPr>
          <a:xfrm>
            <a:off x="13212356" y="1104375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14" name="Google Shape;614;p131"/>
          <p:cNvSpPr txBox="1"/>
          <p:nvPr>
            <p:ph idx="13" type="body"/>
          </p:nvPr>
        </p:nvSpPr>
        <p:spPr>
          <a:xfrm>
            <a:off x="13212356" y="11675507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marR="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split">
  <p:cSld name="org chart split">
    <p:spTree>
      <p:nvGrpSpPr>
        <p:cNvPr id="615" name="Shape 6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6" name="Google Shape;616;p132"/>
          <p:cNvSpPr/>
          <p:nvPr/>
        </p:nvSpPr>
        <p:spPr>
          <a:xfrm>
            <a:off x="8198219" y="0"/>
            <a:ext cx="16194087" cy="137160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7" name="Google Shape;617;p132"/>
          <p:cNvSpPr txBox="1"/>
          <p:nvPr>
            <p:ph type="title"/>
          </p:nvPr>
        </p:nvSpPr>
        <p:spPr>
          <a:xfrm>
            <a:off x="1404746" y="7467600"/>
            <a:ext cx="4997641" cy="20254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 sz="6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8" name="Google Shape;618;p132"/>
          <p:cNvSpPr txBox="1"/>
          <p:nvPr>
            <p:ph idx="1" type="body"/>
          </p:nvPr>
        </p:nvSpPr>
        <p:spPr>
          <a:xfrm>
            <a:off x="1398428" y="9788405"/>
            <a:ext cx="4997642" cy="194729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19" name="Google Shape;619;p132"/>
          <p:cNvSpPr/>
          <p:nvPr>
            <p:ph idx="2" type="pic"/>
          </p:nvPr>
        </p:nvSpPr>
        <p:spPr>
          <a:xfrm>
            <a:off x="1609817" y="1598067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20" name="Google Shape;620;p132"/>
          <p:cNvSpPr txBox="1"/>
          <p:nvPr>
            <p:ph idx="3" type="body"/>
          </p:nvPr>
        </p:nvSpPr>
        <p:spPr>
          <a:xfrm>
            <a:off x="1525587" y="5264888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1" name="Google Shape;621;p132"/>
          <p:cNvSpPr txBox="1"/>
          <p:nvPr>
            <p:ph idx="4" type="body"/>
          </p:nvPr>
        </p:nvSpPr>
        <p:spPr>
          <a:xfrm>
            <a:off x="1525587" y="5896639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2" name="Google Shape;622;p132"/>
          <p:cNvSpPr txBox="1"/>
          <p:nvPr>
            <p:ph idx="5" type="body"/>
          </p:nvPr>
        </p:nvSpPr>
        <p:spPr>
          <a:xfrm>
            <a:off x="8916987" y="508694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3" name="Google Shape;623;p132"/>
          <p:cNvSpPr txBox="1"/>
          <p:nvPr>
            <p:ph idx="6" type="body"/>
          </p:nvPr>
        </p:nvSpPr>
        <p:spPr>
          <a:xfrm>
            <a:off x="8916987" y="5718692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4" name="Google Shape;624;p132"/>
          <p:cNvSpPr txBox="1"/>
          <p:nvPr>
            <p:ph idx="7" type="body"/>
          </p:nvPr>
        </p:nvSpPr>
        <p:spPr>
          <a:xfrm>
            <a:off x="12653690" y="508694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5" name="Google Shape;625;p132"/>
          <p:cNvSpPr txBox="1"/>
          <p:nvPr>
            <p:ph idx="8" type="body"/>
          </p:nvPr>
        </p:nvSpPr>
        <p:spPr>
          <a:xfrm>
            <a:off x="12653690" y="5718692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6" name="Google Shape;626;p132"/>
          <p:cNvSpPr txBox="1"/>
          <p:nvPr>
            <p:ph idx="9" type="body"/>
          </p:nvPr>
        </p:nvSpPr>
        <p:spPr>
          <a:xfrm>
            <a:off x="16393045" y="508694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7" name="Google Shape;627;p132"/>
          <p:cNvSpPr txBox="1"/>
          <p:nvPr>
            <p:ph idx="13" type="body"/>
          </p:nvPr>
        </p:nvSpPr>
        <p:spPr>
          <a:xfrm>
            <a:off x="16393045" y="5718692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8" name="Google Shape;628;p132"/>
          <p:cNvSpPr txBox="1"/>
          <p:nvPr>
            <p:ph idx="14" type="body"/>
          </p:nvPr>
        </p:nvSpPr>
        <p:spPr>
          <a:xfrm>
            <a:off x="20127095" y="508694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9" name="Google Shape;629;p132"/>
          <p:cNvSpPr txBox="1"/>
          <p:nvPr>
            <p:ph idx="15" type="body"/>
          </p:nvPr>
        </p:nvSpPr>
        <p:spPr>
          <a:xfrm>
            <a:off x="20127095" y="5718692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0" name="Google Shape;630;p132"/>
          <p:cNvSpPr txBox="1"/>
          <p:nvPr>
            <p:ph idx="16" type="body"/>
          </p:nvPr>
        </p:nvSpPr>
        <p:spPr>
          <a:xfrm>
            <a:off x="8916987" y="10665685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1" name="Google Shape;631;p132"/>
          <p:cNvSpPr txBox="1"/>
          <p:nvPr>
            <p:ph idx="17" type="body"/>
          </p:nvPr>
        </p:nvSpPr>
        <p:spPr>
          <a:xfrm>
            <a:off x="8916987" y="1129743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2" name="Google Shape;632;p132"/>
          <p:cNvSpPr txBox="1"/>
          <p:nvPr>
            <p:ph idx="18" type="body"/>
          </p:nvPr>
        </p:nvSpPr>
        <p:spPr>
          <a:xfrm>
            <a:off x="12647993" y="10665685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3" name="Google Shape;633;p132"/>
          <p:cNvSpPr txBox="1"/>
          <p:nvPr>
            <p:ph idx="19" type="body"/>
          </p:nvPr>
        </p:nvSpPr>
        <p:spPr>
          <a:xfrm>
            <a:off x="12647993" y="1129743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4" name="Google Shape;634;p132"/>
          <p:cNvSpPr txBox="1"/>
          <p:nvPr>
            <p:ph idx="20" type="body"/>
          </p:nvPr>
        </p:nvSpPr>
        <p:spPr>
          <a:xfrm>
            <a:off x="16393045" y="10665685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5" name="Google Shape;635;p132"/>
          <p:cNvSpPr txBox="1"/>
          <p:nvPr>
            <p:ph idx="21" type="body"/>
          </p:nvPr>
        </p:nvSpPr>
        <p:spPr>
          <a:xfrm>
            <a:off x="16393045" y="1129743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6" name="Google Shape;636;p132"/>
          <p:cNvSpPr/>
          <p:nvPr>
            <p:ph idx="22" type="pic"/>
          </p:nvPr>
        </p:nvSpPr>
        <p:spPr>
          <a:xfrm>
            <a:off x="9368023" y="1866484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37" name="Google Shape;637;p132"/>
          <p:cNvSpPr/>
          <p:nvPr>
            <p:ph idx="23" type="pic"/>
          </p:nvPr>
        </p:nvSpPr>
        <p:spPr>
          <a:xfrm>
            <a:off x="13104726" y="1866484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38" name="Google Shape;638;p132"/>
          <p:cNvSpPr/>
          <p:nvPr>
            <p:ph idx="24" type="pic"/>
          </p:nvPr>
        </p:nvSpPr>
        <p:spPr>
          <a:xfrm>
            <a:off x="13022913" y="7445228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39" name="Google Shape;639;p132"/>
          <p:cNvSpPr/>
          <p:nvPr>
            <p:ph idx="25" type="pic"/>
          </p:nvPr>
        </p:nvSpPr>
        <p:spPr>
          <a:xfrm>
            <a:off x="9368023" y="7445228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40" name="Google Shape;640;p132"/>
          <p:cNvSpPr/>
          <p:nvPr>
            <p:ph idx="26" type="pic"/>
          </p:nvPr>
        </p:nvSpPr>
        <p:spPr>
          <a:xfrm>
            <a:off x="16765116" y="1866484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41" name="Google Shape;641;p132"/>
          <p:cNvSpPr/>
          <p:nvPr>
            <p:ph idx="27" type="pic"/>
          </p:nvPr>
        </p:nvSpPr>
        <p:spPr>
          <a:xfrm>
            <a:off x="20578131" y="1866484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42" name="Google Shape;642;p132"/>
          <p:cNvSpPr/>
          <p:nvPr>
            <p:ph idx="28" type="pic"/>
          </p:nvPr>
        </p:nvSpPr>
        <p:spPr>
          <a:xfrm>
            <a:off x="16765116" y="7445228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split title">
  <p:cSld name="org chart split title">
    <p:spTree>
      <p:nvGrpSpPr>
        <p:cNvPr id="643" name="Shape 6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4" name="Google Shape;644;p133"/>
          <p:cNvSpPr txBox="1"/>
          <p:nvPr>
            <p:ph type="title"/>
          </p:nvPr>
        </p:nvSpPr>
        <p:spPr>
          <a:xfrm>
            <a:off x="10047465" y="2438400"/>
            <a:ext cx="12784986" cy="19340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800"/>
              <a:buFont typeface="Arial"/>
              <a:buNone/>
              <a:defRPr sz="88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5" name="Google Shape;645;p133"/>
          <p:cNvSpPr txBox="1"/>
          <p:nvPr>
            <p:ph idx="1" type="body"/>
          </p:nvPr>
        </p:nvSpPr>
        <p:spPr>
          <a:xfrm>
            <a:off x="10041147" y="4463852"/>
            <a:ext cx="12784987" cy="170834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46" name="Google Shape;646;p133"/>
          <p:cNvSpPr/>
          <p:nvPr/>
        </p:nvSpPr>
        <p:spPr>
          <a:xfrm>
            <a:off x="8203755" y="2133600"/>
            <a:ext cx="27432" cy="41148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7" name="Google Shape;647;p133"/>
          <p:cNvSpPr txBox="1"/>
          <p:nvPr>
            <p:ph idx="2" type="body"/>
          </p:nvPr>
        </p:nvSpPr>
        <p:spPr>
          <a:xfrm>
            <a:off x="2471546" y="5602815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48" name="Google Shape;648;p133"/>
          <p:cNvSpPr txBox="1"/>
          <p:nvPr>
            <p:ph idx="3" type="body"/>
          </p:nvPr>
        </p:nvSpPr>
        <p:spPr>
          <a:xfrm>
            <a:off x="2471546" y="6234566"/>
            <a:ext cx="4159441" cy="504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49" name="Google Shape;649;p133"/>
          <p:cNvSpPr txBox="1"/>
          <p:nvPr>
            <p:ph idx="4" type="body"/>
          </p:nvPr>
        </p:nvSpPr>
        <p:spPr>
          <a:xfrm>
            <a:off x="1051692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0" name="Google Shape;650;p133"/>
          <p:cNvSpPr txBox="1"/>
          <p:nvPr>
            <p:ph idx="5" type="body"/>
          </p:nvPr>
        </p:nvSpPr>
        <p:spPr>
          <a:xfrm>
            <a:off x="1051692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1" name="Google Shape;651;p133"/>
          <p:cNvSpPr txBox="1"/>
          <p:nvPr>
            <p:ph idx="6" type="body"/>
          </p:nvPr>
        </p:nvSpPr>
        <p:spPr>
          <a:xfrm>
            <a:off x="4774978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2" name="Google Shape;652;p133"/>
          <p:cNvSpPr txBox="1"/>
          <p:nvPr>
            <p:ph idx="7" type="body"/>
          </p:nvPr>
        </p:nvSpPr>
        <p:spPr>
          <a:xfrm>
            <a:off x="4774978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3" name="Google Shape;653;p133"/>
          <p:cNvSpPr txBox="1"/>
          <p:nvPr>
            <p:ph idx="8" type="body"/>
          </p:nvPr>
        </p:nvSpPr>
        <p:spPr>
          <a:xfrm>
            <a:off x="8511681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4" name="Google Shape;654;p133"/>
          <p:cNvSpPr txBox="1"/>
          <p:nvPr>
            <p:ph idx="9" type="body"/>
          </p:nvPr>
        </p:nvSpPr>
        <p:spPr>
          <a:xfrm>
            <a:off x="8511681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5" name="Google Shape;655;p133"/>
          <p:cNvSpPr txBox="1"/>
          <p:nvPr>
            <p:ph idx="13" type="body"/>
          </p:nvPr>
        </p:nvSpPr>
        <p:spPr>
          <a:xfrm>
            <a:off x="12248384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6" name="Google Shape;656;p133"/>
          <p:cNvSpPr txBox="1"/>
          <p:nvPr>
            <p:ph idx="14" type="body"/>
          </p:nvPr>
        </p:nvSpPr>
        <p:spPr>
          <a:xfrm>
            <a:off x="12248384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7" name="Google Shape;657;p133"/>
          <p:cNvSpPr txBox="1"/>
          <p:nvPr>
            <p:ph idx="15" type="body"/>
          </p:nvPr>
        </p:nvSpPr>
        <p:spPr>
          <a:xfrm>
            <a:off x="15985088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8" name="Google Shape;658;p133"/>
          <p:cNvSpPr txBox="1"/>
          <p:nvPr>
            <p:ph idx="16" type="body"/>
          </p:nvPr>
        </p:nvSpPr>
        <p:spPr>
          <a:xfrm>
            <a:off x="15985088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59" name="Google Shape;659;p133"/>
          <p:cNvSpPr txBox="1"/>
          <p:nvPr>
            <p:ph idx="17" type="body"/>
          </p:nvPr>
        </p:nvSpPr>
        <p:spPr>
          <a:xfrm>
            <a:off x="19721791" y="11201400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60" name="Google Shape;660;p133"/>
          <p:cNvSpPr txBox="1"/>
          <p:nvPr>
            <p:ph idx="18" type="body"/>
          </p:nvPr>
        </p:nvSpPr>
        <p:spPr>
          <a:xfrm>
            <a:off x="19721791" y="11833151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61" name="Google Shape;661;p133"/>
          <p:cNvSpPr/>
          <p:nvPr>
            <p:ph idx="19" type="pic"/>
          </p:nvPr>
        </p:nvSpPr>
        <p:spPr>
          <a:xfrm>
            <a:off x="2922583" y="1898310"/>
            <a:ext cx="3257366" cy="3257366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2" name="Google Shape;662;p133"/>
          <p:cNvSpPr/>
          <p:nvPr>
            <p:ph idx="20" type="pic"/>
          </p:nvPr>
        </p:nvSpPr>
        <p:spPr>
          <a:xfrm>
            <a:off x="1502728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3" name="Google Shape;663;p133"/>
          <p:cNvSpPr/>
          <p:nvPr>
            <p:ph idx="21" type="pic"/>
          </p:nvPr>
        </p:nvSpPr>
        <p:spPr>
          <a:xfrm>
            <a:off x="5149898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4" name="Google Shape;664;p133"/>
          <p:cNvSpPr/>
          <p:nvPr>
            <p:ph idx="22" type="pic"/>
          </p:nvPr>
        </p:nvSpPr>
        <p:spPr>
          <a:xfrm>
            <a:off x="8962717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5" name="Google Shape;665;p133"/>
          <p:cNvSpPr/>
          <p:nvPr>
            <p:ph idx="23" type="pic"/>
          </p:nvPr>
        </p:nvSpPr>
        <p:spPr>
          <a:xfrm>
            <a:off x="12699420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6" name="Google Shape;666;p133"/>
          <p:cNvSpPr/>
          <p:nvPr>
            <p:ph idx="24" type="pic"/>
          </p:nvPr>
        </p:nvSpPr>
        <p:spPr>
          <a:xfrm>
            <a:off x="16436123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7" name="Google Shape;667;p133"/>
          <p:cNvSpPr/>
          <p:nvPr>
            <p:ph idx="25" type="pic"/>
          </p:nvPr>
        </p:nvSpPr>
        <p:spPr>
          <a:xfrm>
            <a:off x="20172827" y="7980943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small">
  <p:cSld name="org chart small">
    <p:bg>
      <p:bgPr>
        <a:solidFill>
          <a:schemeClr val="lt1"/>
        </a:solidFill>
      </p:bgPr>
    </p:bg>
    <p:spTree>
      <p:nvGrpSpPr>
        <p:cNvPr id="668" name="Shape 6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9" name="Google Shape;669;p134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0" name="Google Shape;670;p134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1" name="Google Shape;671;p134"/>
          <p:cNvSpPr txBox="1"/>
          <p:nvPr>
            <p:ph idx="2" type="body"/>
          </p:nvPr>
        </p:nvSpPr>
        <p:spPr>
          <a:xfrm>
            <a:off x="10399274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2" name="Google Shape;672;p134"/>
          <p:cNvSpPr txBox="1"/>
          <p:nvPr>
            <p:ph idx="3" type="body"/>
          </p:nvPr>
        </p:nvSpPr>
        <p:spPr>
          <a:xfrm>
            <a:off x="10399274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3" name="Google Shape;673;p134"/>
          <p:cNvSpPr txBox="1"/>
          <p:nvPr>
            <p:ph idx="4" type="body"/>
          </p:nvPr>
        </p:nvSpPr>
        <p:spPr>
          <a:xfrm>
            <a:off x="4774978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4" name="Google Shape;674;p134"/>
          <p:cNvSpPr txBox="1"/>
          <p:nvPr>
            <p:ph idx="5" type="body"/>
          </p:nvPr>
        </p:nvSpPr>
        <p:spPr>
          <a:xfrm>
            <a:off x="4774978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5" name="Google Shape;675;p134"/>
          <p:cNvSpPr txBox="1"/>
          <p:nvPr>
            <p:ph idx="6" type="body"/>
          </p:nvPr>
        </p:nvSpPr>
        <p:spPr>
          <a:xfrm>
            <a:off x="8511681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6" name="Google Shape;676;p134"/>
          <p:cNvSpPr txBox="1"/>
          <p:nvPr>
            <p:ph idx="7" type="body"/>
          </p:nvPr>
        </p:nvSpPr>
        <p:spPr>
          <a:xfrm>
            <a:off x="8511681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7" name="Google Shape;677;p134"/>
          <p:cNvSpPr txBox="1"/>
          <p:nvPr>
            <p:ph idx="8" type="body"/>
          </p:nvPr>
        </p:nvSpPr>
        <p:spPr>
          <a:xfrm>
            <a:off x="12248384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8" name="Google Shape;678;p134"/>
          <p:cNvSpPr txBox="1"/>
          <p:nvPr>
            <p:ph idx="9" type="body"/>
          </p:nvPr>
        </p:nvSpPr>
        <p:spPr>
          <a:xfrm>
            <a:off x="12248384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9" name="Google Shape;679;p134"/>
          <p:cNvSpPr txBox="1"/>
          <p:nvPr>
            <p:ph idx="13" type="body"/>
          </p:nvPr>
        </p:nvSpPr>
        <p:spPr>
          <a:xfrm>
            <a:off x="15985088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80" name="Google Shape;680;p134"/>
          <p:cNvSpPr txBox="1"/>
          <p:nvPr>
            <p:ph idx="14" type="body"/>
          </p:nvPr>
        </p:nvSpPr>
        <p:spPr>
          <a:xfrm>
            <a:off x="15985088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cxnSp>
        <p:nvCxnSpPr>
          <p:cNvPr id="681" name="Google Shape;681;p134"/>
          <p:cNvCxnSpPr/>
          <p:nvPr/>
        </p:nvCxnSpPr>
        <p:spPr>
          <a:xfrm>
            <a:off x="6477730" y="8022414"/>
            <a:ext cx="11341835" cy="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82" name="Google Shape;682;p134"/>
          <p:cNvCxnSpPr/>
          <p:nvPr/>
        </p:nvCxnSpPr>
        <p:spPr>
          <a:xfrm>
            <a:off x="6477730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83" name="Google Shape;683;p134"/>
          <p:cNvCxnSpPr/>
          <p:nvPr/>
        </p:nvCxnSpPr>
        <p:spPr>
          <a:xfrm>
            <a:off x="17819566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84" name="Google Shape;684;p134"/>
          <p:cNvCxnSpPr/>
          <p:nvPr/>
        </p:nvCxnSpPr>
        <p:spPr>
          <a:xfrm>
            <a:off x="6477730" y="8022414"/>
            <a:ext cx="11341835" cy="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85" name="Google Shape;685;p134"/>
          <p:cNvCxnSpPr/>
          <p:nvPr/>
        </p:nvCxnSpPr>
        <p:spPr>
          <a:xfrm>
            <a:off x="6477730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686" name="Google Shape;686;p134"/>
          <p:cNvCxnSpPr/>
          <p:nvPr/>
        </p:nvCxnSpPr>
        <p:spPr>
          <a:xfrm>
            <a:off x="17819566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687" name="Google Shape;687;p134"/>
          <p:cNvSpPr/>
          <p:nvPr>
            <p:ph idx="15" type="pic"/>
          </p:nvPr>
        </p:nvSpPr>
        <p:spPr>
          <a:xfrm>
            <a:off x="5149898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88" name="Google Shape;688;p134"/>
          <p:cNvSpPr/>
          <p:nvPr>
            <p:ph idx="16" type="pic"/>
          </p:nvPr>
        </p:nvSpPr>
        <p:spPr>
          <a:xfrm>
            <a:off x="8962717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89" name="Google Shape;689;p134"/>
          <p:cNvSpPr/>
          <p:nvPr>
            <p:ph idx="17" type="pic"/>
          </p:nvPr>
        </p:nvSpPr>
        <p:spPr>
          <a:xfrm>
            <a:off x="12699420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90" name="Google Shape;690;p134"/>
          <p:cNvSpPr/>
          <p:nvPr>
            <p:ph idx="18" type="pic"/>
          </p:nvPr>
        </p:nvSpPr>
        <p:spPr>
          <a:xfrm>
            <a:off x="16436123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91" name="Google Shape;691;p134"/>
          <p:cNvSpPr/>
          <p:nvPr>
            <p:ph idx="19" type="pic"/>
          </p:nvPr>
        </p:nvSpPr>
        <p:spPr>
          <a:xfrm>
            <a:off x="10850310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medium">
  <p:cSld name="org chart medium">
    <p:bg>
      <p:bgPr>
        <a:solidFill>
          <a:schemeClr val="lt1"/>
        </a:solidFill>
      </p:bgPr>
    </p:bg>
    <p:spTree>
      <p:nvGrpSpPr>
        <p:cNvPr id="692" name="Shape 6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3" name="Google Shape;693;p135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4" name="Google Shape;694;p135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5" name="Google Shape;695;p135"/>
          <p:cNvSpPr txBox="1"/>
          <p:nvPr>
            <p:ph idx="2" type="body"/>
          </p:nvPr>
        </p:nvSpPr>
        <p:spPr>
          <a:xfrm>
            <a:off x="8370057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6" name="Google Shape;696;p135"/>
          <p:cNvSpPr txBox="1"/>
          <p:nvPr>
            <p:ph idx="3" type="body"/>
          </p:nvPr>
        </p:nvSpPr>
        <p:spPr>
          <a:xfrm>
            <a:off x="8370057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7" name="Google Shape;697;p135"/>
          <p:cNvSpPr txBox="1"/>
          <p:nvPr>
            <p:ph idx="4" type="body"/>
          </p:nvPr>
        </p:nvSpPr>
        <p:spPr>
          <a:xfrm>
            <a:off x="12527767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8" name="Google Shape;698;p135"/>
          <p:cNvSpPr txBox="1"/>
          <p:nvPr>
            <p:ph idx="5" type="body"/>
          </p:nvPr>
        </p:nvSpPr>
        <p:spPr>
          <a:xfrm>
            <a:off x="12527767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99" name="Google Shape;699;p135"/>
          <p:cNvSpPr txBox="1"/>
          <p:nvPr>
            <p:ph idx="6" type="body"/>
          </p:nvPr>
        </p:nvSpPr>
        <p:spPr>
          <a:xfrm>
            <a:off x="2941578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0" name="Google Shape;700;p135"/>
          <p:cNvSpPr txBox="1"/>
          <p:nvPr>
            <p:ph idx="7" type="body"/>
          </p:nvPr>
        </p:nvSpPr>
        <p:spPr>
          <a:xfrm>
            <a:off x="2941578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1" name="Google Shape;701;p135"/>
          <p:cNvSpPr txBox="1"/>
          <p:nvPr>
            <p:ph idx="8" type="body"/>
          </p:nvPr>
        </p:nvSpPr>
        <p:spPr>
          <a:xfrm>
            <a:off x="6664864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2" name="Google Shape;702;p135"/>
          <p:cNvSpPr txBox="1"/>
          <p:nvPr>
            <p:ph idx="9" type="body"/>
          </p:nvPr>
        </p:nvSpPr>
        <p:spPr>
          <a:xfrm>
            <a:off x="6664864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3" name="Google Shape;703;p135"/>
          <p:cNvSpPr txBox="1"/>
          <p:nvPr>
            <p:ph idx="13" type="body"/>
          </p:nvPr>
        </p:nvSpPr>
        <p:spPr>
          <a:xfrm>
            <a:off x="10401567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4" name="Google Shape;704;p135"/>
          <p:cNvSpPr txBox="1"/>
          <p:nvPr>
            <p:ph idx="14" type="body"/>
          </p:nvPr>
        </p:nvSpPr>
        <p:spPr>
          <a:xfrm>
            <a:off x="10401567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5" name="Google Shape;705;p135"/>
          <p:cNvSpPr txBox="1"/>
          <p:nvPr>
            <p:ph idx="15" type="body"/>
          </p:nvPr>
        </p:nvSpPr>
        <p:spPr>
          <a:xfrm>
            <a:off x="14138270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6" name="Google Shape;706;p135"/>
          <p:cNvSpPr txBox="1"/>
          <p:nvPr>
            <p:ph idx="16" type="body"/>
          </p:nvPr>
        </p:nvSpPr>
        <p:spPr>
          <a:xfrm>
            <a:off x="14138270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7" name="Google Shape;707;p135"/>
          <p:cNvSpPr txBox="1"/>
          <p:nvPr>
            <p:ph idx="17" type="body"/>
          </p:nvPr>
        </p:nvSpPr>
        <p:spPr>
          <a:xfrm>
            <a:off x="17874973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8" name="Google Shape;708;p135"/>
          <p:cNvSpPr txBox="1"/>
          <p:nvPr>
            <p:ph idx="18" type="body"/>
          </p:nvPr>
        </p:nvSpPr>
        <p:spPr>
          <a:xfrm>
            <a:off x="17874973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cxnSp>
        <p:nvCxnSpPr>
          <p:cNvPr id="709" name="Google Shape;709;p135"/>
          <p:cNvCxnSpPr/>
          <p:nvPr/>
        </p:nvCxnSpPr>
        <p:spPr>
          <a:xfrm>
            <a:off x="4753433" y="8022414"/>
            <a:ext cx="14921059" cy="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10" name="Google Shape;710;p135"/>
          <p:cNvCxnSpPr/>
          <p:nvPr/>
        </p:nvCxnSpPr>
        <p:spPr>
          <a:xfrm>
            <a:off x="4753433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11" name="Google Shape;711;p135"/>
          <p:cNvCxnSpPr/>
          <p:nvPr/>
        </p:nvCxnSpPr>
        <p:spPr>
          <a:xfrm>
            <a:off x="19674492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12" name="Google Shape;712;p135"/>
          <p:cNvCxnSpPr/>
          <p:nvPr/>
        </p:nvCxnSpPr>
        <p:spPr>
          <a:xfrm>
            <a:off x="4753433" y="8022414"/>
            <a:ext cx="14921059" cy="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13" name="Google Shape;713;p135"/>
          <p:cNvCxnSpPr/>
          <p:nvPr/>
        </p:nvCxnSpPr>
        <p:spPr>
          <a:xfrm>
            <a:off x="4753433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14" name="Google Shape;714;p135"/>
          <p:cNvCxnSpPr/>
          <p:nvPr/>
        </p:nvCxnSpPr>
        <p:spPr>
          <a:xfrm>
            <a:off x="19674492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715" name="Google Shape;715;p135"/>
          <p:cNvSpPr/>
          <p:nvPr>
            <p:ph idx="19" type="pic"/>
          </p:nvPr>
        </p:nvSpPr>
        <p:spPr>
          <a:xfrm>
            <a:off x="3392614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16" name="Google Shape;716;p135"/>
          <p:cNvSpPr/>
          <p:nvPr>
            <p:ph idx="20" type="pic"/>
          </p:nvPr>
        </p:nvSpPr>
        <p:spPr>
          <a:xfrm>
            <a:off x="7039784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17" name="Google Shape;717;p135"/>
          <p:cNvSpPr/>
          <p:nvPr>
            <p:ph idx="21" type="pic"/>
          </p:nvPr>
        </p:nvSpPr>
        <p:spPr>
          <a:xfrm>
            <a:off x="10852603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18" name="Google Shape;718;p135"/>
          <p:cNvSpPr/>
          <p:nvPr>
            <p:ph idx="22" type="pic"/>
          </p:nvPr>
        </p:nvSpPr>
        <p:spPr>
          <a:xfrm>
            <a:off x="14589306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19" name="Google Shape;719;p135"/>
          <p:cNvSpPr/>
          <p:nvPr>
            <p:ph idx="23" type="pic"/>
          </p:nvPr>
        </p:nvSpPr>
        <p:spPr>
          <a:xfrm>
            <a:off x="18326009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20" name="Google Shape;720;p135"/>
          <p:cNvSpPr/>
          <p:nvPr>
            <p:ph idx="24" type="pic"/>
          </p:nvPr>
        </p:nvSpPr>
        <p:spPr>
          <a:xfrm>
            <a:off x="8744977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21" name="Google Shape;721;p135"/>
          <p:cNvSpPr/>
          <p:nvPr>
            <p:ph idx="25" type="pic"/>
          </p:nvPr>
        </p:nvSpPr>
        <p:spPr>
          <a:xfrm>
            <a:off x="12978803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large">
  <p:cSld name="org chart large">
    <p:bg>
      <p:bgPr>
        <a:solidFill>
          <a:schemeClr val="lt1"/>
        </a:solidFill>
      </p:bgPr>
    </p:bg>
    <p:spTree>
      <p:nvGrpSpPr>
        <p:cNvPr id="722" name="Shape 7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3" name="Google Shape;723;p136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4" name="Google Shape;724;p136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5" name="Google Shape;725;p136"/>
          <p:cNvSpPr txBox="1"/>
          <p:nvPr>
            <p:ph idx="2" type="body"/>
          </p:nvPr>
        </p:nvSpPr>
        <p:spPr>
          <a:xfrm>
            <a:off x="6241564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6" name="Google Shape;726;p136"/>
          <p:cNvSpPr txBox="1"/>
          <p:nvPr>
            <p:ph idx="3" type="body"/>
          </p:nvPr>
        </p:nvSpPr>
        <p:spPr>
          <a:xfrm>
            <a:off x="6241564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7" name="Google Shape;727;p136"/>
          <p:cNvSpPr txBox="1"/>
          <p:nvPr>
            <p:ph idx="4" type="body"/>
          </p:nvPr>
        </p:nvSpPr>
        <p:spPr>
          <a:xfrm>
            <a:off x="10399274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8" name="Google Shape;728;p136"/>
          <p:cNvSpPr txBox="1"/>
          <p:nvPr>
            <p:ph idx="5" type="body"/>
          </p:nvPr>
        </p:nvSpPr>
        <p:spPr>
          <a:xfrm>
            <a:off x="10399274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9" name="Google Shape;729;p136"/>
          <p:cNvSpPr txBox="1"/>
          <p:nvPr>
            <p:ph idx="6" type="body"/>
          </p:nvPr>
        </p:nvSpPr>
        <p:spPr>
          <a:xfrm>
            <a:off x="14431350" y="6563293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0" name="Google Shape;730;p136"/>
          <p:cNvSpPr txBox="1"/>
          <p:nvPr>
            <p:ph idx="7" type="body"/>
          </p:nvPr>
        </p:nvSpPr>
        <p:spPr>
          <a:xfrm>
            <a:off x="14431350" y="7195044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1" name="Google Shape;731;p136"/>
          <p:cNvSpPr txBox="1"/>
          <p:nvPr>
            <p:ph idx="8" type="body"/>
          </p:nvPr>
        </p:nvSpPr>
        <p:spPr>
          <a:xfrm>
            <a:off x="1051692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2" name="Google Shape;732;p136"/>
          <p:cNvSpPr txBox="1"/>
          <p:nvPr>
            <p:ph idx="9" type="body"/>
          </p:nvPr>
        </p:nvSpPr>
        <p:spPr>
          <a:xfrm>
            <a:off x="1051692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3" name="Google Shape;733;p136"/>
          <p:cNvSpPr txBox="1"/>
          <p:nvPr>
            <p:ph idx="13" type="body"/>
          </p:nvPr>
        </p:nvSpPr>
        <p:spPr>
          <a:xfrm>
            <a:off x="4774978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4" name="Google Shape;734;p136"/>
          <p:cNvSpPr txBox="1"/>
          <p:nvPr>
            <p:ph idx="14" type="body"/>
          </p:nvPr>
        </p:nvSpPr>
        <p:spPr>
          <a:xfrm>
            <a:off x="4774978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5" name="Google Shape;735;p136"/>
          <p:cNvSpPr txBox="1"/>
          <p:nvPr>
            <p:ph idx="15" type="body"/>
          </p:nvPr>
        </p:nvSpPr>
        <p:spPr>
          <a:xfrm>
            <a:off x="8511681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6" name="Google Shape;736;p136"/>
          <p:cNvSpPr txBox="1"/>
          <p:nvPr>
            <p:ph idx="16" type="body"/>
          </p:nvPr>
        </p:nvSpPr>
        <p:spPr>
          <a:xfrm>
            <a:off x="8511681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7" name="Google Shape;737;p136"/>
          <p:cNvSpPr txBox="1"/>
          <p:nvPr>
            <p:ph idx="17" type="body"/>
          </p:nvPr>
        </p:nvSpPr>
        <p:spPr>
          <a:xfrm>
            <a:off x="12248384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8" name="Google Shape;738;p136"/>
          <p:cNvSpPr txBox="1"/>
          <p:nvPr>
            <p:ph idx="18" type="body"/>
          </p:nvPr>
        </p:nvSpPr>
        <p:spPr>
          <a:xfrm>
            <a:off x="12248384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9" name="Google Shape;739;p136"/>
          <p:cNvSpPr txBox="1"/>
          <p:nvPr>
            <p:ph idx="19" type="body"/>
          </p:nvPr>
        </p:nvSpPr>
        <p:spPr>
          <a:xfrm>
            <a:off x="15985088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40" name="Google Shape;740;p136"/>
          <p:cNvSpPr txBox="1"/>
          <p:nvPr>
            <p:ph idx="20" type="body"/>
          </p:nvPr>
        </p:nvSpPr>
        <p:spPr>
          <a:xfrm>
            <a:off x="15985088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41" name="Google Shape;741;p136"/>
          <p:cNvSpPr txBox="1"/>
          <p:nvPr>
            <p:ph idx="21" type="body"/>
          </p:nvPr>
        </p:nvSpPr>
        <p:spPr>
          <a:xfrm>
            <a:off x="19721791" y="11772106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42" name="Google Shape;742;p136"/>
          <p:cNvSpPr txBox="1"/>
          <p:nvPr>
            <p:ph idx="22" type="body"/>
          </p:nvPr>
        </p:nvSpPr>
        <p:spPr>
          <a:xfrm>
            <a:off x="19721791" y="12403857"/>
            <a:ext cx="3431194" cy="4158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b="0" i="0" sz="3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Arial"/>
              <a:buNone/>
              <a:defRPr sz="2000">
                <a:solidFill>
                  <a:schemeClr val="accent2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600"/>
              <a:buFont typeface="Arial"/>
              <a:buNone/>
              <a:defRPr sz="1600">
                <a:solidFill>
                  <a:schemeClr val="accent2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1400"/>
              <a:buFont typeface="Arial"/>
              <a:buNone/>
              <a:defRPr sz="1400">
                <a:solidFill>
                  <a:schemeClr val="accent2"/>
                </a:solidFill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cxnSp>
        <p:nvCxnSpPr>
          <p:cNvPr id="743" name="Google Shape;743;p136"/>
          <p:cNvCxnSpPr/>
          <p:nvPr/>
        </p:nvCxnSpPr>
        <p:spPr>
          <a:xfrm>
            <a:off x="2846256" y="8022414"/>
            <a:ext cx="18670097" cy="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44" name="Google Shape;744;p136"/>
          <p:cNvCxnSpPr/>
          <p:nvPr/>
        </p:nvCxnSpPr>
        <p:spPr>
          <a:xfrm>
            <a:off x="2846256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45" name="Google Shape;745;p136"/>
          <p:cNvCxnSpPr/>
          <p:nvPr/>
        </p:nvCxnSpPr>
        <p:spPr>
          <a:xfrm>
            <a:off x="21516355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46" name="Google Shape;746;p136"/>
          <p:cNvCxnSpPr/>
          <p:nvPr/>
        </p:nvCxnSpPr>
        <p:spPr>
          <a:xfrm>
            <a:off x="2846256" y="8022414"/>
            <a:ext cx="18670097" cy="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47" name="Google Shape;747;p136"/>
          <p:cNvCxnSpPr/>
          <p:nvPr/>
        </p:nvCxnSpPr>
        <p:spPr>
          <a:xfrm>
            <a:off x="2846256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48" name="Google Shape;748;p136"/>
          <p:cNvCxnSpPr/>
          <p:nvPr/>
        </p:nvCxnSpPr>
        <p:spPr>
          <a:xfrm>
            <a:off x="21516355" y="8022414"/>
            <a:ext cx="0" cy="233312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749" name="Google Shape;749;p136"/>
          <p:cNvSpPr/>
          <p:nvPr>
            <p:ph idx="23" type="pic"/>
          </p:nvPr>
        </p:nvSpPr>
        <p:spPr>
          <a:xfrm>
            <a:off x="1502728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0" name="Google Shape;750;p136"/>
          <p:cNvSpPr/>
          <p:nvPr>
            <p:ph idx="24" type="pic"/>
          </p:nvPr>
        </p:nvSpPr>
        <p:spPr>
          <a:xfrm>
            <a:off x="5149898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1" name="Google Shape;751;p136"/>
          <p:cNvSpPr/>
          <p:nvPr>
            <p:ph idx="25" type="pic"/>
          </p:nvPr>
        </p:nvSpPr>
        <p:spPr>
          <a:xfrm>
            <a:off x="8962717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2" name="Google Shape;752;p136"/>
          <p:cNvSpPr/>
          <p:nvPr>
            <p:ph idx="26" type="pic"/>
          </p:nvPr>
        </p:nvSpPr>
        <p:spPr>
          <a:xfrm>
            <a:off x="12699420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3" name="Google Shape;753;p136"/>
          <p:cNvSpPr/>
          <p:nvPr>
            <p:ph idx="27" type="pic"/>
          </p:nvPr>
        </p:nvSpPr>
        <p:spPr>
          <a:xfrm>
            <a:off x="16436123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4" name="Google Shape;754;p136"/>
          <p:cNvSpPr/>
          <p:nvPr>
            <p:ph idx="28" type="pic"/>
          </p:nvPr>
        </p:nvSpPr>
        <p:spPr>
          <a:xfrm>
            <a:off x="20172827" y="8549639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5" name="Google Shape;755;p136"/>
          <p:cNvSpPr/>
          <p:nvPr>
            <p:ph idx="29" type="pic"/>
          </p:nvPr>
        </p:nvSpPr>
        <p:spPr>
          <a:xfrm>
            <a:off x="6616484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6" name="Google Shape;756;p136"/>
          <p:cNvSpPr/>
          <p:nvPr>
            <p:ph idx="30" type="pic"/>
          </p:nvPr>
        </p:nvSpPr>
        <p:spPr>
          <a:xfrm>
            <a:off x="10850310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7" name="Google Shape;757;p136"/>
          <p:cNvSpPr/>
          <p:nvPr>
            <p:ph idx="31" type="pic"/>
          </p:nvPr>
        </p:nvSpPr>
        <p:spPr>
          <a:xfrm>
            <a:off x="14882386" y="3340826"/>
            <a:ext cx="2687057" cy="2687057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>
  <p:cSld name="Title Only">
    <p:bg>
      <p:bgPr>
        <a:solidFill>
          <a:srgbClr val="FEFAF5"/>
        </a:solidFill>
      </p:bgPr>
    </p:bg>
    <p:spTree>
      <p:nvGrpSpPr>
        <p:cNvPr id="758" name="Shape 7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9" name="Google Shape;759;p137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2">
  <p:cSld name="red_title 2"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57"/>
          <p:cNvSpPr/>
          <p:nvPr/>
        </p:nvSpPr>
        <p:spPr>
          <a:xfrm>
            <a:off x="2239654" y="1561784"/>
            <a:ext cx="10553467" cy="10553467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" name="Google Shape;82;p57"/>
          <p:cNvSpPr/>
          <p:nvPr/>
        </p:nvSpPr>
        <p:spPr>
          <a:xfrm>
            <a:off x="0" y="0"/>
            <a:ext cx="3759200" cy="13715999"/>
          </a:xfrm>
          <a:prstGeom prst="rect">
            <a:avLst/>
          </a:prstGeom>
          <a:solidFill>
            <a:srgbClr val="E9E6D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" name="Google Shape;83;p57"/>
          <p:cNvSpPr/>
          <p:nvPr/>
        </p:nvSpPr>
        <p:spPr>
          <a:xfrm>
            <a:off x="2258725" y="3156359"/>
            <a:ext cx="1493978" cy="7368477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" name="Google Shape;84;p57"/>
          <p:cNvSpPr txBox="1"/>
          <p:nvPr>
            <p:ph type="title"/>
          </p:nvPr>
        </p:nvSpPr>
        <p:spPr>
          <a:xfrm>
            <a:off x="5879134" y="3786872"/>
            <a:ext cx="14390066" cy="304276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0" spcFirstLastPara="1" rIns="0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500"/>
              <a:buFont typeface="Arial"/>
              <a:buNone/>
              <a:defRPr sz="115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57"/>
          <p:cNvSpPr txBox="1"/>
          <p:nvPr>
            <p:ph idx="1" type="body"/>
          </p:nvPr>
        </p:nvSpPr>
        <p:spPr>
          <a:xfrm>
            <a:off x="5878513" y="6896066"/>
            <a:ext cx="8812847" cy="30427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sz="4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86" name="Google Shape;86;p5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0602769" y="11639724"/>
            <a:ext cx="2182620" cy="5522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2 topics side by side">
  <p:cSld name="titles 2 topics side by side">
    <p:bg>
      <p:bgPr>
        <a:solidFill>
          <a:schemeClr val="lt1"/>
        </a:solidFill>
      </p:bgPr>
    </p:bg>
    <p:spTree>
      <p:nvGrpSpPr>
        <p:cNvPr id="760" name="Shape 7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1" name="Google Shape;761;p138"/>
          <p:cNvSpPr/>
          <p:nvPr/>
        </p:nvSpPr>
        <p:spPr>
          <a:xfrm>
            <a:off x="1525588" y="3618487"/>
            <a:ext cx="10392654" cy="10097513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2" name="Google Shape;762;p138"/>
          <p:cNvSpPr/>
          <p:nvPr/>
        </p:nvSpPr>
        <p:spPr>
          <a:xfrm>
            <a:off x="12525133" y="3618488"/>
            <a:ext cx="10260255" cy="10097512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3" name="Google Shape;763;p138"/>
          <p:cNvSpPr/>
          <p:nvPr/>
        </p:nvSpPr>
        <p:spPr>
          <a:xfrm flipH="1" rot="10800000">
            <a:off x="1955541" y="5024205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4" name="Google Shape;764;p138"/>
          <p:cNvSpPr/>
          <p:nvPr/>
        </p:nvSpPr>
        <p:spPr>
          <a:xfrm flipH="1" rot="10800000">
            <a:off x="13048396" y="5024205"/>
            <a:ext cx="898799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5" name="Google Shape;765;p138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6" name="Google Shape;766;p138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67" name="Google Shape;767;p138"/>
          <p:cNvSpPr txBox="1"/>
          <p:nvPr>
            <p:ph idx="2" type="body"/>
          </p:nvPr>
        </p:nvSpPr>
        <p:spPr>
          <a:xfrm>
            <a:off x="1862635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68" name="Google Shape;768;p138"/>
          <p:cNvSpPr txBox="1"/>
          <p:nvPr>
            <p:ph idx="3" type="body"/>
          </p:nvPr>
        </p:nvSpPr>
        <p:spPr>
          <a:xfrm>
            <a:off x="1862635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69" name="Google Shape;769;p138"/>
          <p:cNvSpPr txBox="1"/>
          <p:nvPr>
            <p:ph idx="4" type="body"/>
          </p:nvPr>
        </p:nvSpPr>
        <p:spPr>
          <a:xfrm>
            <a:off x="12962060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0" name="Google Shape;770;p138"/>
          <p:cNvSpPr txBox="1"/>
          <p:nvPr>
            <p:ph idx="5" type="body"/>
          </p:nvPr>
        </p:nvSpPr>
        <p:spPr>
          <a:xfrm>
            <a:off x="12962060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s 2 topics side by side">
  <p:cSld name="1_titles 2 topics side by side">
    <p:bg>
      <p:bgPr>
        <a:solidFill>
          <a:schemeClr val="lt1"/>
        </a:solidFill>
      </p:bgPr>
    </p:bg>
    <p:spTree>
      <p:nvGrpSpPr>
        <p:cNvPr id="771" name="Shape 7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2" name="Google Shape;772;p139"/>
          <p:cNvSpPr/>
          <p:nvPr/>
        </p:nvSpPr>
        <p:spPr>
          <a:xfrm>
            <a:off x="19279764" y="41491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3" name="Google Shape;773;p139"/>
          <p:cNvSpPr/>
          <p:nvPr/>
        </p:nvSpPr>
        <p:spPr>
          <a:xfrm>
            <a:off x="1525588" y="3618487"/>
            <a:ext cx="10392654" cy="10097513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4" name="Google Shape;774;p139"/>
          <p:cNvSpPr/>
          <p:nvPr/>
        </p:nvSpPr>
        <p:spPr>
          <a:xfrm flipH="1" rot="10800000">
            <a:off x="1955541" y="5024205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5" name="Google Shape;775;p139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6" name="Google Shape;776;p139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7" name="Google Shape;777;p139"/>
          <p:cNvSpPr txBox="1"/>
          <p:nvPr>
            <p:ph idx="2" type="body"/>
          </p:nvPr>
        </p:nvSpPr>
        <p:spPr>
          <a:xfrm>
            <a:off x="1862635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8" name="Google Shape;778;p139"/>
          <p:cNvSpPr txBox="1"/>
          <p:nvPr>
            <p:ph idx="3" type="body"/>
          </p:nvPr>
        </p:nvSpPr>
        <p:spPr>
          <a:xfrm>
            <a:off x="1862635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779" name="Google Shape;779;p13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301031" y="5211181"/>
            <a:ext cx="11269820" cy="6230912"/>
          </a:xfrm>
          <a:prstGeom prst="rect">
            <a:avLst/>
          </a:prstGeom>
          <a:noFill/>
          <a:ln>
            <a:noFill/>
          </a:ln>
        </p:spPr>
      </p:pic>
      <p:sp>
        <p:nvSpPr>
          <p:cNvPr id="780" name="Google Shape;780;p139"/>
          <p:cNvSpPr/>
          <p:nvPr>
            <p:ph idx="4" type="pic"/>
          </p:nvPr>
        </p:nvSpPr>
        <p:spPr>
          <a:xfrm>
            <a:off x="13756247" y="5555500"/>
            <a:ext cx="8346022" cy="50149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_titles 2 topics side by side">
  <p:cSld name="2_titles 2 topics side by side">
    <p:bg>
      <p:bgPr>
        <a:solidFill>
          <a:schemeClr val="lt1"/>
        </a:solidFill>
      </p:bgPr>
    </p:bg>
    <p:spTree>
      <p:nvGrpSpPr>
        <p:cNvPr id="781" name="Shape 7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2" name="Google Shape;782;p140"/>
          <p:cNvSpPr/>
          <p:nvPr/>
        </p:nvSpPr>
        <p:spPr>
          <a:xfrm>
            <a:off x="19279764" y="41491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3" name="Google Shape;783;p140"/>
          <p:cNvSpPr/>
          <p:nvPr/>
        </p:nvSpPr>
        <p:spPr>
          <a:xfrm flipH="1" rot="10800000">
            <a:off x="1955541" y="5024205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4" name="Google Shape;784;p140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5" name="Google Shape;785;p140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86" name="Google Shape;786;p140"/>
          <p:cNvSpPr txBox="1"/>
          <p:nvPr>
            <p:ph idx="2" type="body"/>
          </p:nvPr>
        </p:nvSpPr>
        <p:spPr>
          <a:xfrm>
            <a:off x="1862635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87" name="Google Shape;787;p140"/>
          <p:cNvSpPr txBox="1"/>
          <p:nvPr>
            <p:ph idx="3" type="body"/>
          </p:nvPr>
        </p:nvSpPr>
        <p:spPr>
          <a:xfrm>
            <a:off x="1862635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788" name="Google Shape;788;p14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2301031" y="5211181"/>
            <a:ext cx="11269820" cy="6230912"/>
          </a:xfrm>
          <a:prstGeom prst="rect">
            <a:avLst/>
          </a:prstGeom>
          <a:noFill/>
          <a:ln>
            <a:noFill/>
          </a:ln>
        </p:spPr>
      </p:pic>
      <p:sp>
        <p:nvSpPr>
          <p:cNvPr id="789" name="Google Shape;789;p140"/>
          <p:cNvSpPr/>
          <p:nvPr>
            <p:ph idx="4" type="pic"/>
          </p:nvPr>
        </p:nvSpPr>
        <p:spPr>
          <a:xfrm>
            <a:off x="13756247" y="5555500"/>
            <a:ext cx="8346022" cy="50149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titles 2 topics side by side">
  <p:cSld name="3_titles 2 topics side by side">
    <p:bg>
      <p:bgPr>
        <a:solidFill>
          <a:schemeClr val="lt1"/>
        </a:solidFill>
      </p:bgPr>
    </p:bg>
    <p:spTree>
      <p:nvGrpSpPr>
        <p:cNvPr id="790" name="Shape 7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1" name="Google Shape;791;p141"/>
          <p:cNvSpPr/>
          <p:nvPr/>
        </p:nvSpPr>
        <p:spPr>
          <a:xfrm>
            <a:off x="-2491664" y="41491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2" name="Google Shape;792;p141"/>
          <p:cNvSpPr/>
          <p:nvPr/>
        </p:nvSpPr>
        <p:spPr>
          <a:xfrm>
            <a:off x="12498388" y="3618487"/>
            <a:ext cx="10392654" cy="10097513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3" name="Google Shape;793;p141"/>
          <p:cNvSpPr/>
          <p:nvPr/>
        </p:nvSpPr>
        <p:spPr>
          <a:xfrm flipH="1" rot="10800000">
            <a:off x="12814041" y="5024205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4" name="Google Shape;794;p141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5" name="Google Shape;795;p141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6" name="Google Shape;796;p141"/>
          <p:cNvSpPr txBox="1"/>
          <p:nvPr>
            <p:ph idx="2" type="body"/>
          </p:nvPr>
        </p:nvSpPr>
        <p:spPr>
          <a:xfrm>
            <a:off x="12835435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7" name="Google Shape;797;p141"/>
          <p:cNvSpPr txBox="1"/>
          <p:nvPr>
            <p:ph idx="3" type="body"/>
          </p:nvPr>
        </p:nvSpPr>
        <p:spPr>
          <a:xfrm>
            <a:off x="12835435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pic>
        <p:nvPicPr>
          <p:cNvPr id="798" name="Google Shape;798;p14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57374" y="5211181"/>
            <a:ext cx="11269820" cy="6230912"/>
          </a:xfrm>
          <a:prstGeom prst="rect">
            <a:avLst/>
          </a:prstGeom>
          <a:noFill/>
          <a:ln>
            <a:noFill/>
          </a:ln>
        </p:spPr>
      </p:pic>
      <p:sp>
        <p:nvSpPr>
          <p:cNvPr id="799" name="Google Shape;799;p141"/>
          <p:cNvSpPr/>
          <p:nvPr>
            <p:ph idx="4" type="pic"/>
          </p:nvPr>
        </p:nvSpPr>
        <p:spPr>
          <a:xfrm>
            <a:off x="1912590" y="5555500"/>
            <a:ext cx="8346022" cy="50149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titles 2 topics side by side">
  <p:cSld name="4_titles 2 topics side by side">
    <p:bg>
      <p:bgPr>
        <a:solidFill>
          <a:schemeClr val="lt1"/>
        </a:solidFill>
      </p:bgPr>
    </p:bg>
    <p:spTree>
      <p:nvGrpSpPr>
        <p:cNvPr id="800" name="Shape 8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1" name="Google Shape;801;p142"/>
          <p:cNvSpPr/>
          <p:nvPr/>
        </p:nvSpPr>
        <p:spPr>
          <a:xfrm>
            <a:off x="-2535207" y="4149190"/>
            <a:ext cx="7856024" cy="785602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02" name="Google Shape;802;p14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675088" y="5211181"/>
            <a:ext cx="11269820" cy="6230912"/>
          </a:xfrm>
          <a:prstGeom prst="rect">
            <a:avLst/>
          </a:prstGeom>
          <a:noFill/>
          <a:ln>
            <a:noFill/>
          </a:ln>
        </p:spPr>
      </p:pic>
      <p:sp>
        <p:nvSpPr>
          <p:cNvPr id="803" name="Google Shape;803;p142"/>
          <p:cNvSpPr/>
          <p:nvPr>
            <p:ph idx="2" type="pic"/>
          </p:nvPr>
        </p:nvSpPr>
        <p:spPr>
          <a:xfrm>
            <a:off x="2130304" y="5555500"/>
            <a:ext cx="8346022" cy="5014922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804" name="Google Shape;804;p142"/>
          <p:cNvSpPr/>
          <p:nvPr/>
        </p:nvSpPr>
        <p:spPr>
          <a:xfrm flipH="1" rot="10800000">
            <a:off x="13928466" y="5024205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5" name="Google Shape;805;p142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6" name="Google Shape;806;p142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7" name="Google Shape;807;p142"/>
          <p:cNvSpPr txBox="1"/>
          <p:nvPr>
            <p:ph idx="3" type="body"/>
          </p:nvPr>
        </p:nvSpPr>
        <p:spPr>
          <a:xfrm>
            <a:off x="13835559" y="4066757"/>
            <a:ext cx="6765914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8" name="Google Shape;808;p142"/>
          <p:cNvSpPr txBox="1"/>
          <p:nvPr>
            <p:ph idx="4" type="body"/>
          </p:nvPr>
        </p:nvSpPr>
        <p:spPr>
          <a:xfrm>
            <a:off x="13835559" y="5440727"/>
            <a:ext cx="8885237" cy="3641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b="0" i="0" sz="3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topics side by side">
  <p:cSld name="titles 3 topics side by side">
    <p:bg>
      <p:bgPr>
        <a:solidFill>
          <a:schemeClr val="lt1"/>
        </a:solidFill>
      </p:bgPr>
    </p:bg>
    <p:spTree>
      <p:nvGrpSpPr>
        <p:cNvPr id="809" name="Shape 8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0" name="Google Shape;810;p143"/>
          <p:cNvSpPr/>
          <p:nvPr/>
        </p:nvSpPr>
        <p:spPr>
          <a:xfrm>
            <a:off x="8896891" y="3618487"/>
            <a:ext cx="6669741" cy="10097513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1" name="Google Shape;811;p143"/>
          <p:cNvSpPr/>
          <p:nvPr/>
        </p:nvSpPr>
        <p:spPr>
          <a:xfrm>
            <a:off x="16135525" y="3618488"/>
            <a:ext cx="6669741" cy="10097514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2" name="Google Shape;812;p143"/>
          <p:cNvSpPr/>
          <p:nvPr/>
        </p:nvSpPr>
        <p:spPr>
          <a:xfrm>
            <a:off x="1549789" y="3618488"/>
            <a:ext cx="6669741" cy="10097513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3" name="Google Shape;813;p143"/>
          <p:cNvSpPr/>
          <p:nvPr/>
        </p:nvSpPr>
        <p:spPr>
          <a:xfrm flipH="1" rot="10800000">
            <a:off x="9313728" y="490728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4" name="Google Shape;814;p143"/>
          <p:cNvSpPr/>
          <p:nvPr/>
        </p:nvSpPr>
        <p:spPr>
          <a:xfrm flipH="1" rot="10800000">
            <a:off x="16502670" y="490728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5" name="Google Shape;815;p143"/>
          <p:cNvSpPr/>
          <p:nvPr/>
        </p:nvSpPr>
        <p:spPr>
          <a:xfrm flipH="1" rot="10800000">
            <a:off x="1979742" y="490728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6" name="Google Shape;816;p143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7" name="Google Shape;817;p143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18" name="Google Shape;818;p143"/>
          <p:cNvSpPr txBox="1"/>
          <p:nvPr>
            <p:ph idx="2" type="body"/>
          </p:nvPr>
        </p:nvSpPr>
        <p:spPr>
          <a:xfrm>
            <a:off x="1883327" y="4024744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19" name="Google Shape;819;p143"/>
          <p:cNvSpPr txBox="1"/>
          <p:nvPr>
            <p:ph idx="3" type="body"/>
          </p:nvPr>
        </p:nvSpPr>
        <p:spPr>
          <a:xfrm>
            <a:off x="1933615" y="5398714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0" name="Google Shape;820;p143"/>
          <p:cNvSpPr txBox="1"/>
          <p:nvPr>
            <p:ph idx="4" type="body"/>
          </p:nvPr>
        </p:nvSpPr>
        <p:spPr>
          <a:xfrm>
            <a:off x="9246653" y="4024744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1" name="Google Shape;821;p143"/>
          <p:cNvSpPr txBox="1"/>
          <p:nvPr>
            <p:ph idx="5" type="body"/>
          </p:nvPr>
        </p:nvSpPr>
        <p:spPr>
          <a:xfrm>
            <a:off x="9296941" y="5398714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2" name="Google Shape;822;p143"/>
          <p:cNvSpPr txBox="1"/>
          <p:nvPr>
            <p:ph idx="6" type="body"/>
          </p:nvPr>
        </p:nvSpPr>
        <p:spPr>
          <a:xfrm>
            <a:off x="16454092" y="4024744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3" name="Google Shape;823;p143"/>
          <p:cNvSpPr txBox="1"/>
          <p:nvPr>
            <p:ph idx="7" type="body"/>
          </p:nvPr>
        </p:nvSpPr>
        <p:spPr>
          <a:xfrm>
            <a:off x="16504380" y="5398714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4 topics side by side">
  <p:cSld name="titles 4 topics side by side">
    <p:bg>
      <p:bgPr>
        <a:solidFill>
          <a:schemeClr val="lt1"/>
        </a:solidFill>
      </p:bgPr>
    </p:bg>
    <p:spTree>
      <p:nvGrpSpPr>
        <p:cNvPr id="824" name="Shape 8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5" name="Google Shape;825;p144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6" name="Google Shape;826;p144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4400"/>
              <a:buFont typeface="Arial"/>
              <a:buNone/>
              <a:defRPr b="0" i="0" sz="4400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27" name="Google Shape;827;p144"/>
          <p:cNvSpPr/>
          <p:nvPr/>
        </p:nvSpPr>
        <p:spPr>
          <a:xfrm>
            <a:off x="1525588" y="3618487"/>
            <a:ext cx="21337375" cy="10097513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8" name="Google Shape;828;p144"/>
          <p:cNvSpPr/>
          <p:nvPr/>
        </p:nvSpPr>
        <p:spPr>
          <a:xfrm flipH="1" rot="10800000">
            <a:off x="1824752" y="510540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9" name="Google Shape;829;p144"/>
          <p:cNvSpPr/>
          <p:nvPr/>
        </p:nvSpPr>
        <p:spPr>
          <a:xfrm>
            <a:off x="7183198" y="5151119"/>
            <a:ext cx="914400" cy="4571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0" name="Google Shape;830;p144"/>
          <p:cNvSpPr/>
          <p:nvPr/>
        </p:nvSpPr>
        <p:spPr>
          <a:xfrm>
            <a:off x="12586470" y="5151119"/>
            <a:ext cx="914400" cy="4571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1" name="Google Shape;831;p144"/>
          <p:cNvSpPr/>
          <p:nvPr/>
        </p:nvSpPr>
        <p:spPr>
          <a:xfrm>
            <a:off x="17906616" y="5151119"/>
            <a:ext cx="914400" cy="4571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2" name="Google Shape;832;p144"/>
          <p:cNvSpPr txBox="1"/>
          <p:nvPr>
            <p:ph idx="2" type="body"/>
          </p:nvPr>
        </p:nvSpPr>
        <p:spPr>
          <a:xfrm>
            <a:off x="1824752" y="4155278"/>
            <a:ext cx="4639709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3" name="Google Shape;833;p144"/>
          <p:cNvSpPr txBox="1"/>
          <p:nvPr>
            <p:ph idx="3" type="body"/>
          </p:nvPr>
        </p:nvSpPr>
        <p:spPr>
          <a:xfrm>
            <a:off x="1875041" y="5529247"/>
            <a:ext cx="4589420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4" name="Google Shape;834;p144"/>
          <p:cNvSpPr txBox="1"/>
          <p:nvPr>
            <p:ph idx="4" type="body"/>
          </p:nvPr>
        </p:nvSpPr>
        <p:spPr>
          <a:xfrm>
            <a:off x="7183198" y="4155278"/>
            <a:ext cx="4639709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5" name="Google Shape;835;p144"/>
          <p:cNvSpPr txBox="1"/>
          <p:nvPr>
            <p:ph idx="5" type="body"/>
          </p:nvPr>
        </p:nvSpPr>
        <p:spPr>
          <a:xfrm>
            <a:off x="7233487" y="5529248"/>
            <a:ext cx="4589420" cy="64241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6" name="Google Shape;836;p144"/>
          <p:cNvSpPr txBox="1"/>
          <p:nvPr>
            <p:ph idx="6" type="body"/>
          </p:nvPr>
        </p:nvSpPr>
        <p:spPr>
          <a:xfrm>
            <a:off x="12564224" y="4155278"/>
            <a:ext cx="4639709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7" name="Google Shape;837;p144"/>
          <p:cNvSpPr txBox="1"/>
          <p:nvPr>
            <p:ph idx="7" type="body"/>
          </p:nvPr>
        </p:nvSpPr>
        <p:spPr>
          <a:xfrm>
            <a:off x="12614513" y="5529248"/>
            <a:ext cx="4589420" cy="64241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8" name="Google Shape;838;p144"/>
          <p:cNvSpPr txBox="1"/>
          <p:nvPr>
            <p:ph idx="8" type="body"/>
          </p:nvPr>
        </p:nvSpPr>
        <p:spPr>
          <a:xfrm>
            <a:off x="17884703" y="4155278"/>
            <a:ext cx="4639709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9" name="Google Shape;839;p144"/>
          <p:cNvSpPr txBox="1"/>
          <p:nvPr>
            <p:ph idx="9" type="body"/>
          </p:nvPr>
        </p:nvSpPr>
        <p:spPr>
          <a:xfrm>
            <a:off x="17934991" y="5529248"/>
            <a:ext cx="4589419" cy="64241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200"/>
              <a:buFont typeface="Arial"/>
              <a:buNone/>
              <a:defRPr sz="32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5 topics side by side">
  <p:cSld name="titles 5 topics side by side">
    <p:bg>
      <p:bgPr>
        <a:solidFill>
          <a:schemeClr val="lt1"/>
        </a:solidFill>
      </p:bgPr>
    </p:bg>
    <p:spTree>
      <p:nvGrpSpPr>
        <p:cNvPr id="840" name="Shape 8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1" name="Google Shape;841;p145"/>
          <p:cNvSpPr/>
          <p:nvPr/>
        </p:nvSpPr>
        <p:spPr>
          <a:xfrm>
            <a:off x="915987" y="3618486"/>
            <a:ext cx="22555199" cy="10097514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2" name="Google Shape;842;p145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43" name="Google Shape;843;p145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44" name="Google Shape;844;p145"/>
          <p:cNvSpPr/>
          <p:nvPr/>
        </p:nvSpPr>
        <p:spPr>
          <a:xfrm flipH="1" rot="10800000">
            <a:off x="1552575" y="5105400"/>
            <a:ext cx="654856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5" name="Google Shape;845;p145"/>
          <p:cNvSpPr txBox="1"/>
          <p:nvPr>
            <p:ph idx="2" type="body"/>
          </p:nvPr>
        </p:nvSpPr>
        <p:spPr>
          <a:xfrm>
            <a:off x="1552576" y="4177047"/>
            <a:ext cx="33227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46" name="Google Shape;846;p145"/>
          <p:cNvSpPr txBox="1"/>
          <p:nvPr>
            <p:ph idx="3" type="body"/>
          </p:nvPr>
        </p:nvSpPr>
        <p:spPr>
          <a:xfrm>
            <a:off x="1552576" y="5551016"/>
            <a:ext cx="3286755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47" name="Google Shape;847;p145"/>
          <p:cNvSpPr/>
          <p:nvPr/>
        </p:nvSpPr>
        <p:spPr>
          <a:xfrm flipH="1" rot="10800000">
            <a:off x="6050899" y="5105400"/>
            <a:ext cx="654856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8" name="Google Shape;848;p145"/>
          <p:cNvSpPr txBox="1"/>
          <p:nvPr>
            <p:ph idx="4" type="body"/>
          </p:nvPr>
        </p:nvSpPr>
        <p:spPr>
          <a:xfrm>
            <a:off x="6050900" y="4177047"/>
            <a:ext cx="33227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49" name="Google Shape;849;p145"/>
          <p:cNvSpPr txBox="1"/>
          <p:nvPr>
            <p:ph idx="5" type="body"/>
          </p:nvPr>
        </p:nvSpPr>
        <p:spPr>
          <a:xfrm>
            <a:off x="6050900" y="5551016"/>
            <a:ext cx="3286755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0" name="Google Shape;850;p145"/>
          <p:cNvSpPr/>
          <p:nvPr/>
        </p:nvSpPr>
        <p:spPr>
          <a:xfrm flipH="1" rot="10800000">
            <a:off x="10532201" y="5105400"/>
            <a:ext cx="654856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1" name="Google Shape;851;p145"/>
          <p:cNvSpPr txBox="1"/>
          <p:nvPr>
            <p:ph idx="6" type="body"/>
          </p:nvPr>
        </p:nvSpPr>
        <p:spPr>
          <a:xfrm>
            <a:off x="10532202" y="4177047"/>
            <a:ext cx="33227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2" name="Google Shape;852;p145"/>
          <p:cNvSpPr txBox="1"/>
          <p:nvPr>
            <p:ph idx="7" type="body"/>
          </p:nvPr>
        </p:nvSpPr>
        <p:spPr>
          <a:xfrm>
            <a:off x="10532202" y="5551016"/>
            <a:ext cx="3286755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3" name="Google Shape;853;p145"/>
          <p:cNvSpPr/>
          <p:nvPr/>
        </p:nvSpPr>
        <p:spPr>
          <a:xfrm flipH="1" rot="10800000">
            <a:off x="15009900" y="5105400"/>
            <a:ext cx="654856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4" name="Google Shape;854;p145"/>
          <p:cNvSpPr txBox="1"/>
          <p:nvPr>
            <p:ph idx="8" type="body"/>
          </p:nvPr>
        </p:nvSpPr>
        <p:spPr>
          <a:xfrm>
            <a:off x="15009902" y="4177047"/>
            <a:ext cx="33227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5" name="Google Shape;855;p145"/>
          <p:cNvSpPr txBox="1"/>
          <p:nvPr>
            <p:ph idx="9" type="body"/>
          </p:nvPr>
        </p:nvSpPr>
        <p:spPr>
          <a:xfrm>
            <a:off x="15009902" y="5551016"/>
            <a:ext cx="3286755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6" name="Google Shape;856;p145"/>
          <p:cNvSpPr/>
          <p:nvPr/>
        </p:nvSpPr>
        <p:spPr>
          <a:xfrm flipH="1" rot="10800000">
            <a:off x="19456300" y="5105400"/>
            <a:ext cx="654856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7" name="Google Shape;857;p145"/>
          <p:cNvSpPr txBox="1"/>
          <p:nvPr>
            <p:ph idx="13" type="body"/>
          </p:nvPr>
        </p:nvSpPr>
        <p:spPr>
          <a:xfrm>
            <a:off x="19456302" y="4177047"/>
            <a:ext cx="3322770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2"/>
              </a:buClr>
              <a:buSzPts val="4400"/>
              <a:buNone/>
              <a:defRPr sz="4400">
                <a:solidFill>
                  <a:schemeClr val="lt2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58" name="Google Shape;858;p145"/>
          <p:cNvSpPr txBox="1"/>
          <p:nvPr>
            <p:ph idx="14" type="body"/>
          </p:nvPr>
        </p:nvSpPr>
        <p:spPr>
          <a:xfrm>
            <a:off x="19456302" y="5551016"/>
            <a:ext cx="3286755" cy="64241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2800"/>
              <a:buFont typeface="Arial"/>
              <a:buNone/>
              <a:defRPr sz="28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main thought 2 topics">
  <p:cSld name="titles main thought 2 topics">
    <p:bg>
      <p:bgPr>
        <a:solidFill>
          <a:schemeClr val="lt1"/>
        </a:solidFill>
      </p:bgPr>
    </p:bg>
    <p:spTree>
      <p:nvGrpSpPr>
        <p:cNvPr id="859" name="Shape 8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" name="Google Shape;860;p146"/>
          <p:cNvSpPr/>
          <p:nvPr/>
        </p:nvSpPr>
        <p:spPr>
          <a:xfrm>
            <a:off x="1523347" y="3618487"/>
            <a:ext cx="6669741" cy="10097513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1" name="Google Shape;861;p146"/>
          <p:cNvSpPr/>
          <p:nvPr/>
        </p:nvSpPr>
        <p:spPr>
          <a:xfrm>
            <a:off x="16135525" y="3618488"/>
            <a:ext cx="6669741" cy="10097512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2" name="Google Shape;862;p146"/>
          <p:cNvSpPr/>
          <p:nvPr/>
        </p:nvSpPr>
        <p:spPr>
          <a:xfrm flipH="1" rot="10800000">
            <a:off x="16502670" y="495300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3" name="Google Shape;863;p146"/>
          <p:cNvSpPr/>
          <p:nvPr/>
        </p:nvSpPr>
        <p:spPr>
          <a:xfrm>
            <a:off x="8896891" y="3618487"/>
            <a:ext cx="6669741" cy="10097511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4" name="Google Shape;864;p146"/>
          <p:cNvSpPr/>
          <p:nvPr/>
        </p:nvSpPr>
        <p:spPr>
          <a:xfrm flipH="1" rot="10800000">
            <a:off x="9313728" y="4953000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5" name="Google Shape;865;p146"/>
          <p:cNvSpPr txBox="1"/>
          <p:nvPr>
            <p:ph type="title"/>
          </p:nvPr>
        </p:nvSpPr>
        <p:spPr>
          <a:xfrm>
            <a:off x="1448014" y="1524001"/>
            <a:ext cx="21337375" cy="89022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66" name="Google Shape;866;p146"/>
          <p:cNvSpPr txBox="1"/>
          <p:nvPr>
            <p:ph idx="1" type="body"/>
          </p:nvPr>
        </p:nvSpPr>
        <p:spPr>
          <a:xfrm>
            <a:off x="1441696" y="2429313"/>
            <a:ext cx="21337375" cy="6994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09725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40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67" name="Google Shape;867;p146"/>
          <p:cNvSpPr txBox="1"/>
          <p:nvPr>
            <p:ph idx="2" type="body"/>
          </p:nvPr>
        </p:nvSpPr>
        <p:spPr>
          <a:xfrm>
            <a:off x="1581150" y="4024744"/>
            <a:ext cx="6611938" cy="283325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200" spcFirstLastPara="1" rIns="457200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6600"/>
              <a:buNone/>
              <a:defRPr b="1" i="0" sz="6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68" name="Google Shape;868;p146"/>
          <p:cNvSpPr txBox="1"/>
          <p:nvPr>
            <p:ph idx="3" type="body"/>
          </p:nvPr>
        </p:nvSpPr>
        <p:spPr>
          <a:xfrm>
            <a:off x="1581150" y="6858000"/>
            <a:ext cx="6611938" cy="241150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200" spcFirstLastPara="1" rIns="457200" wrap="square" tIns="457200">
            <a:noAutofit/>
          </a:bodyPr>
          <a:lstStyle>
            <a:lvl1pPr indent="-228600" lvl="0" marL="457200" marR="0" algn="l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69" name="Google Shape;869;p146"/>
          <p:cNvSpPr txBox="1"/>
          <p:nvPr>
            <p:ph idx="4" type="body"/>
          </p:nvPr>
        </p:nvSpPr>
        <p:spPr>
          <a:xfrm>
            <a:off x="9246653" y="4024744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0" name="Google Shape;870;p146"/>
          <p:cNvSpPr txBox="1"/>
          <p:nvPr>
            <p:ph idx="5" type="body"/>
          </p:nvPr>
        </p:nvSpPr>
        <p:spPr>
          <a:xfrm>
            <a:off x="9296941" y="5398714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1" name="Google Shape;871;p146"/>
          <p:cNvSpPr txBox="1"/>
          <p:nvPr>
            <p:ph idx="6" type="body"/>
          </p:nvPr>
        </p:nvSpPr>
        <p:spPr>
          <a:xfrm>
            <a:off x="16454092" y="4024744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2" name="Google Shape;872;p146"/>
          <p:cNvSpPr txBox="1"/>
          <p:nvPr>
            <p:ph idx="7" type="body"/>
          </p:nvPr>
        </p:nvSpPr>
        <p:spPr>
          <a:xfrm>
            <a:off x="16504380" y="5398714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thought 2 topics">
  <p:cSld name="main thought 2 topics">
    <p:bg>
      <p:bgPr>
        <a:solidFill>
          <a:schemeClr val="lt1"/>
        </a:solidFill>
      </p:bgPr>
    </p:bg>
    <p:spTree>
      <p:nvGrpSpPr>
        <p:cNvPr id="873" name="Shape 8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4" name="Google Shape;874;p147"/>
          <p:cNvSpPr/>
          <p:nvPr/>
        </p:nvSpPr>
        <p:spPr>
          <a:xfrm>
            <a:off x="1523347" y="1523999"/>
            <a:ext cx="6669741" cy="12192003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5" name="Google Shape;875;p147"/>
          <p:cNvSpPr/>
          <p:nvPr/>
        </p:nvSpPr>
        <p:spPr>
          <a:xfrm>
            <a:off x="16135525" y="1524000"/>
            <a:ext cx="6669741" cy="12192002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6" name="Google Shape;876;p147"/>
          <p:cNvSpPr/>
          <p:nvPr/>
        </p:nvSpPr>
        <p:spPr>
          <a:xfrm flipH="1" rot="10800000">
            <a:off x="16502670" y="2858512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7" name="Google Shape;877;p147"/>
          <p:cNvSpPr/>
          <p:nvPr/>
        </p:nvSpPr>
        <p:spPr>
          <a:xfrm>
            <a:off x="8896891" y="1523999"/>
            <a:ext cx="6669741" cy="121920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8" name="Google Shape;878;p147"/>
          <p:cNvSpPr/>
          <p:nvPr/>
        </p:nvSpPr>
        <p:spPr>
          <a:xfrm flipH="1" rot="10800000">
            <a:off x="9313728" y="2858512"/>
            <a:ext cx="914400" cy="457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5715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9" name="Google Shape;879;p147"/>
          <p:cNvSpPr txBox="1"/>
          <p:nvPr>
            <p:ph type="title"/>
          </p:nvPr>
        </p:nvSpPr>
        <p:spPr>
          <a:xfrm>
            <a:off x="1581150" y="1943293"/>
            <a:ext cx="6611938" cy="26424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200" spcFirstLastPara="1" rIns="457200" wrap="square" tIns="45700">
            <a:noAutofit/>
          </a:bodyPr>
          <a:lstStyle>
            <a:lvl1pPr lvl="0" marR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2"/>
              </a:buClr>
              <a:buSzPts val="6600"/>
              <a:buFont typeface="Arial"/>
              <a:buNone/>
              <a:defRPr b="1" i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80" name="Google Shape;880;p147"/>
          <p:cNvSpPr txBox="1"/>
          <p:nvPr>
            <p:ph idx="1" type="body"/>
          </p:nvPr>
        </p:nvSpPr>
        <p:spPr>
          <a:xfrm>
            <a:off x="1581150" y="4763512"/>
            <a:ext cx="6611938" cy="241150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200" spcFirstLastPara="1" rIns="457200" wrap="square" tIns="457200">
            <a:noAutofit/>
          </a:bodyPr>
          <a:lstStyle>
            <a:lvl1pPr indent="-228600" lvl="0" marL="457200" marR="0" algn="l">
              <a:lnSpc>
                <a:spcPct val="10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4400"/>
              <a:buFont typeface="Arial"/>
              <a:buNone/>
              <a:defRPr b="0" i="0" sz="44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None/>
              <a:defRPr sz="48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1" name="Google Shape;881;p147"/>
          <p:cNvSpPr txBox="1"/>
          <p:nvPr>
            <p:ph idx="2" type="body"/>
          </p:nvPr>
        </p:nvSpPr>
        <p:spPr>
          <a:xfrm>
            <a:off x="9246653" y="1930256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2" name="Google Shape;882;p147"/>
          <p:cNvSpPr txBox="1"/>
          <p:nvPr>
            <p:ph idx="3" type="body"/>
          </p:nvPr>
        </p:nvSpPr>
        <p:spPr>
          <a:xfrm>
            <a:off x="9296941" y="3304226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3" name="Google Shape;883;p147"/>
          <p:cNvSpPr txBox="1"/>
          <p:nvPr>
            <p:ph idx="4" type="body"/>
          </p:nvPr>
        </p:nvSpPr>
        <p:spPr>
          <a:xfrm>
            <a:off x="16454092" y="1930256"/>
            <a:ext cx="5775731" cy="12668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84" name="Google Shape;884;p147"/>
          <p:cNvSpPr txBox="1"/>
          <p:nvPr>
            <p:ph idx="5" type="body"/>
          </p:nvPr>
        </p:nvSpPr>
        <p:spPr>
          <a:xfrm>
            <a:off x="16504380" y="3304226"/>
            <a:ext cx="5725443" cy="6439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457200" lvl="0" marL="45720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accent6"/>
              </a:buClr>
              <a:buSzPts val="3600"/>
              <a:buFont typeface="Arial"/>
              <a:buChar char="•"/>
              <a:defRPr sz="3600">
                <a:solidFill>
                  <a:schemeClr val="accent6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None/>
              <a:defRPr sz="3600"/>
            </a:lvl5pPr>
            <a:lvl6pPr indent="-3429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40" Type="http://schemas.openxmlformats.org/officeDocument/2006/relationships/slideLayout" Target="../slideLayouts/slideLayout40.xml"/><Relationship Id="rId190" Type="http://schemas.openxmlformats.org/officeDocument/2006/relationships/slideLayout" Target="../slideLayouts/slideLayout190.xml"/><Relationship Id="rId42" Type="http://schemas.openxmlformats.org/officeDocument/2006/relationships/slideLayout" Target="../slideLayouts/slideLayout42.xml"/><Relationship Id="rId41" Type="http://schemas.openxmlformats.org/officeDocument/2006/relationships/slideLayout" Target="../slideLayouts/slideLayout41.xml"/><Relationship Id="rId44" Type="http://schemas.openxmlformats.org/officeDocument/2006/relationships/slideLayout" Target="../slideLayouts/slideLayout44.xml"/><Relationship Id="rId194" Type="http://schemas.openxmlformats.org/officeDocument/2006/relationships/slideLayout" Target="../slideLayouts/slideLayout194.xml"/><Relationship Id="rId43" Type="http://schemas.openxmlformats.org/officeDocument/2006/relationships/slideLayout" Target="../slideLayouts/slideLayout43.xml"/><Relationship Id="rId193" Type="http://schemas.openxmlformats.org/officeDocument/2006/relationships/slideLayout" Target="../slideLayouts/slideLayout193.xml"/><Relationship Id="rId46" Type="http://schemas.openxmlformats.org/officeDocument/2006/relationships/slideLayout" Target="../slideLayouts/slideLayout46.xml"/><Relationship Id="rId192" Type="http://schemas.openxmlformats.org/officeDocument/2006/relationships/slideLayout" Target="../slideLayouts/slideLayout192.xml"/><Relationship Id="rId45" Type="http://schemas.openxmlformats.org/officeDocument/2006/relationships/slideLayout" Target="../slideLayouts/slideLayout45.xml"/><Relationship Id="rId191" Type="http://schemas.openxmlformats.org/officeDocument/2006/relationships/slideLayout" Target="../slideLayouts/slideLayout191.xml"/><Relationship Id="rId48" Type="http://schemas.openxmlformats.org/officeDocument/2006/relationships/slideLayout" Target="../slideLayouts/slideLayout48.xml"/><Relationship Id="rId187" Type="http://schemas.openxmlformats.org/officeDocument/2006/relationships/slideLayout" Target="../slideLayouts/slideLayout187.xml"/><Relationship Id="rId47" Type="http://schemas.openxmlformats.org/officeDocument/2006/relationships/slideLayout" Target="../slideLayouts/slideLayout47.xml"/><Relationship Id="rId186" Type="http://schemas.openxmlformats.org/officeDocument/2006/relationships/slideLayout" Target="../slideLayouts/slideLayout186.xml"/><Relationship Id="rId185" Type="http://schemas.openxmlformats.org/officeDocument/2006/relationships/slideLayout" Target="../slideLayouts/slideLayout185.xml"/><Relationship Id="rId49" Type="http://schemas.openxmlformats.org/officeDocument/2006/relationships/slideLayout" Target="../slideLayouts/slideLayout49.xml"/><Relationship Id="rId184" Type="http://schemas.openxmlformats.org/officeDocument/2006/relationships/slideLayout" Target="../slideLayouts/slideLayout184.xml"/><Relationship Id="rId189" Type="http://schemas.openxmlformats.org/officeDocument/2006/relationships/slideLayout" Target="../slideLayouts/slideLayout189.xml"/><Relationship Id="rId188" Type="http://schemas.openxmlformats.org/officeDocument/2006/relationships/slideLayout" Target="../slideLayouts/slideLayout188.xml"/><Relationship Id="rId31" Type="http://schemas.openxmlformats.org/officeDocument/2006/relationships/slideLayout" Target="../slideLayouts/slideLayout31.xml"/><Relationship Id="rId30" Type="http://schemas.openxmlformats.org/officeDocument/2006/relationships/slideLayout" Target="../slideLayouts/slideLayout30.xml"/><Relationship Id="rId33" Type="http://schemas.openxmlformats.org/officeDocument/2006/relationships/slideLayout" Target="../slideLayouts/slideLayout33.xml"/><Relationship Id="rId183" Type="http://schemas.openxmlformats.org/officeDocument/2006/relationships/slideLayout" Target="../slideLayouts/slideLayout183.xml"/><Relationship Id="rId32" Type="http://schemas.openxmlformats.org/officeDocument/2006/relationships/slideLayout" Target="../slideLayouts/slideLayout32.xml"/><Relationship Id="rId182" Type="http://schemas.openxmlformats.org/officeDocument/2006/relationships/slideLayout" Target="../slideLayouts/slideLayout182.xml"/><Relationship Id="rId35" Type="http://schemas.openxmlformats.org/officeDocument/2006/relationships/slideLayout" Target="../slideLayouts/slideLayout35.xml"/><Relationship Id="rId181" Type="http://schemas.openxmlformats.org/officeDocument/2006/relationships/slideLayout" Target="../slideLayouts/slideLayout181.xml"/><Relationship Id="rId34" Type="http://schemas.openxmlformats.org/officeDocument/2006/relationships/slideLayout" Target="../slideLayouts/slideLayout34.xml"/><Relationship Id="rId180" Type="http://schemas.openxmlformats.org/officeDocument/2006/relationships/slideLayout" Target="../slideLayouts/slideLayout180.xml"/><Relationship Id="rId37" Type="http://schemas.openxmlformats.org/officeDocument/2006/relationships/slideLayout" Target="../slideLayouts/slideLayout37.xml"/><Relationship Id="rId176" Type="http://schemas.openxmlformats.org/officeDocument/2006/relationships/slideLayout" Target="../slideLayouts/slideLayout176.xml"/><Relationship Id="rId36" Type="http://schemas.openxmlformats.org/officeDocument/2006/relationships/slideLayout" Target="../slideLayouts/slideLayout36.xml"/><Relationship Id="rId175" Type="http://schemas.openxmlformats.org/officeDocument/2006/relationships/slideLayout" Target="../slideLayouts/slideLayout175.xml"/><Relationship Id="rId39" Type="http://schemas.openxmlformats.org/officeDocument/2006/relationships/slideLayout" Target="../slideLayouts/slideLayout39.xml"/><Relationship Id="rId174" Type="http://schemas.openxmlformats.org/officeDocument/2006/relationships/slideLayout" Target="../slideLayouts/slideLayout174.xml"/><Relationship Id="rId38" Type="http://schemas.openxmlformats.org/officeDocument/2006/relationships/slideLayout" Target="../slideLayouts/slideLayout38.xml"/><Relationship Id="rId173" Type="http://schemas.openxmlformats.org/officeDocument/2006/relationships/slideLayout" Target="../slideLayouts/slideLayout173.xml"/><Relationship Id="rId179" Type="http://schemas.openxmlformats.org/officeDocument/2006/relationships/slideLayout" Target="../slideLayouts/slideLayout179.xml"/><Relationship Id="rId178" Type="http://schemas.openxmlformats.org/officeDocument/2006/relationships/slideLayout" Target="../slideLayouts/slideLayout178.xml"/><Relationship Id="rId177" Type="http://schemas.openxmlformats.org/officeDocument/2006/relationships/slideLayout" Target="../slideLayouts/slideLayout177.xml"/><Relationship Id="rId20" Type="http://schemas.openxmlformats.org/officeDocument/2006/relationships/slideLayout" Target="../slideLayouts/slideLayout20.xml"/><Relationship Id="rId22" Type="http://schemas.openxmlformats.org/officeDocument/2006/relationships/slideLayout" Target="../slideLayouts/slideLayout22.xml"/><Relationship Id="rId21" Type="http://schemas.openxmlformats.org/officeDocument/2006/relationships/slideLayout" Target="../slideLayouts/slideLayout21.xml"/><Relationship Id="rId24" Type="http://schemas.openxmlformats.org/officeDocument/2006/relationships/slideLayout" Target="../slideLayouts/slideLayout24.xml"/><Relationship Id="rId23" Type="http://schemas.openxmlformats.org/officeDocument/2006/relationships/slideLayout" Target="../slideLayouts/slideLayout23.xml"/><Relationship Id="rId26" Type="http://schemas.openxmlformats.org/officeDocument/2006/relationships/slideLayout" Target="../slideLayouts/slideLayout26.xml"/><Relationship Id="rId25" Type="http://schemas.openxmlformats.org/officeDocument/2006/relationships/slideLayout" Target="../slideLayouts/slideLayout25.xml"/><Relationship Id="rId28" Type="http://schemas.openxmlformats.org/officeDocument/2006/relationships/slideLayout" Target="../slideLayouts/slideLayout28.xml"/><Relationship Id="rId27" Type="http://schemas.openxmlformats.org/officeDocument/2006/relationships/slideLayout" Target="../slideLayouts/slideLayout27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5" Type="http://schemas.openxmlformats.org/officeDocument/2006/relationships/slideLayout" Target="../slideLayouts/slideLayout15.xml"/><Relationship Id="rId198" Type="http://schemas.openxmlformats.org/officeDocument/2006/relationships/slideLayout" Target="../slideLayouts/slideLayout198.xml"/><Relationship Id="rId14" Type="http://schemas.openxmlformats.org/officeDocument/2006/relationships/slideLayout" Target="../slideLayouts/slideLayout14.xml"/><Relationship Id="rId197" Type="http://schemas.openxmlformats.org/officeDocument/2006/relationships/slideLayout" Target="../slideLayouts/slideLayout197.xml"/><Relationship Id="rId17" Type="http://schemas.openxmlformats.org/officeDocument/2006/relationships/slideLayout" Target="../slideLayouts/slideLayout17.xml"/><Relationship Id="rId196" Type="http://schemas.openxmlformats.org/officeDocument/2006/relationships/slideLayout" Target="../slideLayouts/slideLayout196.xml"/><Relationship Id="rId16" Type="http://schemas.openxmlformats.org/officeDocument/2006/relationships/slideLayout" Target="../slideLayouts/slideLayout16.xml"/><Relationship Id="rId195" Type="http://schemas.openxmlformats.org/officeDocument/2006/relationships/slideLayout" Target="../slideLayouts/slideLayout195.xml"/><Relationship Id="rId19" Type="http://schemas.openxmlformats.org/officeDocument/2006/relationships/slideLayout" Target="../slideLayouts/slideLayout19.xml"/><Relationship Id="rId18" Type="http://schemas.openxmlformats.org/officeDocument/2006/relationships/slideLayout" Target="../slideLayouts/slideLayout18.xml"/><Relationship Id="rId199" Type="http://schemas.openxmlformats.org/officeDocument/2006/relationships/theme" Target="../theme/theme2.xml"/><Relationship Id="rId84" Type="http://schemas.openxmlformats.org/officeDocument/2006/relationships/slideLayout" Target="../slideLayouts/slideLayout84.xml"/><Relationship Id="rId83" Type="http://schemas.openxmlformats.org/officeDocument/2006/relationships/slideLayout" Target="../slideLayouts/slideLayout83.xml"/><Relationship Id="rId86" Type="http://schemas.openxmlformats.org/officeDocument/2006/relationships/slideLayout" Target="../slideLayouts/slideLayout86.xml"/><Relationship Id="rId85" Type="http://schemas.openxmlformats.org/officeDocument/2006/relationships/slideLayout" Target="../slideLayouts/slideLayout85.xml"/><Relationship Id="rId88" Type="http://schemas.openxmlformats.org/officeDocument/2006/relationships/slideLayout" Target="../slideLayouts/slideLayout88.xml"/><Relationship Id="rId150" Type="http://schemas.openxmlformats.org/officeDocument/2006/relationships/slideLayout" Target="../slideLayouts/slideLayout150.xml"/><Relationship Id="rId87" Type="http://schemas.openxmlformats.org/officeDocument/2006/relationships/slideLayout" Target="../slideLayouts/slideLayout87.xml"/><Relationship Id="rId89" Type="http://schemas.openxmlformats.org/officeDocument/2006/relationships/slideLayout" Target="../slideLayouts/slideLayout89.xml"/><Relationship Id="rId80" Type="http://schemas.openxmlformats.org/officeDocument/2006/relationships/slideLayout" Target="../slideLayouts/slideLayout80.xml"/><Relationship Id="rId82" Type="http://schemas.openxmlformats.org/officeDocument/2006/relationships/slideLayout" Target="../slideLayouts/slideLayout82.xml"/><Relationship Id="rId81" Type="http://schemas.openxmlformats.org/officeDocument/2006/relationships/slideLayout" Target="../slideLayouts/slideLayout8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149" Type="http://schemas.openxmlformats.org/officeDocument/2006/relationships/slideLayout" Target="../slideLayouts/slideLayout149.xml"/><Relationship Id="rId4" Type="http://schemas.openxmlformats.org/officeDocument/2006/relationships/slideLayout" Target="../slideLayouts/slideLayout4.xml"/><Relationship Id="rId148" Type="http://schemas.openxmlformats.org/officeDocument/2006/relationships/slideLayout" Target="../slideLayouts/slideLayout148.xml"/><Relationship Id="rId9" Type="http://schemas.openxmlformats.org/officeDocument/2006/relationships/slideLayout" Target="../slideLayouts/slideLayout9.xml"/><Relationship Id="rId143" Type="http://schemas.openxmlformats.org/officeDocument/2006/relationships/slideLayout" Target="../slideLayouts/slideLayout143.xml"/><Relationship Id="rId142" Type="http://schemas.openxmlformats.org/officeDocument/2006/relationships/slideLayout" Target="../slideLayouts/slideLayout142.xml"/><Relationship Id="rId141" Type="http://schemas.openxmlformats.org/officeDocument/2006/relationships/slideLayout" Target="../slideLayouts/slideLayout141.xml"/><Relationship Id="rId140" Type="http://schemas.openxmlformats.org/officeDocument/2006/relationships/slideLayout" Target="../slideLayouts/slideLayout140.xml"/><Relationship Id="rId5" Type="http://schemas.openxmlformats.org/officeDocument/2006/relationships/slideLayout" Target="../slideLayouts/slideLayout5.xml"/><Relationship Id="rId147" Type="http://schemas.openxmlformats.org/officeDocument/2006/relationships/slideLayout" Target="../slideLayouts/slideLayout147.xml"/><Relationship Id="rId6" Type="http://schemas.openxmlformats.org/officeDocument/2006/relationships/slideLayout" Target="../slideLayouts/slideLayout6.xml"/><Relationship Id="rId146" Type="http://schemas.openxmlformats.org/officeDocument/2006/relationships/slideLayout" Target="../slideLayouts/slideLayout146.xml"/><Relationship Id="rId7" Type="http://schemas.openxmlformats.org/officeDocument/2006/relationships/slideLayout" Target="../slideLayouts/slideLayout7.xml"/><Relationship Id="rId145" Type="http://schemas.openxmlformats.org/officeDocument/2006/relationships/slideLayout" Target="../slideLayouts/slideLayout145.xml"/><Relationship Id="rId8" Type="http://schemas.openxmlformats.org/officeDocument/2006/relationships/slideLayout" Target="../slideLayouts/slideLayout8.xml"/><Relationship Id="rId144" Type="http://schemas.openxmlformats.org/officeDocument/2006/relationships/slideLayout" Target="../slideLayouts/slideLayout144.xml"/><Relationship Id="rId73" Type="http://schemas.openxmlformats.org/officeDocument/2006/relationships/slideLayout" Target="../slideLayouts/slideLayout73.xml"/><Relationship Id="rId72" Type="http://schemas.openxmlformats.org/officeDocument/2006/relationships/slideLayout" Target="../slideLayouts/slideLayout72.xml"/><Relationship Id="rId75" Type="http://schemas.openxmlformats.org/officeDocument/2006/relationships/slideLayout" Target="../slideLayouts/slideLayout75.xml"/><Relationship Id="rId74" Type="http://schemas.openxmlformats.org/officeDocument/2006/relationships/slideLayout" Target="../slideLayouts/slideLayout74.xml"/><Relationship Id="rId77" Type="http://schemas.openxmlformats.org/officeDocument/2006/relationships/slideLayout" Target="../slideLayouts/slideLayout77.xml"/><Relationship Id="rId76" Type="http://schemas.openxmlformats.org/officeDocument/2006/relationships/slideLayout" Target="../slideLayouts/slideLayout76.xml"/><Relationship Id="rId79" Type="http://schemas.openxmlformats.org/officeDocument/2006/relationships/slideLayout" Target="../slideLayouts/slideLayout79.xml"/><Relationship Id="rId78" Type="http://schemas.openxmlformats.org/officeDocument/2006/relationships/slideLayout" Target="../slideLayouts/slideLayout78.xml"/><Relationship Id="rId71" Type="http://schemas.openxmlformats.org/officeDocument/2006/relationships/slideLayout" Target="../slideLayouts/slideLayout71.xml"/><Relationship Id="rId70" Type="http://schemas.openxmlformats.org/officeDocument/2006/relationships/slideLayout" Target="../slideLayouts/slideLayout70.xml"/><Relationship Id="rId139" Type="http://schemas.openxmlformats.org/officeDocument/2006/relationships/slideLayout" Target="../slideLayouts/slideLayout139.xml"/><Relationship Id="rId138" Type="http://schemas.openxmlformats.org/officeDocument/2006/relationships/slideLayout" Target="../slideLayouts/slideLayout138.xml"/><Relationship Id="rId137" Type="http://schemas.openxmlformats.org/officeDocument/2006/relationships/slideLayout" Target="../slideLayouts/slideLayout137.xml"/><Relationship Id="rId132" Type="http://schemas.openxmlformats.org/officeDocument/2006/relationships/slideLayout" Target="../slideLayouts/slideLayout132.xml"/><Relationship Id="rId131" Type="http://schemas.openxmlformats.org/officeDocument/2006/relationships/slideLayout" Target="../slideLayouts/slideLayout131.xml"/><Relationship Id="rId130" Type="http://schemas.openxmlformats.org/officeDocument/2006/relationships/slideLayout" Target="../slideLayouts/slideLayout130.xml"/><Relationship Id="rId136" Type="http://schemas.openxmlformats.org/officeDocument/2006/relationships/slideLayout" Target="../slideLayouts/slideLayout136.xml"/><Relationship Id="rId135" Type="http://schemas.openxmlformats.org/officeDocument/2006/relationships/slideLayout" Target="../slideLayouts/slideLayout135.xml"/><Relationship Id="rId134" Type="http://schemas.openxmlformats.org/officeDocument/2006/relationships/slideLayout" Target="../slideLayouts/slideLayout134.xml"/><Relationship Id="rId133" Type="http://schemas.openxmlformats.org/officeDocument/2006/relationships/slideLayout" Target="../slideLayouts/slideLayout133.xml"/><Relationship Id="rId62" Type="http://schemas.openxmlformats.org/officeDocument/2006/relationships/slideLayout" Target="../slideLayouts/slideLayout62.xml"/><Relationship Id="rId61" Type="http://schemas.openxmlformats.org/officeDocument/2006/relationships/slideLayout" Target="../slideLayouts/slideLayout61.xml"/><Relationship Id="rId64" Type="http://schemas.openxmlformats.org/officeDocument/2006/relationships/slideLayout" Target="../slideLayouts/slideLayout64.xml"/><Relationship Id="rId63" Type="http://schemas.openxmlformats.org/officeDocument/2006/relationships/slideLayout" Target="../slideLayouts/slideLayout63.xml"/><Relationship Id="rId66" Type="http://schemas.openxmlformats.org/officeDocument/2006/relationships/slideLayout" Target="../slideLayouts/slideLayout66.xml"/><Relationship Id="rId172" Type="http://schemas.openxmlformats.org/officeDocument/2006/relationships/slideLayout" Target="../slideLayouts/slideLayout172.xml"/><Relationship Id="rId65" Type="http://schemas.openxmlformats.org/officeDocument/2006/relationships/slideLayout" Target="../slideLayouts/slideLayout65.xml"/><Relationship Id="rId171" Type="http://schemas.openxmlformats.org/officeDocument/2006/relationships/slideLayout" Target="../slideLayouts/slideLayout171.xml"/><Relationship Id="rId68" Type="http://schemas.openxmlformats.org/officeDocument/2006/relationships/slideLayout" Target="../slideLayouts/slideLayout68.xml"/><Relationship Id="rId170" Type="http://schemas.openxmlformats.org/officeDocument/2006/relationships/slideLayout" Target="../slideLayouts/slideLayout170.xml"/><Relationship Id="rId67" Type="http://schemas.openxmlformats.org/officeDocument/2006/relationships/slideLayout" Target="../slideLayouts/slideLayout67.xml"/><Relationship Id="rId60" Type="http://schemas.openxmlformats.org/officeDocument/2006/relationships/slideLayout" Target="../slideLayouts/slideLayout60.xml"/><Relationship Id="rId165" Type="http://schemas.openxmlformats.org/officeDocument/2006/relationships/slideLayout" Target="../slideLayouts/slideLayout165.xml"/><Relationship Id="rId69" Type="http://schemas.openxmlformats.org/officeDocument/2006/relationships/slideLayout" Target="../slideLayouts/slideLayout69.xml"/><Relationship Id="rId164" Type="http://schemas.openxmlformats.org/officeDocument/2006/relationships/slideLayout" Target="../slideLayouts/slideLayout164.xml"/><Relationship Id="rId163" Type="http://schemas.openxmlformats.org/officeDocument/2006/relationships/slideLayout" Target="../slideLayouts/slideLayout163.xml"/><Relationship Id="rId162" Type="http://schemas.openxmlformats.org/officeDocument/2006/relationships/slideLayout" Target="../slideLayouts/slideLayout162.xml"/><Relationship Id="rId169" Type="http://schemas.openxmlformats.org/officeDocument/2006/relationships/slideLayout" Target="../slideLayouts/slideLayout169.xml"/><Relationship Id="rId168" Type="http://schemas.openxmlformats.org/officeDocument/2006/relationships/slideLayout" Target="../slideLayouts/slideLayout168.xml"/><Relationship Id="rId167" Type="http://schemas.openxmlformats.org/officeDocument/2006/relationships/slideLayout" Target="../slideLayouts/slideLayout167.xml"/><Relationship Id="rId166" Type="http://schemas.openxmlformats.org/officeDocument/2006/relationships/slideLayout" Target="../slideLayouts/slideLayout166.xml"/><Relationship Id="rId51" Type="http://schemas.openxmlformats.org/officeDocument/2006/relationships/slideLayout" Target="../slideLayouts/slideLayout51.xml"/><Relationship Id="rId50" Type="http://schemas.openxmlformats.org/officeDocument/2006/relationships/slideLayout" Target="../slideLayouts/slideLayout50.xml"/><Relationship Id="rId53" Type="http://schemas.openxmlformats.org/officeDocument/2006/relationships/slideLayout" Target="../slideLayouts/slideLayout53.xml"/><Relationship Id="rId52" Type="http://schemas.openxmlformats.org/officeDocument/2006/relationships/slideLayout" Target="../slideLayouts/slideLayout52.xml"/><Relationship Id="rId55" Type="http://schemas.openxmlformats.org/officeDocument/2006/relationships/slideLayout" Target="../slideLayouts/slideLayout55.xml"/><Relationship Id="rId161" Type="http://schemas.openxmlformats.org/officeDocument/2006/relationships/slideLayout" Target="../slideLayouts/slideLayout161.xml"/><Relationship Id="rId54" Type="http://schemas.openxmlformats.org/officeDocument/2006/relationships/slideLayout" Target="../slideLayouts/slideLayout54.xml"/><Relationship Id="rId160" Type="http://schemas.openxmlformats.org/officeDocument/2006/relationships/slideLayout" Target="../slideLayouts/slideLayout160.xml"/><Relationship Id="rId57" Type="http://schemas.openxmlformats.org/officeDocument/2006/relationships/slideLayout" Target="../slideLayouts/slideLayout57.xml"/><Relationship Id="rId56" Type="http://schemas.openxmlformats.org/officeDocument/2006/relationships/slideLayout" Target="../slideLayouts/slideLayout56.xml"/><Relationship Id="rId159" Type="http://schemas.openxmlformats.org/officeDocument/2006/relationships/slideLayout" Target="../slideLayouts/slideLayout159.xml"/><Relationship Id="rId59" Type="http://schemas.openxmlformats.org/officeDocument/2006/relationships/slideLayout" Target="../slideLayouts/slideLayout59.xml"/><Relationship Id="rId154" Type="http://schemas.openxmlformats.org/officeDocument/2006/relationships/slideLayout" Target="../slideLayouts/slideLayout154.xml"/><Relationship Id="rId58" Type="http://schemas.openxmlformats.org/officeDocument/2006/relationships/slideLayout" Target="../slideLayouts/slideLayout58.xml"/><Relationship Id="rId153" Type="http://schemas.openxmlformats.org/officeDocument/2006/relationships/slideLayout" Target="../slideLayouts/slideLayout153.xml"/><Relationship Id="rId152" Type="http://schemas.openxmlformats.org/officeDocument/2006/relationships/slideLayout" Target="../slideLayouts/slideLayout152.xml"/><Relationship Id="rId151" Type="http://schemas.openxmlformats.org/officeDocument/2006/relationships/slideLayout" Target="../slideLayouts/slideLayout151.xml"/><Relationship Id="rId158" Type="http://schemas.openxmlformats.org/officeDocument/2006/relationships/slideLayout" Target="../slideLayouts/slideLayout158.xml"/><Relationship Id="rId157" Type="http://schemas.openxmlformats.org/officeDocument/2006/relationships/slideLayout" Target="../slideLayouts/slideLayout157.xml"/><Relationship Id="rId156" Type="http://schemas.openxmlformats.org/officeDocument/2006/relationships/slideLayout" Target="../slideLayouts/slideLayout156.xml"/><Relationship Id="rId155" Type="http://schemas.openxmlformats.org/officeDocument/2006/relationships/slideLayout" Target="../slideLayouts/slideLayout155.xml"/><Relationship Id="rId107" Type="http://schemas.openxmlformats.org/officeDocument/2006/relationships/slideLayout" Target="../slideLayouts/slideLayout107.xml"/><Relationship Id="rId106" Type="http://schemas.openxmlformats.org/officeDocument/2006/relationships/slideLayout" Target="../slideLayouts/slideLayout106.xml"/><Relationship Id="rId105" Type="http://schemas.openxmlformats.org/officeDocument/2006/relationships/slideLayout" Target="../slideLayouts/slideLayout105.xml"/><Relationship Id="rId104" Type="http://schemas.openxmlformats.org/officeDocument/2006/relationships/slideLayout" Target="../slideLayouts/slideLayout104.xml"/><Relationship Id="rId109" Type="http://schemas.openxmlformats.org/officeDocument/2006/relationships/slideLayout" Target="../slideLayouts/slideLayout109.xml"/><Relationship Id="rId108" Type="http://schemas.openxmlformats.org/officeDocument/2006/relationships/slideLayout" Target="../slideLayouts/slideLayout108.xml"/><Relationship Id="rId103" Type="http://schemas.openxmlformats.org/officeDocument/2006/relationships/slideLayout" Target="../slideLayouts/slideLayout103.xml"/><Relationship Id="rId102" Type="http://schemas.openxmlformats.org/officeDocument/2006/relationships/slideLayout" Target="../slideLayouts/slideLayout102.xml"/><Relationship Id="rId101" Type="http://schemas.openxmlformats.org/officeDocument/2006/relationships/slideLayout" Target="../slideLayouts/slideLayout101.xml"/><Relationship Id="rId100" Type="http://schemas.openxmlformats.org/officeDocument/2006/relationships/slideLayout" Target="../slideLayouts/slideLayout100.xml"/><Relationship Id="rId129" Type="http://schemas.openxmlformats.org/officeDocument/2006/relationships/slideLayout" Target="../slideLayouts/slideLayout129.xml"/><Relationship Id="rId128" Type="http://schemas.openxmlformats.org/officeDocument/2006/relationships/slideLayout" Target="../slideLayouts/slideLayout128.xml"/><Relationship Id="rId127" Type="http://schemas.openxmlformats.org/officeDocument/2006/relationships/slideLayout" Target="../slideLayouts/slideLayout127.xml"/><Relationship Id="rId126" Type="http://schemas.openxmlformats.org/officeDocument/2006/relationships/slideLayout" Target="../slideLayouts/slideLayout126.xml"/><Relationship Id="rId121" Type="http://schemas.openxmlformats.org/officeDocument/2006/relationships/slideLayout" Target="../slideLayouts/slideLayout121.xml"/><Relationship Id="rId120" Type="http://schemas.openxmlformats.org/officeDocument/2006/relationships/slideLayout" Target="../slideLayouts/slideLayout120.xml"/><Relationship Id="rId125" Type="http://schemas.openxmlformats.org/officeDocument/2006/relationships/slideLayout" Target="../slideLayouts/slideLayout125.xml"/><Relationship Id="rId124" Type="http://schemas.openxmlformats.org/officeDocument/2006/relationships/slideLayout" Target="../slideLayouts/slideLayout124.xml"/><Relationship Id="rId123" Type="http://schemas.openxmlformats.org/officeDocument/2006/relationships/slideLayout" Target="../slideLayouts/slideLayout123.xml"/><Relationship Id="rId122" Type="http://schemas.openxmlformats.org/officeDocument/2006/relationships/slideLayout" Target="../slideLayouts/slideLayout122.xml"/><Relationship Id="rId95" Type="http://schemas.openxmlformats.org/officeDocument/2006/relationships/slideLayout" Target="../slideLayouts/slideLayout95.xml"/><Relationship Id="rId94" Type="http://schemas.openxmlformats.org/officeDocument/2006/relationships/slideLayout" Target="../slideLayouts/slideLayout94.xml"/><Relationship Id="rId97" Type="http://schemas.openxmlformats.org/officeDocument/2006/relationships/slideLayout" Target="../slideLayouts/slideLayout97.xml"/><Relationship Id="rId96" Type="http://schemas.openxmlformats.org/officeDocument/2006/relationships/slideLayout" Target="../slideLayouts/slideLayout96.xml"/><Relationship Id="rId99" Type="http://schemas.openxmlformats.org/officeDocument/2006/relationships/slideLayout" Target="../slideLayouts/slideLayout99.xml"/><Relationship Id="rId98" Type="http://schemas.openxmlformats.org/officeDocument/2006/relationships/slideLayout" Target="../slideLayouts/slideLayout98.xml"/><Relationship Id="rId91" Type="http://schemas.openxmlformats.org/officeDocument/2006/relationships/slideLayout" Target="../slideLayouts/slideLayout91.xml"/><Relationship Id="rId90" Type="http://schemas.openxmlformats.org/officeDocument/2006/relationships/slideLayout" Target="../slideLayouts/slideLayout90.xml"/><Relationship Id="rId93" Type="http://schemas.openxmlformats.org/officeDocument/2006/relationships/slideLayout" Target="../slideLayouts/slideLayout93.xml"/><Relationship Id="rId92" Type="http://schemas.openxmlformats.org/officeDocument/2006/relationships/slideLayout" Target="../slideLayouts/slideLayout92.xml"/><Relationship Id="rId118" Type="http://schemas.openxmlformats.org/officeDocument/2006/relationships/slideLayout" Target="../slideLayouts/slideLayout118.xml"/><Relationship Id="rId117" Type="http://schemas.openxmlformats.org/officeDocument/2006/relationships/slideLayout" Target="../slideLayouts/slideLayout117.xml"/><Relationship Id="rId116" Type="http://schemas.openxmlformats.org/officeDocument/2006/relationships/slideLayout" Target="../slideLayouts/slideLayout116.xml"/><Relationship Id="rId115" Type="http://schemas.openxmlformats.org/officeDocument/2006/relationships/slideLayout" Target="../slideLayouts/slideLayout115.xml"/><Relationship Id="rId119" Type="http://schemas.openxmlformats.org/officeDocument/2006/relationships/slideLayout" Target="../slideLayouts/slideLayout119.xml"/><Relationship Id="rId110" Type="http://schemas.openxmlformats.org/officeDocument/2006/relationships/slideLayout" Target="../slideLayouts/slideLayout110.xml"/><Relationship Id="rId114" Type="http://schemas.openxmlformats.org/officeDocument/2006/relationships/slideLayout" Target="../slideLayouts/slideLayout114.xml"/><Relationship Id="rId113" Type="http://schemas.openxmlformats.org/officeDocument/2006/relationships/slideLayout" Target="../slideLayouts/slideLayout113.xml"/><Relationship Id="rId112" Type="http://schemas.openxmlformats.org/officeDocument/2006/relationships/slideLayout" Target="../slideLayouts/slideLayout112.xml"/><Relationship Id="rId111" Type="http://schemas.openxmlformats.org/officeDocument/2006/relationships/slideLayout" Target="../slideLayouts/slideLayout111.xml"/></Relationships>
</file>

<file path=ppt/slideMasters/_rels/slideMaster2.xml.rels><?xml version="1.0" encoding="UTF-8" standalone="yes"?><Relationships xmlns="http://schemas.openxmlformats.org/package/2006/relationships"><Relationship Id="rId40" Type="http://schemas.openxmlformats.org/officeDocument/2006/relationships/slideLayout" Target="../slideLayouts/slideLayout238.xml"/><Relationship Id="rId190" Type="http://schemas.openxmlformats.org/officeDocument/2006/relationships/slideLayout" Target="../slideLayouts/slideLayout388.xml"/><Relationship Id="rId42" Type="http://schemas.openxmlformats.org/officeDocument/2006/relationships/slideLayout" Target="../slideLayouts/slideLayout240.xml"/><Relationship Id="rId41" Type="http://schemas.openxmlformats.org/officeDocument/2006/relationships/slideLayout" Target="../slideLayouts/slideLayout239.xml"/><Relationship Id="rId44" Type="http://schemas.openxmlformats.org/officeDocument/2006/relationships/slideLayout" Target="../slideLayouts/slideLayout242.xml"/><Relationship Id="rId194" Type="http://schemas.openxmlformats.org/officeDocument/2006/relationships/slideLayout" Target="../slideLayouts/slideLayout392.xml"/><Relationship Id="rId43" Type="http://schemas.openxmlformats.org/officeDocument/2006/relationships/slideLayout" Target="../slideLayouts/slideLayout241.xml"/><Relationship Id="rId193" Type="http://schemas.openxmlformats.org/officeDocument/2006/relationships/slideLayout" Target="../slideLayouts/slideLayout391.xml"/><Relationship Id="rId46" Type="http://schemas.openxmlformats.org/officeDocument/2006/relationships/slideLayout" Target="../slideLayouts/slideLayout244.xml"/><Relationship Id="rId192" Type="http://schemas.openxmlformats.org/officeDocument/2006/relationships/slideLayout" Target="../slideLayouts/slideLayout390.xml"/><Relationship Id="rId45" Type="http://schemas.openxmlformats.org/officeDocument/2006/relationships/slideLayout" Target="../slideLayouts/slideLayout243.xml"/><Relationship Id="rId191" Type="http://schemas.openxmlformats.org/officeDocument/2006/relationships/slideLayout" Target="../slideLayouts/slideLayout389.xml"/><Relationship Id="rId48" Type="http://schemas.openxmlformats.org/officeDocument/2006/relationships/slideLayout" Target="../slideLayouts/slideLayout246.xml"/><Relationship Id="rId187" Type="http://schemas.openxmlformats.org/officeDocument/2006/relationships/slideLayout" Target="../slideLayouts/slideLayout385.xml"/><Relationship Id="rId47" Type="http://schemas.openxmlformats.org/officeDocument/2006/relationships/slideLayout" Target="../slideLayouts/slideLayout245.xml"/><Relationship Id="rId186" Type="http://schemas.openxmlformats.org/officeDocument/2006/relationships/slideLayout" Target="../slideLayouts/slideLayout384.xml"/><Relationship Id="rId185" Type="http://schemas.openxmlformats.org/officeDocument/2006/relationships/slideLayout" Target="../slideLayouts/slideLayout383.xml"/><Relationship Id="rId49" Type="http://schemas.openxmlformats.org/officeDocument/2006/relationships/slideLayout" Target="../slideLayouts/slideLayout247.xml"/><Relationship Id="rId184" Type="http://schemas.openxmlformats.org/officeDocument/2006/relationships/slideLayout" Target="../slideLayouts/slideLayout382.xml"/><Relationship Id="rId189" Type="http://schemas.openxmlformats.org/officeDocument/2006/relationships/slideLayout" Target="../slideLayouts/slideLayout387.xml"/><Relationship Id="rId188" Type="http://schemas.openxmlformats.org/officeDocument/2006/relationships/slideLayout" Target="../slideLayouts/slideLayout386.xml"/><Relationship Id="rId31" Type="http://schemas.openxmlformats.org/officeDocument/2006/relationships/slideLayout" Target="../slideLayouts/slideLayout229.xml"/><Relationship Id="rId30" Type="http://schemas.openxmlformats.org/officeDocument/2006/relationships/slideLayout" Target="../slideLayouts/slideLayout228.xml"/><Relationship Id="rId33" Type="http://schemas.openxmlformats.org/officeDocument/2006/relationships/slideLayout" Target="../slideLayouts/slideLayout231.xml"/><Relationship Id="rId183" Type="http://schemas.openxmlformats.org/officeDocument/2006/relationships/slideLayout" Target="../slideLayouts/slideLayout381.xml"/><Relationship Id="rId32" Type="http://schemas.openxmlformats.org/officeDocument/2006/relationships/slideLayout" Target="../slideLayouts/slideLayout230.xml"/><Relationship Id="rId182" Type="http://schemas.openxmlformats.org/officeDocument/2006/relationships/slideLayout" Target="../slideLayouts/slideLayout380.xml"/><Relationship Id="rId35" Type="http://schemas.openxmlformats.org/officeDocument/2006/relationships/slideLayout" Target="../slideLayouts/slideLayout233.xml"/><Relationship Id="rId181" Type="http://schemas.openxmlformats.org/officeDocument/2006/relationships/slideLayout" Target="../slideLayouts/slideLayout379.xml"/><Relationship Id="rId34" Type="http://schemas.openxmlformats.org/officeDocument/2006/relationships/slideLayout" Target="../slideLayouts/slideLayout232.xml"/><Relationship Id="rId180" Type="http://schemas.openxmlformats.org/officeDocument/2006/relationships/slideLayout" Target="../slideLayouts/slideLayout378.xml"/><Relationship Id="rId37" Type="http://schemas.openxmlformats.org/officeDocument/2006/relationships/slideLayout" Target="../slideLayouts/slideLayout235.xml"/><Relationship Id="rId176" Type="http://schemas.openxmlformats.org/officeDocument/2006/relationships/slideLayout" Target="../slideLayouts/slideLayout374.xml"/><Relationship Id="rId36" Type="http://schemas.openxmlformats.org/officeDocument/2006/relationships/slideLayout" Target="../slideLayouts/slideLayout234.xml"/><Relationship Id="rId175" Type="http://schemas.openxmlformats.org/officeDocument/2006/relationships/slideLayout" Target="../slideLayouts/slideLayout373.xml"/><Relationship Id="rId39" Type="http://schemas.openxmlformats.org/officeDocument/2006/relationships/slideLayout" Target="../slideLayouts/slideLayout237.xml"/><Relationship Id="rId174" Type="http://schemas.openxmlformats.org/officeDocument/2006/relationships/slideLayout" Target="../slideLayouts/slideLayout372.xml"/><Relationship Id="rId38" Type="http://schemas.openxmlformats.org/officeDocument/2006/relationships/slideLayout" Target="../slideLayouts/slideLayout236.xml"/><Relationship Id="rId173" Type="http://schemas.openxmlformats.org/officeDocument/2006/relationships/slideLayout" Target="../slideLayouts/slideLayout371.xml"/><Relationship Id="rId179" Type="http://schemas.openxmlformats.org/officeDocument/2006/relationships/slideLayout" Target="../slideLayouts/slideLayout377.xml"/><Relationship Id="rId178" Type="http://schemas.openxmlformats.org/officeDocument/2006/relationships/slideLayout" Target="../slideLayouts/slideLayout376.xml"/><Relationship Id="rId177" Type="http://schemas.openxmlformats.org/officeDocument/2006/relationships/slideLayout" Target="../slideLayouts/slideLayout375.xml"/><Relationship Id="rId20" Type="http://schemas.openxmlformats.org/officeDocument/2006/relationships/slideLayout" Target="../slideLayouts/slideLayout218.xml"/><Relationship Id="rId22" Type="http://schemas.openxmlformats.org/officeDocument/2006/relationships/slideLayout" Target="../slideLayouts/slideLayout220.xml"/><Relationship Id="rId21" Type="http://schemas.openxmlformats.org/officeDocument/2006/relationships/slideLayout" Target="../slideLayouts/slideLayout219.xml"/><Relationship Id="rId24" Type="http://schemas.openxmlformats.org/officeDocument/2006/relationships/slideLayout" Target="../slideLayouts/slideLayout222.xml"/><Relationship Id="rId23" Type="http://schemas.openxmlformats.org/officeDocument/2006/relationships/slideLayout" Target="../slideLayouts/slideLayout221.xml"/><Relationship Id="rId26" Type="http://schemas.openxmlformats.org/officeDocument/2006/relationships/slideLayout" Target="../slideLayouts/slideLayout224.xml"/><Relationship Id="rId25" Type="http://schemas.openxmlformats.org/officeDocument/2006/relationships/slideLayout" Target="../slideLayouts/slideLayout223.xml"/><Relationship Id="rId28" Type="http://schemas.openxmlformats.org/officeDocument/2006/relationships/slideLayout" Target="../slideLayouts/slideLayout226.xml"/><Relationship Id="rId27" Type="http://schemas.openxmlformats.org/officeDocument/2006/relationships/slideLayout" Target="../slideLayouts/slideLayout225.xml"/><Relationship Id="rId29" Type="http://schemas.openxmlformats.org/officeDocument/2006/relationships/slideLayout" Target="../slideLayouts/slideLayout227.xml"/><Relationship Id="rId11" Type="http://schemas.openxmlformats.org/officeDocument/2006/relationships/slideLayout" Target="../slideLayouts/slideLayout209.xml"/><Relationship Id="rId10" Type="http://schemas.openxmlformats.org/officeDocument/2006/relationships/slideLayout" Target="../slideLayouts/slideLayout208.xml"/><Relationship Id="rId13" Type="http://schemas.openxmlformats.org/officeDocument/2006/relationships/slideLayout" Target="../slideLayouts/slideLayout211.xml"/><Relationship Id="rId12" Type="http://schemas.openxmlformats.org/officeDocument/2006/relationships/slideLayout" Target="../slideLayouts/slideLayout210.xml"/><Relationship Id="rId15" Type="http://schemas.openxmlformats.org/officeDocument/2006/relationships/slideLayout" Target="../slideLayouts/slideLayout213.xml"/><Relationship Id="rId198" Type="http://schemas.openxmlformats.org/officeDocument/2006/relationships/slideLayout" Target="../slideLayouts/slideLayout396.xml"/><Relationship Id="rId14" Type="http://schemas.openxmlformats.org/officeDocument/2006/relationships/slideLayout" Target="../slideLayouts/slideLayout212.xml"/><Relationship Id="rId197" Type="http://schemas.openxmlformats.org/officeDocument/2006/relationships/slideLayout" Target="../slideLayouts/slideLayout395.xml"/><Relationship Id="rId17" Type="http://schemas.openxmlformats.org/officeDocument/2006/relationships/slideLayout" Target="../slideLayouts/slideLayout215.xml"/><Relationship Id="rId196" Type="http://schemas.openxmlformats.org/officeDocument/2006/relationships/slideLayout" Target="../slideLayouts/slideLayout394.xml"/><Relationship Id="rId16" Type="http://schemas.openxmlformats.org/officeDocument/2006/relationships/slideLayout" Target="../slideLayouts/slideLayout214.xml"/><Relationship Id="rId195" Type="http://schemas.openxmlformats.org/officeDocument/2006/relationships/slideLayout" Target="../slideLayouts/slideLayout393.xml"/><Relationship Id="rId19" Type="http://schemas.openxmlformats.org/officeDocument/2006/relationships/slideLayout" Target="../slideLayouts/slideLayout217.xml"/><Relationship Id="rId18" Type="http://schemas.openxmlformats.org/officeDocument/2006/relationships/slideLayout" Target="../slideLayouts/slideLayout216.xml"/><Relationship Id="rId199" Type="http://schemas.openxmlformats.org/officeDocument/2006/relationships/theme" Target="../theme/theme3.xml"/><Relationship Id="rId84" Type="http://schemas.openxmlformats.org/officeDocument/2006/relationships/slideLayout" Target="../slideLayouts/slideLayout282.xml"/><Relationship Id="rId83" Type="http://schemas.openxmlformats.org/officeDocument/2006/relationships/slideLayout" Target="../slideLayouts/slideLayout281.xml"/><Relationship Id="rId86" Type="http://schemas.openxmlformats.org/officeDocument/2006/relationships/slideLayout" Target="../slideLayouts/slideLayout284.xml"/><Relationship Id="rId85" Type="http://schemas.openxmlformats.org/officeDocument/2006/relationships/slideLayout" Target="../slideLayouts/slideLayout283.xml"/><Relationship Id="rId88" Type="http://schemas.openxmlformats.org/officeDocument/2006/relationships/slideLayout" Target="../slideLayouts/slideLayout286.xml"/><Relationship Id="rId150" Type="http://schemas.openxmlformats.org/officeDocument/2006/relationships/slideLayout" Target="../slideLayouts/slideLayout348.xml"/><Relationship Id="rId87" Type="http://schemas.openxmlformats.org/officeDocument/2006/relationships/slideLayout" Target="../slideLayouts/slideLayout285.xml"/><Relationship Id="rId89" Type="http://schemas.openxmlformats.org/officeDocument/2006/relationships/slideLayout" Target="../slideLayouts/slideLayout287.xml"/><Relationship Id="rId80" Type="http://schemas.openxmlformats.org/officeDocument/2006/relationships/slideLayout" Target="../slideLayouts/slideLayout278.xml"/><Relationship Id="rId82" Type="http://schemas.openxmlformats.org/officeDocument/2006/relationships/slideLayout" Target="../slideLayouts/slideLayout280.xml"/><Relationship Id="rId81" Type="http://schemas.openxmlformats.org/officeDocument/2006/relationships/slideLayout" Target="../slideLayouts/slideLayout279.xml"/><Relationship Id="rId1" Type="http://schemas.openxmlformats.org/officeDocument/2006/relationships/slideLayout" Target="../slideLayouts/slideLayout199.xml"/><Relationship Id="rId2" Type="http://schemas.openxmlformats.org/officeDocument/2006/relationships/slideLayout" Target="../slideLayouts/slideLayout200.xml"/><Relationship Id="rId3" Type="http://schemas.openxmlformats.org/officeDocument/2006/relationships/slideLayout" Target="../slideLayouts/slideLayout201.xml"/><Relationship Id="rId149" Type="http://schemas.openxmlformats.org/officeDocument/2006/relationships/slideLayout" Target="../slideLayouts/slideLayout347.xml"/><Relationship Id="rId4" Type="http://schemas.openxmlformats.org/officeDocument/2006/relationships/slideLayout" Target="../slideLayouts/slideLayout202.xml"/><Relationship Id="rId148" Type="http://schemas.openxmlformats.org/officeDocument/2006/relationships/slideLayout" Target="../slideLayouts/slideLayout346.xml"/><Relationship Id="rId9" Type="http://schemas.openxmlformats.org/officeDocument/2006/relationships/slideLayout" Target="../slideLayouts/slideLayout207.xml"/><Relationship Id="rId143" Type="http://schemas.openxmlformats.org/officeDocument/2006/relationships/slideLayout" Target="../slideLayouts/slideLayout341.xml"/><Relationship Id="rId142" Type="http://schemas.openxmlformats.org/officeDocument/2006/relationships/slideLayout" Target="../slideLayouts/slideLayout340.xml"/><Relationship Id="rId141" Type="http://schemas.openxmlformats.org/officeDocument/2006/relationships/slideLayout" Target="../slideLayouts/slideLayout339.xml"/><Relationship Id="rId140" Type="http://schemas.openxmlformats.org/officeDocument/2006/relationships/slideLayout" Target="../slideLayouts/slideLayout338.xml"/><Relationship Id="rId5" Type="http://schemas.openxmlformats.org/officeDocument/2006/relationships/slideLayout" Target="../slideLayouts/slideLayout203.xml"/><Relationship Id="rId147" Type="http://schemas.openxmlformats.org/officeDocument/2006/relationships/slideLayout" Target="../slideLayouts/slideLayout345.xml"/><Relationship Id="rId6" Type="http://schemas.openxmlformats.org/officeDocument/2006/relationships/slideLayout" Target="../slideLayouts/slideLayout204.xml"/><Relationship Id="rId146" Type="http://schemas.openxmlformats.org/officeDocument/2006/relationships/slideLayout" Target="../slideLayouts/slideLayout344.xml"/><Relationship Id="rId7" Type="http://schemas.openxmlformats.org/officeDocument/2006/relationships/slideLayout" Target="../slideLayouts/slideLayout205.xml"/><Relationship Id="rId145" Type="http://schemas.openxmlformats.org/officeDocument/2006/relationships/slideLayout" Target="../slideLayouts/slideLayout343.xml"/><Relationship Id="rId8" Type="http://schemas.openxmlformats.org/officeDocument/2006/relationships/slideLayout" Target="../slideLayouts/slideLayout206.xml"/><Relationship Id="rId144" Type="http://schemas.openxmlformats.org/officeDocument/2006/relationships/slideLayout" Target="../slideLayouts/slideLayout342.xml"/><Relationship Id="rId73" Type="http://schemas.openxmlformats.org/officeDocument/2006/relationships/slideLayout" Target="../slideLayouts/slideLayout271.xml"/><Relationship Id="rId72" Type="http://schemas.openxmlformats.org/officeDocument/2006/relationships/slideLayout" Target="../slideLayouts/slideLayout270.xml"/><Relationship Id="rId75" Type="http://schemas.openxmlformats.org/officeDocument/2006/relationships/slideLayout" Target="../slideLayouts/slideLayout273.xml"/><Relationship Id="rId74" Type="http://schemas.openxmlformats.org/officeDocument/2006/relationships/slideLayout" Target="../slideLayouts/slideLayout272.xml"/><Relationship Id="rId77" Type="http://schemas.openxmlformats.org/officeDocument/2006/relationships/slideLayout" Target="../slideLayouts/slideLayout275.xml"/><Relationship Id="rId76" Type="http://schemas.openxmlformats.org/officeDocument/2006/relationships/slideLayout" Target="../slideLayouts/slideLayout274.xml"/><Relationship Id="rId79" Type="http://schemas.openxmlformats.org/officeDocument/2006/relationships/slideLayout" Target="../slideLayouts/slideLayout277.xml"/><Relationship Id="rId78" Type="http://schemas.openxmlformats.org/officeDocument/2006/relationships/slideLayout" Target="../slideLayouts/slideLayout276.xml"/><Relationship Id="rId71" Type="http://schemas.openxmlformats.org/officeDocument/2006/relationships/slideLayout" Target="../slideLayouts/slideLayout269.xml"/><Relationship Id="rId70" Type="http://schemas.openxmlformats.org/officeDocument/2006/relationships/slideLayout" Target="../slideLayouts/slideLayout268.xml"/><Relationship Id="rId139" Type="http://schemas.openxmlformats.org/officeDocument/2006/relationships/slideLayout" Target="../slideLayouts/slideLayout337.xml"/><Relationship Id="rId138" Type="http://schemas.openxmlformats.org/officeDocument/2006/relationships/slideLayout" Target="../slideLayouts/slideLayout336.xml"/><Relationship Id="rId137" Type="http://schemas.openxmlformats.org/officeDocument/2006/relationships/slideLayout" Target="../slideLayouts/slideLayout335.xml"/><Relationship Id="rId132" Type="http://schemas.openxmlformats.org/officeDocument/2006/relationships/slideLayout" Target="../slideLayouts/slideLayout330.xml"/><Relationship Id="rId131" Type="http://schemas.openxmlformats.org/officeDocument/2006/relationships/slideLayout" Target="../slideLayouts/slideLayout329.xml"/><Relationship Id="rId130" Type="http://schemas.openxmlformats.org/officeDocument/2006/relationships/slideLayout" Target="../slideLayouts/slideLayout328.xml"/><Relationship Id="rId136" Type="http://schemas.openxmlformats.org/officeDocument/2006/relationships/slideLayout" Target="../slideLayouts/slideLayout334.xml"/><Relationship Id="rId135" Type="http://schemas.openxmlformats.org/officeDocument/2006/relationships/slideLayout" Target="../slideLayouts/slideLayout333.xml"/><Relationship Id="rId134" Type="http://schemas.openxmlformats.org/officeDocument/2006/relationships/slideLayout" Target="../slideLayouts/slideLayout332.xml"/><Relationship Id="rId133" Type="http://schemas.openxmlformats.org/officeDocument/2006/relationships/slideLayout" Target="../slideLayouts/slideLayout331.xml"/><Relationship Id="rId62" Type="http://schemas.openxmlformats.org/officeDocument/2006/relationships/slideLayout" Target="../slideLayouts/slideLayout260.xml"/><Relationship Id="rId61" Type="http://schemas.openxmlformats.org/officeDocument/2006/relationships/slideLayout" Target="../slideLayouts/slideLayout259.xml"/><Relationship Id="rId64" Type="http://schemas.openxmlformats.org/officeDocument/2006/relationships/slideLayout" Target="../slideLayouts/slideLayout262.xml"/><Relationship Id="rId63" Type="http://schemas.openxmlformats.org/officeDocument/2006/relationships/slideLayout" Target="../slideLayouts/slideLayout261.xml"/><Relationship Id="rId66" Type="http://schemas.openxmlformats.org/officeDocument/2006/relationships/slideLayout" Target="../slideLayouts/slideLayout264.xml"/><Relationship Id="rId172" Type="http://schemas.openxmlformats.org/officeDocument/2006/relationships/slideLayout" Target="../slideLayouts/slideLayout370.xml"/><Relationship Id="rId65" Type="http://schemas.openxmlformats.org/officeDocument/2006/relationships/slideLayout" Target="../slideLayouts/slideLayout263.xml"/><Relationship Id="rId171" Type="http://schemas.openxmlformats.org/officeDocument/2006/relationships/slideLayout" Target="../slideLayouts/slideLayout369.xml"/><Relationship Id="rId68" Type="http://schemas.openxmlformats.org/officeDocument/2006/relationships/slideLayout" Target="../slideLayouts/slideLayout266.xml"/><Relationship Id="rId170" Type="http://schemas.openxmlformats.org/officeDocument/2006/relationships/slideLayout" Target="../slideLayouts/slideLayout368.xml"/><Relationship Id="rId67" Type="http://schemas.openxmlformats.org/officeDocument/2006/relationships/slideLayout" Target="../slideLayouts/slideLayout265.xml"/><Relationship Id="rId60" Type="http://schemas.openxmlformats.org/officeDocument/2006/relationships/slideLayout" Target="../slideLayouts/slideLayout258.xml"/><Relationship Id="rId165" Type="http://schemas.openxmlformats.org/officeDocument/2006/relationships/slideLayout" Target="../slideLayouts/slideLayout363.xml"/><Relationship Id="rId69" Type="http://schemas.openxmlformats.org/officeDocument/2006/relationships/slideLayout" Target="../slideLayouts/slideLayout267.xml"/><Relationship Id="rId164" Type="http://schemas.openxmlformats.org/officeDocument/2006/relationships/slideLayout" Target="../slideLayouts/slideLayout362.xml"/><Relationship Id="rId163" Type="http://schemas.openxmlformats.org/officeDocument/2006/relationships/slideLayout" Target="../slideLayouts/slideLayout361.xml"/><Relationship Id="rId162" Type="http://schemas.openxmlformats.org/officeDocument/2006/relationships/slideLayout" Target="../slideLayouts/slideLayout360.xml"/><Relationship Id="rId169" Type="http://schemas.openxmlformats.org/officeDocument/2006/relationships/slideLayout" Target="../slideLayouts/slideLayout367.xml"/><Relationship Id="rId168" Type="http://schemas.openxmlformats.org/officeDocument/2006/relationships/slideLayout" Target="../slideLayouts/slideLayout366.xml"/><Relationship Id="rId167" Type="http://schemas.openxmlformats.org/officeDocument/2006/relationships/slideLayout" Target="../slideLayouts/slideLayout365.xml"/><Relationship Id="rId166" Type="http://schemas.openxmlformats.org/officeDocument/2006/relationships/slideLayout" Target="../slideLayouts/slideLayout364.xml"/><Relationship Id="rId51" Type="http://schemas.openxmlformats.org/officeDocument/2006/relationships/slideLayout" Target="../slideLayouts/slideLayout249.xml"/><Relationship Id="rId50" Type="http://schemas.openxmlformats.org/officeDocument/2006/relationships/slideLayout" Target="../slideLayouts/slideLayout248.xml"/><Relationship Id="rId53" Type="http://schemas.openxmlformats.org/officeDocument/2006/relationships/slideLayout" Target="../slideLayouts/slideLayout251.xml"/><Relationship Id="rId52" Type="http://schemas.openxmlformats.org/officeDocument/2006/relationships/slideLayout" Target="../slideLayouts/slideLayout250.xml"/><Relationship Id="rId55" Type="http://schemas.openxmlformats.org/officeDocument/2006/relationships/slideLayout" Target="../slideLayouts/slideLayout253.xml"/><Relationship Id="rId161" Type="http://schemas.openxmlformats.org/officeDocument/2006/relationships/slideLayout" Target="../slideLayouts/slideLayout359.xml"/><Relationship Id="rId54" Type="http://schemas.openxmlformats.org/officeDocument/2006/relationships/slideLayout" Target="../slideLayouts/slideLayout252.xml"/><Relationship Id="rId160" Type="http://schemas.openxmlformats.org/officeDocument/2006/relationships/slideLayout" Target="../slideLayouts/slideLayout358.xml"/><Relationship Id="rId57" Type="http://schemas.openxmlformats.org/officeDocument/2006/relationships/slideLayout" Target="../slideLayouts/slideLayout255.xml"/><Relationship Id="rId56" Type="http://schemas.openxmlformats.org/officeDocument/2006/relationships/slideLayout" Target="../slideLayouts/slideLayout254.xml"/><Relationship Id="rId159" Type="http://schemas.openxmlformats.org/officeDocument/2006/relationships/slideLayout" Target="../slideLayouts/slideLayout357.xml"/><Relationship Id="rId59" Type="http://schemas.openxmlformats.org/officeDocument/2006/relationships/slideLayout" Target="../slideLayouts/slideLayout257.xml"/><Relationship Id="rId154" Type="http://schemas.openxmlformats.org/officeDocument/2006/relationships/slideLayout" Target="../slideLayouts/slideLayout352.xml"/><Relationship Id="rId58" Type="http://schemas.openxmlformats.org/officeDocument/2006/relationships/slideLayout" Target="../slideLayouts/slideLayout256.xml"/><Relationship Id="rId153" Type="http://schemas.openxmlformats.org/officeDocument/2006/relationships/slideLayout" Target="../slideLayouts/slideLayout351.xml"/><Relationship Id="rId152" Type="http://schemas.openxmlformats.org/officeDocument/2006/relationships/slideLayout" Target="../slideLayouts/slideLayout350.xml"/><Relationship Id="rId151" Type="http://schemas.openxmlformats.org/officeDocument/2006/relationships/slideLayout" Target="../slideLayouts/slideLayout349.xml"/><Relationship Id="rId158" Type="http://schemas.openxmlformats.org/officeDocument/2006/relationships/slideLayout" Target="../slideLayouts/slideLayout356.xml"/><Relationship Id="rId157" Type="http://schemas.openxmlformats.org/officeDocument/2006/relationships/slideLayout" Target="../slideLayouts/slideLayout355.xml"/><Relationship Id="rId156" Type="http://schemas.openxmlformats.org/officeDocument/2006/relationships/slideLayout" Target="../slideLayouts/slideLayout354.xml"/><Relationship Id="rId155" Type="http://schemas.openxmlformats.org/officeDocument/2006/relationships/slideLayout" Target="../slideLayouts/slideLayout353.xml"/><Relationship Id="rId107" Type="http://schemas.openxmlformats.org/officeDocument/2006/relationships/slideLayout" Target="../slideLayouts/slideLayout305.xml"/><Relationship Id="rId106" Type="http://schemas.openxmlformats.org/officeDocument/2006/relationships/slideLayout" Target="../slideLayouts/slideLayout304.xml"/><Relationship Id="rId105" Type="http://schemas.openxmlformats.org/officeDocument/2006/relationships/slideLayout" Target="../slideLayouts/slideLayout303.xml"/><Relationship Id="rId104" Type="http://schemas.openxmlformats.org/officeDocument/2006/relationships/slideLayout" Target="../slideLayouts/slideLayout302.xml"/><Relationship Id="rId109" Type="http://schemas.openxmlformats.org/officeDocument/2006/relationships/slideLayout" Target="../slideLayouts/slideLayout307.xml"/><Relationship Id="rId108" Type="http://schemas.openxmlformats.org/officeDocument/2006/relationships/slideLayout" Target="../slideLayouts/slideLayout306.xml"/><Relationship Id="rId103" Type="http://schemas.openxmlformats.org/officeDocument/2006/relationships/slideLayout" Target="../slideLayouts/slideLayout301.xml"/><Relationship Id="rId102" Type="http://schemas.openxmlformats.org/officeDocument/2006/relationships/slideLayout" Target="../slideLayouts/slideLayout300.xml"/><Relationship Id="rId101" Type="http://schemas.openxmlformats.org/officeDocument/2006/relationships/slideLayout" Target="../slideLayouts/slideLayout299.xml"/><Relationship Id="rId100" Type="http://schemas.openxmlformats.org/officeDocument/2006/relationships/slideLayout" Target="../slideLayouts/slideLayout298.xml"/><Relationship Id="rId129" Type="http://schemas.openxmlformats.org/officeDocument/2006/relationships/slideLayout" Target="../slideLayouts/slideLayout327.xml"/><Relationship Id="rId128" Type="http://schemas.openxmlformats.org/officeDocument/2006/relationships/slideLayout" Target="../slideLayouts/slideLayout326.xml"/><Relationship Id="rId127" Type="http://schemas.openxmlformats.org/officeDocument/2006/relationships/slideLayout" Target="../slideLayouts/slideLayout325.xml"/><Relationship Id="rId126" Type="http://schemas.openxmlformats.org/officeDocument/2006/relationships/slideLayout" Target="../slideLayouts/slideLayout324.xml"/><Relationship Id="rId121" Type="http://schemas.openxmlformats.org/officeDocument/2006/relationships/slideLayout" Target="../slideLayouts/slideLayout319.xml"/><Relationship Id="rId120" Type="http://schemas.openxmlformats.org/officeDocument/2006/relationships/slideLayout" Target="../slideLayouts/slideLayout318.xml"/><Relationship Id="rId125" Type="http://schemas.openxmlformats.org/officeDocument/2006/relationships/slideLayout" Target="../slideLayouts/slideLayout323.xml"/><Relationship Id="rId124" Type="http://schemas.openxmlformats.org/officeDocument/2006/relationships/slideLayout" Target="../slideLayouts/slideLayout322.xml"/><Relationship Id="rId123" Type="http://schemas.openxmlformats.org/officeDocument/2006/relationships/slideLayout" Target="../slideLayouts/slideLayout321.xml"/><Relationship Id="rId122" Type="http://schemas.openxmlformats.org/officeDocument/2006/relationships/slideLayout" Target="../slideLayouts/slideLayout320.xml"/><Relationship Id="rId95" Type="http://schemas.openxmlformats.org/officeDocument/2006/relationships/slideLayout" Target="../slideLayouts/slideLayout293.xml"/><Relationship Id="rId94" Type="http://schemas.openxmlformats.org/officeDocument/2006/relationships/slideLayout" Target="../slideLayouts/slideLayout292.xml"/><Relationship Id="rId97" Type="http://schemas.openxmlformats.org/officeDocument/2006/relationships/slideLayout" Target="../slideLayouts/slideLayout295.xml"/><Relationship Id="rId96" Type="http://schemas.openxmlformats.org/officeDocument/2006/relationships/slideLayout" Target="../slideLayouts/slideLayout294.xml"/><Relationship Id="rId99" Type="http://schemas.openxmlformats.org/officeDocument/2006/relationships/slideLayout" Target="../slideLayouts/slideLayout297.xml"/><Relationship Id="rId98" Type="http://schemas.openxmlformats.org/officeDocument/2006/relationships/slideLayout" Target="../slideLayouts/slideLayout296.xml"/><Relationship Id="rId91" Type="http://schemas.openxmlformats.org/officeDocument/2006/relationships/slideLayout" Target="../slideLayouts/slideLayout289.xml"/><Relationship Id="rId90" Type="http://schemas.openxmlformats.org/officeDocument/2006/relationships/slideLayout" Target="../slideLayouts/slideLayout288.xml"/><Relationship Id="rId93" Type="http://schemas.openxmlformats.org/officeDocument/2006/relationships/slideLayout" Target="../slideLayouts/slideLayout291.xml"/><Relationship Id="rId92" Type="http://schemas.openxmlformats.org/officeDocument/2006/relationships/slideLayout" Target="../slideLayouts/slideLayout290.xml"/><Relationship Id="rId118" Type="http://schemas.openxmlformats.org/officeDocument/2006/relationships/slideLayout" Target="../slideLayouts/slideLayout316.xml"/><Relationship Id="rId117" Type="http://schemas.openxmlformats.org/officeDocument/2006/relationships/slideLayout" Target="../slideLayouts/slideLayout315.xml"/><Relationship Id="rId116" Type="http://schemas.openxmlformats.org/officeDocument/2006/relationships/slideLayout" Target="../slideLayouts/slideLayout314.xml"/><Relationship Id="rId115" Type="http://schemas.openxmlformats.org/officeDocument/2006/relationships/slideLayout" Target="../slideLayouts/slideLayout313.xml"/><Relationship Id="rId119" Type="http://schemas.openxmlformats.org/officeDocument/2006/relationships/slideLayout" Target="../slideLayouts/slideLayout317.xml"/><Relationship Id="rId110" Type="http://schemas.openxmlformats.org/officeDocument/2006/relationships/slideLayout" Target="../slideLayouts/slideLayout308.xml"/><Relationship Id="rId114" Type="http://schemas.openxmlformats.org/officeDocument/2006/relationships/slideLayout" Target="../slideLayouts/slideLayout312.xml"/><Relationship Id="rId113" Type="http://schemas.openxmlformats.org/officeDocument/2006/relationships/slideLayout" Target="../slideLayouts/slideLayout311.xml"/><Relationship Id="rId112" Type="http://schemas.openxmlformats.org/officeDocument/2006/relationships/slideLayout" Target="../slideLayouts/slideLayout310.xml"/><Relationship Id="rId111" Type="http://schemas.openxmlformats.org/officeDocument/2006/relationships/slideLayout" Target="../slideLayouts/slideLayout30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DFAF5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43"/>
          <p:cNvSpPr txBox="1"/>
          <p:nvPr>
            <p:ph type="title"/>
          </p:nvPr>
        </p:nvSpPr>
        <p:spPr>
          <a:xfrm>
            <a:off x="1468437" y="1374334"/>
            <a:ext cx="21259799" cy="10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 b="0" i="0" sz="6600" u="none" cap="none" strike="noStrike">
                <a:solidFill>
                  <a:srgbClr val="915907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" name="Google Shape;11;p43"/>
          <p:cNvSpPr txBox="1"/>
          <p:nvPr>
            <p:ph idx="1" type="body"/>
          </p:nvPr>
        </p:nvSpPr>
        <p:spPr>
          <a:xfrm>
            <a:off x="1481138" y="2980884"/>
            <a:ext cx="21237923" cy="95921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600"/>
              <a:buFont typeface="Arial"/>
              <a:buNone/>
              <a:def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b="0" i="0" sz="48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000"/>
              <a:buFont typeface="Arial"/>
              <a:buNone/>
              <a:defRPr b="0" i="0" sz="40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b="0" i="0" sz="3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b="0" i="0" sz="3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457200" lvl="5" marL="2743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457200" lvl="6" marL="3200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457200" lvl="7" marL="3657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457200" lvl="8" marL="4114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2" name="Google Shape;12;p43"/>
          <p:cNvSpPr txBox="1"/>
          <p:nvPr>
            <p:ph idx="10" type="dt"/>
          </p:nvPr>
        </p:nvSpPr>
        <p:spPr>
          <a:xfrm>
            <a:off x="1554698" y="12604750"/>
            <a:ext cx="5487114" cy="730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3" name="Google Shape;13;p43"/>
          <p:cNvSpPr txBox="1"/>
          <p:nvPr>
            <p:ph idx="11" type="ftr"/>
          </p:nvPr>
        </p:nvSpPr>
        <p:spPr>
          <a:xfrm>
            <a:off x="8840788" y="12604750"/>
            <a:ext cx="6667500" cy="730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4" name="Google Shape;14;p43"/>
          <p:cNvSpPr txBox="1"/>
          <p:nvPr>
            <p:ph idx="12" type="sldNum"/>
          </p:nvPr>
        </p:nvSpPr>
        <p:spPr>
          <a:xfrm>
            <a:off x="18083327" y="12604750"/>
            <a:ext cx="4702062" cy="730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  <p:sldLayoutId id="2147483672" r:id="rId24"/>
    <p:sldLayoutId id="2147483673" r:id="rId25"/>
    <p:sldLayoutId id="2147483674" r:id="rId26"/>
    <p:sldLayoutId id="2147483675" r:id="rId27"/>
    <p:sldLayoutId id="2147483676" r:id="rId28"/>
    <p:sldLayoutId id="2147483677" r:id="rId29"/>
    <p:sldLayoutId id="2147483678" r:id="rId30"/>
    <p:sldLayoutId id="2147483679" r:id="rId31"/>
    <p:sldLayoutId id="2147483680" r:id="rId32"/>
    <p:sldLayoutId id="2147483681" r:id="rId33"/>
    <p:sldLayoutId id="2147483682" r:id="rId34"/>
    <p:sldLayoutId id="2147483683" r:id="rId35"/>
    <p:sldLayoutId id="2147483684" r:id="rId36"/>
    <p:sldLayoutId id="2147483685" r:id="rId37"/>
    <p:sldLayoutId id="2147483686" r:id="rId38"/>
    <p:sldLayoutId id="2147483687" r:id="rId39"/>
    <p:sldLayoutId id="2147483688" r:id="rId40"/>
    <p:sldLayoutId id="2147483689" r:id="rId41"/>
    <p:sldLayoutId id="2147483690" r:id="rId42"/>
    <p:sldLayoutId id="2147483691" r:id="rId43"/>
    <p:sldLayoutId id="2147483692" r:id="rId44"/>
    <p:sldLayoutId id="2147483693" r:id="rId45"/>
    <p:sldLayoutId id="2147483694" r:id="rId46"/>
    <p:sldLayoutId id="2147483695" r:id="rId47"/>
    <p:sldLayoutId id="2147483696" r:id="rId48"/>
    <p:sldLayoutId id="2147483697" r:id="rId49"/>
    <p:sldLayoutId id="2147483698" r:id="rId50"/>
    <p:sldLayoutId id="2147483699" r:id="rId51"/>
    <p:sldLayoutId id="2147483700" r:id="rId52"/>
    <p:sldLayoutId id="2147483701" r:id="rId53"/>
    <p:sldLayoutId id="2147483702" r:id="rId54"/>
    <p:sldLayoutId id="2147483703" r:id="rId55"/>
    <p:sldLayoutId id="2147483704" r:id="rId56"/>
    <p:sldLayoutId id="2147483705" r:id="rId57"/>
    <p:sldLayoutId id="2147483706" r:id="rId58"/>
    <p:sldLayoutId id="2147483707" r:id="rId59"/>
    <p:sldLayoutId id="2147483708" r:id="rId60"/>
    <p:sldLayoutId id="2147483709" r:id="rId61"/>
    <p:sldLayoutId id="2147483710" r:id="rId62"/>
    <p:sldLayoutId id="2147483711" r:id="rId63"/>
    <p:sldLayoutId id="2147483712" r:id="rId64"/>
    <p:sldLayoutId id="2147483713" r:id="rId65"/>
    <p:sldLayoutId id="2147483714" r:id="rId66"/>
    <p:sldLayoutId id="2147483715" r:id="rId67"/>
    <p:sldLayoutId id="2147483716" r:id="rId68"/>
    <p:sldLayoutId id="2147483717" r:id="rId69"/>
    <p:sldLayoutId id="2147483718" r:id="rId70"/>
    <p:sldLayoutId id="2147483719" r:id="rId71"/>
    <p:sldLayoutId id="2147483720" r:id="rId72"/>
    <p:sldLayoutId id="2147483721" r:id="rId73"/>
    <p:sldLayoutId id="2147483722" r:id="rId74"/>
    <p:sldLayoutId id="2147483723" r:id="rId75"/>
    <p:sldLayoutId id="2147483724" r:id="rId76"/>
    <p:sldLayoutId id="2147483725" r:id="rId77"/>
    <p:sldLayoutId id="2147483726" r:id="rId78"/>
    <p:sldLayoutId id="2147483727" r:id="rId79"/>
    <p:sldLayoutId id="2147483728" r:id="rId80"/>
    <p:sldLayoutId id="2147483729" r:id="rId81"/>
    <p:sldLayoutId id="2147483730" r:id="rId82"/>
    <p:sldLayoutId id="2147483731" r:id="rId83"/>
    <p:sldLayoutId id="2147483732" r:id="rId84"/>
    <p:sldLayoutId id="2147483733" r:id="rId85"/>
    <p:sldLayoutId id="2147483734" r:id="rId86"/>
    <p:sldLayoutId id="2147483735" r:id="rId87"/>
    <p:sldLayoutId id="2147483736" r:id="rId88"/>
    <p:sldLayoutId id="2147483737" r:id="rId89"/>
    <p:sldLayoutId id="2147483738" r:id="rId90"/>
    <p:sldLayoutId id="2147483739" r:id="rId91"/>
    <p:sldLayoutId id="2147483740" r:id="rId92"/>
    <p:sldLayoutId id="2147483741" r:id="rId93"/>
    <p:sldLayoutId id="2147483742" r:id="rId94"/>
    <p:sldLayoutId id="2147483743" r:id="rId95"/>
    <p:sldLayoutId id="2147483744" r:id="rId96"/>
    <p:sldLayoutId id="2147483745" r:id="rId97"/>
    <p:sldLayoutId id="2147483746" r:id="rId98"/>
    <p:sldLayoutId id="2147483747" r:id="rId99"/>
    <p:sldLayoutId id="2147483748" r:id="rId100"/>
    <p:sldLayoutId id="2147483749" r:id="rId101"/>
    <p:sldLayoutId id="2147483750" r:id="rId102"/>
    <p:sldLayoutId id="2147483751" r:id="rId103"/>
    <p:sldLayoutId id="2147483752" r:id="rId104"/>
    <p:sldLayoutId id="2147483753" r:id="rId105"/>
    <p:sldLayoutId id="2147483754" r:id="rId106"/>
    <p:sldLayoutId id="2147483755" r:id="rId107"/>
    <p:sldLayoutId id="2147483756" r:id="rId108"/>
    <p:sldLayoutId id="2147483757" r:id="rId109"/>
    <p:sldLayoutId id="2147483758" r:id="rId110"/>
    <p:sldLayoutId id="2147483759" r:id="rId111"/>
    <p:sldLayoutId id="2147483760" r:id="rId112"/>
    <p:sldLayoutId id="2147483761" r:id="rId113"/>
    <p:sldLayoutId id="2147483762" r:id="rId114"/>
    <p:sldLayoutId id="2147483763" r:id="rId115"/>
    <p:sldLayoutId id="2147483764" r:id="rId116"/>
    <p:sldLayoutId id="2147483765" r:id="rId117"/>
    <p:sldLayoutId id="2147483766" r:id="rId118"/>
    <p:sldLayoutId id="2147483767" r:id="rId119"/>
    <p:sldLayoutId id="2147483768" r:id="rId120"/>
    <p:sldLayoutId id="2147483769" r:id="rId121"/>
    <p:sldLayoutId id="2147483770" r:id="rId122"/>
    <p:sldLayoutId id="2147483771" r:id="rId123"/>
    <p:sldLayoutId id="2147483772" r:id="rId124"/>
    <p:sldLayoutId id="2147483773" r:id="rId125"/>
    <p:sldLayoutId id="2147483774" r:id="rId126"/>
    <p:sldLayoutId id="2147483775" r:id="rId127"/>
    <p:sldLayoutId id="2147483776" r:id="rId128"/>
    <p:sldLayoutId id="2147483777" r:id="rId129"/>
    <p:sldLayoutId id="2147483778" r:id="rId130"/>
    <p:sldLayoutId id="2147483779" r:id="rId131"/>
    <p:sldLayoutId id="2147483780" r:id="rId132"/>
    <p:sldLayoutId id="2147483781" r:id="rId133"/>
    <p:sldLayoutId id="2147483782" r:id="rId134"/>
    <p:sldLayoutId id="2147483783" r:id="rId135"/>
    <p:sldLayoutId id="2147483784" r:id="rId136"/>
    <p:sldLayoutId id="2147483785" r:id="rId137"/>
    <p:sldLayoutId id="2147483786" r:id="rId138"/>
    <p:sldLayoutId id="2147483787" r:id="rId139"/>
    <p:sldLayoutId id="2147483788" r:id="rId140"/>
    <p:sldLayoutId id="2147483789" r:id="rId141"/>
    <p:sldLayoutId id="2147483790" r:id="rId142"/>
    <p:sldLayoutId id="2147483791" r:id="rId143"/>
    <p:sldLayoutId id="2147483792" r:id="rId144"/>
    <p:sldLayoutId id="2147483793" r:id="rId145"/>
    <p:sldLayoutId id="2147483794" r:id="rId146"/>
    <p:sldLayoutId id="2147483795" r:id="rId147"/>
    <p:sldLayoutId id="2147483796" r:id="rId148"/>
    <p:sldLayoutId id="2147483797" r:id="rId149"/>
    <p:sldLayoutId id="2147483798" r:id="rId150"/>
    <p:sldLayoutId id="2147483799" r:id="rId151"/>
    <p:sldLayoutId id="2147483800" r:id="rId152"/>
    <p:sldLayoutId id="2147483801" r:id="rId153"/>
    <p:sldLayoutId id="2147483802" r:id="rId154"/>
    <p:sldLayoutId id="2147483803" r:id="rId155"/>
    <p:sldLayoutId id="2147483804" r:id="rId156"/>
    <p:sldLayoutId id="2147483805" r:id="rId157"/>
    <p:sldLayoutId id="2147483806" r:id="rId158"/>
    <p:sldLayoutId id="2147483807" r:id="rId159"/>
    <p:sldLayoutId id="2147483808" r:id="rId160"/>
    <p:sldLayoutId id="2147483809" r:id="rId161"/>
    <p:sldLayoutId id="2147483810" r:id="rId162"/>
    <p:sldLayoutId id="2147483811" r:id="rId163"/>
    <p:sldLayoutId id="2147483812" r:id="rId164"/>
    <p:sldLayoutId id="2147483813" r:id="rId165"/>
    <p:sldLayoutId id="2147483814" r:id="rId166"/>
    <p:sldLayoutId id="2147483815" r:id="rId167"/>
    <p:sldLayoutId id="2147483816" r:id="rId168"/>
    <p:sldLayoutId id="2147483817" r:id="rId169"/>
    <p:sldLayoutId id="2147483818" r:id="rId170"/>
    <p:sldLayoutId id="2147483819" r:id="rId171"/>
    <p:sldLayoutId id="2147483820" r:id="rId172"/>
    <p:sldLayoutId id="2147483821" r:id="rId173"/>
    <p:sldLayoutId id="2147483822" r:id="rId174"/>
    <p:sldLayoutId id="2147483823" r:id="rId175"/>
    <p:sldLayoutId id="2147483824" r:id="rId176"/>
    <p:sldLayoutId id="2147483825" r:id="rId177"/>
    <p:sldLayoutId id="2147483826" r:id="rId178"/>
    <p:sldLayoutId id="2147483827" r:id="rId179"/>
    <p:sldLayoutId id="2147483828" r:id="rId180"/>
    <p:sldLayoutId id="2147483829" r:id="rId181"/>
    <p:sldLayoutId id="2147483830" r:id="rId182"/>
    <p:sldLayoutId id="2147483831" r:id="rId183"/>
    <p:sldLayoutId id="2147483832" r:id="rId184"/>
    <p:sldLayoutId id="2147483833" r:id="rId185"/>
    <p:sldLayoutId id="2147483834" r:id="rId186"/>
    <p:sldLayoutId id="2147483835" r:id="rId187"/>
    <p:sldLayoutId id="2147483836" r:id="rId188"/>
    <p:sldLayoutId id="2147483837" r:id="rId189"/>
    <p:sldLayoutId id="2147483838" r:id="rId190"/>
    <p:sldLayoutId id="2147483839" r:id="rId191"/>
    <p:sldLayoutId id="2147483840" r:id="rId192"/>
    <p:sldLayoutId id="2147483841" r:id="rId193"/>
    <p:sldLayoutId id="2147483842" r:id="rId194"/>
    <p:sldLayoutId id="2147483843" r:id="rId195"/>
    <p:sldLayoutId id="2147483844" r:id="rId196"/>
    <p:sldLayoutId id="2147483845" r:id="rId197"/>
    <p:sldLayoutId id="2147483846" r:id="rId198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>
        <p15:guide id="1" orient="horz" pos="4320">
          <p15:clr>
            <a:srgbClr val="F26B43"/>
          </p15:clr>
        </p15:guide>
        <p15:guide id="2" pos="7681">
          <p15:clr>
            <a:srgbClr val="F26B43"/>
          </p15:clr>
        </p15:guide>
        <p15:guide id="3" pos="961">
          <p15:clr>
            <a:srgbClr val="F26B43"/>
          </p15:clr>
        </p15:guide>
        <p15:guide id="4" pos="14353">
          <p15:clr>
            <a:srgbClr val="F26B43"/>
          </p15:clr>
        </p15:guide>
        <p15:guide id="5" orient="horz" pos="7680">
          <p15:clr>
            <a:srgbClr val="F26B43"/>
          </p15:clr>
        </p15:guide>
        <p15:guide id="6" orient="horz" pos="960">
          <p15:clr>
            <a:srgbClr val="F26B43"/>
          </p15:clr>
        </p15:guide>
        <p15:guide id="7" pos="9961">
          <p15:clr>
            <a:srgbClr val="A4A3A4"/>
          </p15:clr>
        </p15:guide>
        <p15:guide id="8" pos="10177">
          <p15:clr>
            <a:srgbClr val="A4A3A4"/>
          </p15:clr>
        </p15:guide>
        <p15:guide id="9" pos="9769">
          <p15:clr>
            <a:srgbClr val="A4A3A4"/>
          </p15:clr>
        </p15:guide>
        <p15:guide id="10" pos="5161">
          <p15:clr>
            <a:srgbClr val="A4A3A4"/>
          </p15:clr>
        </p15:guide>
        <p15:guide id="11" pos="5353">
          <p15:clr>
            <a:srgbClr val="A4A3A4"/>
          </p15:clr>
        </p15:guide>
        <p15:guide id="12" pos="5569">
          <p15:clr>
            <a:srgbClr val="A4A3A4"/>
          </p15:clr>
        </p15:guide>
        <p15:guide id="13" pos="7873">
          <p15:clr>
            <a:srgbClr val="A4A3A4"/>
          </p15:clr>
        </p15:guide>
        <p15:guide id="14" pos="7489">
          <p15:clr>
            <a:srgbClr val="A4A3A4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DFAF5"/>
        </a:solidFill>
      </p:bgPr>
    </p:bg>
    <p:spTree>
      <p:nvGrpSpPr>
        <p:cNvPr id="1520" name="Shape 15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1" name="Google Shape;1521;g2811d08aca3_0_1527"/>
          <p:cNvSpPr txBox="1"/>
          <p:nvPr>
            <p:ph type="title"/>
          </p:nvPr>
        </p:nvSpPr>
        <p:spPr>
          <a:xfrm>
            <a:off x="1468437" y="1374334"/>
            <a:ext cx="21259800" cy="106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6600"/>
              <a:buFont typeface="Arial"/>
              <a:buNone/>
              <a:defRPr b="0" i="0" sz="6600" u="none" cap="none" strike="noStrike">
                <a:solidFill>
                  <a:srgbClr val="915907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522" name="Google Shape;1522;g2811d08aca3_0_1527"/>
          <p:cNvSpPr txBox="1"/>
          <p:nvPr>
            <p:ph idx="1" type="body"/>
          </p:nvPr>
        </p:nvSpPr>
        <p:spPr>
          <a:xfrm>
            <a:off x="1481138" y="2980884"/>
            <a:ext cx="21237900" cy="9592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5700">
            <a:norm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56687A"/>
              </a:buClr>
              <a:buSzPts val="5600"/>
              <a:buFont typeface="Arial"/>
              <a:buNone/>
              <a:defRPr b="0" i="0" sz="5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800"/>
              <a:buFont typeface="Arial"/>
              <a:buNone/>
              <a:defRPr b="0" i="0" sz="48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4000"/>
              <a:buFont typeface="Arial"/>
              <a:buNone/>
              <a:defRPr b="0" i="0" sz="40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b="0" i="0" sz="3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56687A"/>
              </a:buClr>
              <a:buSzPts val="3600"/>
              <a:buFont typeface="Arial"/>
              <a:buNone/>
              <a:defRPr b="0" i="0" sz="36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457200" lvl="5" marL="2743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457200" lvl="6" marL="3200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457200" lvl="7" marL="3657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457200" lvl="8" marL="4114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523" name="Google Shape;1523;g2811d08aca3_0_1527"/>
          <p:cNvSpPr txBox="1"/>
          <p:nvPr>
            <p:ph idx="10" type="dt"/>
          </p:nvPr>
        </p:nvSpPr>
        <p:spPr>
          <a:xfrm>
            <a:off x="1554698" y="12604750"/>
            <a:ext cx="5487000" cy="730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0" spcFirstLastPara="1" rIns="0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524" name="Google Shape;1524;g2811d08aca3_0_1527"/>
          <p:cNvSpPr txBox="1"/>
          <p:nvPr>
            <p:ph idx="11" type="ftr"/>
          </p:nvPr>
        </p:nvSpPr>
        <p:spPr>
          <a:xfrm>
            <a:off x="8840788" y="12604750"/>
            <a:ext cx="6667500" cy="730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525" name="Google Shape;1525;g2811d08aca3_0_1527"/>
          <p:cNvSpPr txBox="1"/>
          <p:nvPr>
            <p:ph idx="12" type="sldNum"/>
          </p:nvPr>
        </p:nvSpPr>
        <p:spPr>
          <a:xfrm>
            <a:off x="18083327" y="12604750"/>
            <a:ext cx="4702200" cy="730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  <a:defRPr b="0" i="0" sz="24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848" r:id="rId1"/>
    <p:sldLayoutId id="2147483849" r:id="rId2"/>
    <p:sldLayoutId id="2147483850" r:id="rId3"/>
    <p:sldLayoutId id="2147483851" r:id="rId4"/>
    <p:sldLayoutId id="2147483852" r:id="rId5"/>
    <p:sldLayoutId id="2147483853" r:id="rId6"/>
    <p:sldLayoutId id="2147483854" r:id="rId7"/>
    <p:sldLayoutId id="2147483855" r:id="rId8"/>
    <p:sldLayoutId id="2147483856" r:id="rId9"/>
    <p:sldLayoutId id="2147483857" r:id="rId10"/>
    <p:sldLayoutId id="2147483858" r:id="rId11"/>
    <p:sldLayoutId id="2147483859" r:id="rId12"/>
    <p:sldLayoutId id="2147483860" r:id="rId13"/>
    <p:sldLayoutId id="2147483861" r:id="rId14"/>
    <p:sldLayoutId id="2147483862" r:id="rId15"/>
    <p:sldLayoutId id="2147483863" r:id="rId16"/>
    <p:sldLayoutId id="2147483864" r:id="rId17"/>
    <p:sldLayoutId id="2147483865" r:id="rId18"/>
    <p:sldLayoutId id="2147483866" r:id="rId19"/>
    <p:sldLayoutId id="2147483867" r:id="rId20"/>
    <p:sldLayoutId id="2147483868" r:id="rId21"/>
    <p:sldLayoutId id="2147483869" r:id="rId22"/>
    <p:sldLayoutId id="2147483870" r:id="rId23"/>
    <p:sldLayoutId id="2147483871" r:id="rId24"/>
    <p:sldLayoutId id="2147483872" r:id="rId25"/>
    <p:sldLayoutId id="2147483873" r:id="rId26"/>
    <p:sldLayoutId id="2147483874" r:id="rId27"/>
    <p:sldLayoutId id="2147483875" r:id="rId28"/>
    <p:sldLayoutId id="2147483876" r:id="rId29"/>
    <p:sldLayoutId id="2147483877" r:id="rId30"/>
    <p:sldLayoutId id="2147483878" r:id="rId31"/>
    <p:sldLayoutId id="2147483879" r:id="rId32"/>
    <p:sldLayoutId id="2147483880" r:id="rId33"/>
    <p:sldLayoutId id="2147483881" r:id="rId34"/>
    <p:sldLayoutId id="2147483882" r:id="rId35"/>
    <p:sldLayoutId id="2147483883" r:id="rId36"/>
    <p:sldLayoutId id="2147483884" r:id="rId37"/>
    <p:sldLayoutId id="2147483885" r:id="rId38"/>
    <p:sldLayoutId id="2147483886" r:id="rId39"/>
    <p:sldLayoutId id="2147483887" r:id="rId40"/>
    <p:sldLayoutId id="2147483888" r:id="rId41"/>
    <p:sldLayoutId id="2147483889" r:id="rId42"/>
    <p:sldLayoutId id="2147483890" r:id="rId43"/>
    <p:sldLayoutId id="2147483891" r:id="rId44"/>
    <p:sldLayoutId id="2147483892" r:id="rId45"/>
    <p:sldLayoutId id="2147483893" r:id="rId46"/>
    <p:sldLayoutId id="2147483894" r:id="rId47"/>
    <p:sldLayoutId id="2147483895" r:id="rId48"/>
    <p:sldLayoutId id="2147483896" r:id="rId49"/>
    <p:sldLayoutId id="2147483897" r:id="rId50"/>
    <p:sldLayoutId id="2147483898" r:id="rId51"/>
    <p:sldLayoutId id="2147483899" r:id="rId52"/>
    <p:sldLayoutId id="2147483900" r:id="rId53"/>
    <p:sldLayoutId id="2147483901" r:id="rId54"/>
    <p:sldLayoutId id="2147483902" r:id="rId55"/>
    <p:sldLayoutId id="2147483903" r:id="rId56"/>
    <p:sldLayoutId id="2147483904" r:id="rId57"/>
    <p:sldLayoutId id="2147483905" r:id="rId58"/>
    <p:sldLayoutId id="2147483906" r:id="rId59"/>
    <p:sldLayoutId id="2147483907" r:id="rId60"/>
    <p:sldLayoutId id="2147483908" r:id="rId61"/>
    <p:sldLayoutId id="2147483909" r:id="rId62"/>
    <p:sldLayoutId id="2147483910" r:id="rId63"/>
    <p:sldLayoutId id="2147483911" r:id="rId64"/>
    <p:sldLayoutId id="2147483912" r:id="rId65"/>
    <p:sldLayoutId id="2147483913" r:id="rId66"/>
    <p:sldLayoutId id="2147483914" r:id="rId67"/>
    <p:sldLayoutId id="2147483915" r:id="rId68"/>
    <p:sldLayoutId id="2147483916" r:id="rId69"/>
    <p:sldLayoutId id="2147483917" r:id="rId70"/>
    <p:sldLayoutId id="2147483918" r:id="rId71"/>
    <p:sldLayoutId id="2147483919" r:id="rId72"/>
    <p:sldLayoutId id="2147483920" r:id="rId73"/>
    <p:sldLayoutId id="2147483921" r:id="rId74"/>
    <p:sldLayoutId id="2147483922" r:id="rId75"/>
    <p:sldLayoutId id="2147483923" r:id="rId76"/>
    <p:sldLayoutId id="2147483924" r:id="rId77"/>
    <p:sldLayoutId id="2147483925" r:id="rId78"/>
    <p:sldLayoutId id="2147483926" r:id="rId79"/>
    <p:sldLayoutId id="2147483927" r:id="rId80"/>
    <p:sldLayoutId id="2147483928" r:id="rId81"/>
    <p:sldLayoutId id="2147483929" r:id="rId82"/>
    <p:sldLayoutId id="2147483930" r:id="rId83"/>
    <p:sldLayoutId id="2147483931" r:id="rId84"/>
    <p:sldLayoutId id="2147483932" r:id="rId85"/>
    <p:sldLayoutId id="2147483933" r:id="rId86"/>
    <p:sldLayoutId id="2147483934" r:id="rId87"/>
    <p:sldLayoutId id="2147483935" r:id="rId88"/>
    <p:sldLayoutId id="2147483936" r:id="rId89"/>
    <p:sldLayoutId id="2147483937" r:id="rId90"/>
    <p:sldLayoutId id="2147483938" r:id="rId91"/>
    <p:sldLayoutId id="2147483939" r:id="rId92"/>
    <p:sldLayoutId id="2147483940" r:id="rId93"/>
    <p:sldLayoutId id="2147483941" r:id="rId94"/>
    <p:sldLayoutId id="2147483942" r:id="rId95"/>
    <p:sldLayoutId id="2147483943" r:id="rId96"/>
    <p:sldLayoutId id="2147483944" r:id="rId97"/>
    <p:sldLayoutId id="2147483945" r:id="rId98"/>
    <p:sldLayoutId id="2147483946" r:id="rId99"/>
    <p:sldLayoutId id="2147483947" r:id="rId100"/>
    <p:sldLayoutId id="2147483948" r:id="rId101"/>
    <p:sldLayoutId id="2147483949" r:id="rId102"/>
    <p:sldLayoutId id="2147483950" r:id="rId103"/>
    <p:sldLayoutId id="2147483951" r:id="rId104"/>
    <p:sldLayoutId id="2147483952" r:id="rId105"/>
    <p:sldLayoutId id="2147483953" r:id="rId106"/>
    <p:sldLayoutId id="2147483954" r:id="rId107"/>
    <p:sldLayoutId id="2147483955" r:id="rId108"/>
    <p:sldLayoutId id="2147483956" r:id="rId109"/>
    <p:sldLayoutId id="2147483957" r:id="rId110"/>
    <p:sldLayoutId id="2147483958" r:id="rId111"/>
    <p:sldLayoutId id="2147483959" r:id="rId112"/>
    <p:sldLayoutId id="2147483960" r:id="rId113"/>
    <p:sldLayoutId id="2147483961" r:id="rId114"/>
    <p:sldLayoutId id="2147483962" r:id="rId115"/>
    <p:sldLayoutId id="2147483963" r:id="rId116"/>
    <p:sldLayoutId id="2147483964" r:id="rId117"/>
    <p:sldLayoutId id="2147483965" r:id="rId118"/>
    <p:sldLayoutId id="2147483966" r:id="rId119"/>
    <p:sldLayoutId id="2147483967" r:id="rId120"/>
    <p:sldLayoutId id="2147483968" r:id="rId121"/>
    <p:sldLayoutId id="2147483969" r:id="rId122"/>
    <p:sldLayoutId id="2147483970" r:id="rId123"/>
    <p:sldLayoutId id="2147483971" r:id="rId124"/>
    <p:sldLayoutId id="2147483972" r:id="rId125"/>
    <p:sldLayoutId id="2147483973" r:id="rId126"/>
    <p:sldLayoutId id="2147483974" r:id="rId127"/>
    <p:sldLayoutId id="2147483975" r:id="rId128"/>
    <p:sldLayoutId id="2147483976" r:id="rId129"/>
    <p:sldLayoutId id="2147483977" r:id="rId130"/>
    <p:sldLayoutId id="2147483978" r:id="rId131"/>
    <p:sldLayoutId id="2147483979" r:id="rId132"/>
    <p:sldLayoutId id="2147483980" r:id="rId133"/>
    <p:sldLayoutId id="2147483981" r:id="rId134"/>
    <p:sldLayoutId id="2147483982" r:id="rId135"/>
    <p:sldLayoutId id="2147483983" r:id="rId136"/>
    <p:sldLayoutId id="2147483984" r:id="rId137"/>
    <p:sldLayoutId id="2147483985" r:id="rId138"/>
    <p:sldLayoutId id="2147483986" r:id="rId139"/>
    <p:sldLayoutId id="2147483987" r:id="rId140"/>
    <p:sldLayoutId id="2147483988" r:id="rId141"/>
    <p:sldLayoutId id="2147483989" r:id="rId142"/>
    <p:sldLayoutId id="2147483990" r:id="rId143"/>
    <p:sldLayoutId id="2147483991" r:id="rId144"/>
    <p:sldLayoutId id="2147483992" r:id="rId145"/>
    <p:sldLayoutId id="2147483993" r:id="rId146"/>
    <p:sldLayoutId id="2147483994" r:id="rId147"/>
    <p:sldLayoutId id="2147483995" r:id="rId148"/>
    <p:sldLayoutId id="2147483996" r:id="rId149"/>
    <p:sldLayoutId id="2147483997" r:id="rId150"/>
    <p:sldLayoutId id="2147483998" r:id="rId151"/>
    <p:sldLayoutId id="2147483999" r:id="rId152"/>
    <p:sldLayoutId id="2147484000" r:id="rId153"/>
    <p:sldLayoutId id="2147484001" r:id="rId154"/>
    <p:sldLayoutId id="2147484002" r:id="rId155"/>
    <p:sldLayoutId id="2147484003" r:id="rId156"/>
    <p:sldLayoutId id="2147484004" r:id="rId157"/>
    <p:sldLayoutId id="2147484005" r:id="rId158"/>
    <p:sldLayoutId id="2147484006" r:id="rId159"/>
    <p:sldLayoutId id="2147484007" r:id="rId160"/>
    <p:sldLayoutId id="2147484008" r:id="rId161"/>
    <p:sldLayoutId id="2147484009" r:id="rId162"/>
    <p:sldLayoutId id="2147484010" r:id="rId163"/>
    <p:sldLayoutId id="2147484011" r:id="rId164"/>
    <p:sldLayoutId id="2147484012" r:id="rId165"/>
    <p:sldLayoutId id="2147484013" r:id="rId166"/>
    <p:sldLayoutId id="2147484014" r:id="rId167"/>
    <p:sldLayoutId id="2147484015" r:id="rId168"/>
    <p:sldLayoutId id="2147484016" r:id="rId169"/>
    <p:sldLayoutId id="2147484017" r:id="rId170"/>
    <p:sldLayoutId id="2147484018" r:id="rId171"/>
    <p:sldLayoutId id="2147484019" r:id="rId172"/>
    <p:sldLayoutId id="2147484020" r:id="rId173"/>
    <p:sldLayoutId id="2147484021" r:id="rId174"/>
    <p:sldLayoutId id="2147484022" r:id="rId175"/>
    <p:sldLayoutId id="2147484023" r:id="rId176"/>
    <p:sldLayoutId id="2147484024" r:id="rId177"/>
    <p:sldLayoutId id="2147484025" r:id="rId178"/>
    <p:sldLayoutId id="2147484026" r:id="rId179"/>
    <p:sldLayoutId id="2147484027" r:id="rId180"/>
    <p:sldLayoutId id="2147484028" r:id="rId181"/>
    <p:sldLayoutId id="2147484029" r:id="rId182"/>
    <p:sldLayoutId id="2147484030" r:id="rId183"/>
    <p:sldLayoutId id="2147484031" r:id="rId184"/>
    <p:sldLayoutId id="2147484032" r:id="rId185"/>
    <p:sldLayoutId id="2147484033" r:id="rId186"/>
    <p:sldLayoutId id="2147484034" r:id="rId187"/>
    <p:sldLayoutId id="2147484035" r:id="rId188"/>
    <p:sldLayoutId id="2147484036" r:id="rId189"/>
    <p:sldLayoutId id="2147484037" r:id="rId190"/>
    <p:sldLayoutId id="2147484038" r:id="rId191"/>
    <p:sldLayoutId id="2147484039" r:id="rId192"/>
    <p:sldLayoutId id="2147484040" r:id="rId193"/>
    <p:sldLayoutId id="2147484041" r:id="rId194"/>
    <p:sldLayoutId id="2147484042" r:id="rId195"/>
    <p:sldLayoutId id="2147484043" r:id="rId196"/>
    <p:sldLayoutId id="2147484044" r:id="rId197"/>
    <p:sldLayoutId id="2147484045" r:id="rId198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>
        <p15:guide id="1" orient="horz" pos="4320">
          <p15:clr>
            <a:srgbClr val="F26B43"/>
          </p15:clr>
        </p15:guide>
        <p15:guide id="2" pos="7681">
          <p15:clr>
            <a:srgbClr val="F26B43"/>
          </p15:clr>
        </p15:guide>
        <p15:guide id="3" pos="961">
          <p15:clr>
            <a:srgbClr val="F26B43"/>
          </p15:clr>
        </p15:guide>
        <p15:guide id="4" pos="14353">
          <p15:clr>
            <a:srgbClr val="F26B43"/>
          </p15:clr>
        </p15:guide>
        <p15:guide id="5" orient="horz" pos="7680">
          <p15:clr>
            <a:srgbClr val="F26B43"/>
          </p15:clr>
        </p15:guide>
        <p15:guide id="6" orient="horz" pos="960">
          <p15:clr>
            <a:srgbClr val="F26B43"/>
          </p15:clr>
        </p15:guide>
        <p15:guide id="7" pos="9961">
          <p15:clr>
            <a:srgbClr val="A4A3A4"/>
          </p15:clr>
        </p15:guide>
        <p15:guide id="8" pos="10177">
          <p15:clr>
            <a:srgbClr val="A4A3A4"/>
          </p15:clr>
        </p15:guide>
        <p15:guide id="9" pos="9769">
          <p15:clr>
            <a:srgbClr val="A4A3A4"/>
          </p15:clr>
        </p15:guide>
        <p15:guide id="10" pos="5161">
          <p15:clr>
            <a:srgbClr val="A4A3A4"/>
          </p15:clr>
        </p15:guide>
        <p15:guide id="11" pos="5353">
          <p15:clr>
            <a:srgbClr val="A4A3A4"/>
          </p15:clr>
        </p15:guide>
        <p15:guide id="12" pos="5569">
          <p15:clr>
            <a:srgbClr val="A4A3A4"/>
          </p15:clr>
        </p15:guide>
        <p15:guide id="13" pos="7873">
          <p15:clr>
            <a:srgbClr val="A4A3A4"/>
          </p15:clr>
        </p15:guide>
        <p15:guide id="14" pos="7489">
          <p15:clr>
            <a:srgbClr val="A4A3A4"/>
          </p15:clr>
        </p15:guide>
      </p15:sldGuideLst>
    </p:ext>
  </p:extLst>
</p:sldMaster>
</file>

<file path=ppt/slides/_rels/slide1.xml.rels><?xml version="1.0" encoding="UTF-8" standalone="yes"?><Relationships xmlns="http://schemas.openxmlformats.org/package/2006/relationships"><Relationship Id="rId40" Type="http://schemas.openxmlformats.org/officeDocument/2006/relationships/image" Target="../media/image20.png"/><Relationship Id="rId31" Type="http://schemas.openxmlformats.org/officeDocument/2006/relationships/hyperlink" Target="https://www.linkedin.com/learning/data-analytics-for-business-professionals-14936642/data-collection-issues?trk=learnermappingfile" TargetMode="External"/><Relationship Id="rId30" Type="http://schemas.openxmlformats.org/officeDocument/2006/relationships/hyperlink" Target="https://www.linkedin.com/learning/reconnect-to-your-spark-for-more-happiness-at-work/focus-on-what-feeds-your-spark?trk=learnermappingfile" TargetMode="External"/><Relationship Id="rId33" Type="http://schemas.openxmlformats.org/officeDocument/2006/relationships/hyperlink" Target="https://www.linkedin.com/learning/data-ethics-making-data-driven-decisions-2022/the-seven-major-data-ethics-challenges?trk=learnermappingfile" TargetMode="External"/><Relationship Id="rId32" Type="http://schemas.openxmlformats.org/officeDocument/2006/relationships/hyperlink" Target="https://www.linkedin.com/learning/reconnect-to-your-spark-for-more-happiness-at-work/focus-on-what-feeds-your-spark?trk=learnermappingfile" TargetMode="External"/><Relationship Id="rId35" Type="http://schemas.openxmlformats.org/officeDocument/2006/relationships/hyperlink" Target="https://www.linkedin.com/learning/reconnect-to-your-spark-for-more-happiness-at-work/focus-on-what-feeds-your-spark?trk=learnermappingfile" TargetMode="External"/><Relationship Id="rId34" Type="http://schemas.openxmlformats.org/officeDocument/2006/relationships/hyperlink" Target="https://www.linkedin.com/learning/reconnect-to-your-spark-for-more-happiness-at-work/focus-on-what-feeds-your-spark?trk=learnermappingfile" TargetMode="External"/><Relationship Id="rId37" Type="http://schemas.openxmlformats.org/officeDocument/2006/relationships/hyperlink" Target="https://www.linkedin.com/learning/reconnect-to-your-spark-for-more-happiness-at-work/focus-on-what-feeds-your-spark?trk=learnermappingfile" TargetMode="External"/><Relationship Id="rId36" Type="http://schemas.openxmlformats.org/officeDocument/2006/relationships/hyperlink" Target="https://www.linkedin.com/learning/data-analytics-for-business-professionals-14936642/business-leaders-and-data-analytics?trk=learnermappingfile" TargetMode="External"/><Relationship Id="rId39" Type="http://schemas.openxmlformats.org/officeDocument/2006/relationships/hyperlink" Target="https://www.linkedin.com/learning/reconnect-to-your-spark-for-more-happiness-at-work/focus-on-what-feeds-your-spark?trk=learnermappingfile" TargetMode="External"/><Relationship Id="rId38" Type="http://schemas.openxmlformats.org/officeDocument/2006/relationships/hyperlink" Target="https://www.linkedin.com/learning/data-driven-decision-making-for-the-real-world/how-can-you-empower-the-business-with-smart-data-driven-decision-making?trk=learnermappingfile" TargetMode="External"/><Relationship Id="rId20" Type="http://schemas.openxmlformats.org/officeDocument/2006/relationships/hyperlink" Target="https://www.linkedin.com/learning/data-fluency-exploring-and-describing-data-15815339/putting-data-in-context?trk=learnermappingfile" TargetMode="External"/><Relationship Id="rId22" Type="http://schemas.openxmlformats.org/officeDocument/2006/relationships/hyperlink" Target="https://www.linkedin.com/learning/introduction-to-career-skills-in-data-analytics/developing-data-fluency?trk=learnermappingfile" TargetMode="External"/><Relationship Id="rId21" Type="http://schemas.openxmlformats.org/officeDocument/2006/relationships/hyperlink" Target="https://www.linkedin.com/learning/reconnect-to-your-spark-for-more-happiness-at-work/focus-on-what-feeds-your-spark?trk=learnermappingfile" TargetMode="External"/><Relationship Id="rId24" Type="http://schemas.openxmlformats.org/officeDocument/2006/relationships/hyperlink" Target="https://www.linkedin.com/learning/reconnect-to-your-spark-for-more-happiness-at-work/focus-on-what-feeds-your-spark?trk=learnermappingfile" TargetMode="External"/><Relationship Id="rId23" Type="http://schemas.openxmlformats.org/officeDocument/2006/relationships/hyperlink" Target="https://www.linkedin.com/learning/reconnect-to-your-spark-for-more-happiness-at-work/focus-on-what-feeds-your-spark?trk=learnermappingfile" TargetMode="External"/><Relationship Id="rId26" Type="http://schemas.openxmlformats.org/officeDocument/2006/relationships/hyperlink" Target="https://www.linkedin.com/learning/reconnect-to-your-spark-for-more-happiness-at-work/focus-on-what-feeds-your-spark?trk=learnermappingfile" TargetMode="External"/><Relationship Id="rId25" Type="http://schemas.openxmlformats.org/officeDocument/2006/relationships/hyperlink" Target="https://www.linkedin.com/learning/data-fluency-exploring-and-describing-data-15815339/data-fluency-in-practice?trk=learnermappingfile" TargetMode="External"/><Relationship Id="rId28" Type="http://schemas.openxmlformats.org/officeDocument/2006/relationships/hyperlink" Target="https://www.linkedin.com/learning/reconnect-to-your-spark-for-more-happiness-at-work/focus-on-what-feeds-your-spark?trk=learnermappingfile" TargetMode="External"/><Relationship Id="rId27" Type="http://schemas.openxmlformats.org/officeDocument/2006/relationships/hyperlink" Target="https://www.linkedin.com/learning/data-strategy/data-strategy-s-influence-on-five-aspects-of-analysis?trk=learnermappingfile" TargetMode="External"/><Relationship Id="rId29" Type="http://schemas.openxmlformats.org/officeDocument/2006/relationships/hyperlink" Target="https://www.linkedin.com/learning/presenting-data-effectively-to-inform-and-inspire/three-key-priorities-for-data-communications?trk=learnermappingfile" TargetMode="External"/><Relationship Id="rId11" Type="http://schemas.openxmlformats.org/officeDocument/2006/relationships/hyperlink" Target="https://www.linkedin.com/learning/data-driven-decision-making-for-the-real-world/how-can-you-find-the-right-data-for-the-right-decisions?trk=learnermappingfile" TargetMode="External"/><Relationship Id="rId10" Type="http://schemas.openxmlformats.org/officeDocument/2006/relationships/hyperlink" Target="https://www.linkedin.com/learning/reconnect-to-your-spark-for-more-happiness-at-work/focus-on-what-feeds-your-spark?trk=learnermappingfile" TargetMode="External"/><Relationship Id="rId13" Type="http://schemas.openxmlformats.org/officeDocument/2006/relationships/hyperlink" Target="https://www.linkedin.com/learning/reconnect-to-your-spark-for-more-happiness-at-work/focus-on-what-feeds-your-spark?trk=learnermappingfile" TargetMode="External"/><Relationship Id="rId12" Type="http://schemas.openxmlformats.org/officeDocument/2006/relationships/hyperlink" Target="https://www.linkedin.com/learning/introduction-to-business-analytics-14621877/data-tracking-tools?trk=learnermappingfile" TargetMode="External"/><Relationship Id="rId15" Type="http://schemas.openxmlformats.org/officeDocument/2006/relationships/hyperlink" Target="https://www.linkedin.com/learning/business-analytics-foundations-descriptive-exploratory-and-explanatory-analytics/business-analytics-compared-14210404?trk=learnermappingfile" TargetMode="External"/><Relationship Id="rId14" Type="http://schemas.openxmlformats.org/officeDocument/2006/relationships/hyperlink" Target="https://www.linkedin.com/learning/presenting-data-effectively-to-inform-and-inspire/find-the-so-what-in-your-data?trk=learnermappingfile" TargetMode="External"/><Relationship Id="rId17" Type="http://schemas.openxmlformats.org/officeDocument/2006/relationships/hyperlink" Target="https://www.linkedin.com/learning/introduction-to-business-analytics-14621877/visualizing-data?trk=learnermappingfile" TargetMode="External"/><Relationship Id="rId16" Type="http://schemas.openxmlformats.org/officeDocument/2006/relationships/hyperlink" Target="https://www.linkedin.com/learning/reconnect-to-your-spark-for-more-happiness-at-work/focus-on-what-feeds-your-spark?trk=learnermappingfile" TargetMode="External"/><Relationship Id="rId19" Type="http://schemas.openxmlformats.org/officeDocument/2006/relationships/hyperlink" Target="https://www.linkedin.com/learning/reconnect-to-your-spark-for-more-happiness-at-work/focus-on-what-feeds-your-spark?trk=learnermappingfile" TargetMode="External"/><Relationship Id="rId18" Type="http://schemas.openxmlformats.org/officeDocument/2006/relationships/hyperlink" Target="https://www.linkedin.com/learning/reconnect-to-your-spark-for-more-happiness-at-work/focus-on-what-feeds-your-spark?trk=learnermappingfile" TargetMode="External"/><Relationship Id="rId1" Type="http://schemas.openxmlformats.org/officeDocument/2006/relationships/slideLayout" Target="../slideLayouts/slideLayout199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7.png"/><Relationship Id="rId4" Type="http://schemas.openxmlformats.org/officeDocument/2006/relationships/hyperlink" Target="https://www.linkedin.com/learning/learning-data-analytics-1-foundations/defining-data-analysis-and-data-analyst?trk=learnermappingfile" TargetMode="External"/><Relationship Id="rId9" Type="http://schemas.openxmlformats.org/officeDocument/2006/relationships/hyperlink" Target="https://www.linkedin.com/learning/data-strategy/the-building-blocks-of-data-strategy?trk=learnermappingfile" TargetMode="External"/><Relationship Id="rId5" Type="http://schemas.openxmlformats.org/officeDocument/2006/relationships/hyperlink" Target="https://www.linkedin.com/learning/introduction-to-business-analytics-14621877/what-is-the-value-of-data?trk=learnermappingfile" TargetMode="External"/><Relationship Id="rId6" Type="http://schemas.openxmlformats.org/officeDocument/2006/relationships/hyperlink" Target="https://www.linkedin.com/learning/managing-your-emotional-response-to-workplace-stress/nourish-your-personal-life?trk=learnermappingfile" TargetMode="External"/><Relationship Id="rId7" Type="http://schemas.openxmlformats.org/officeDocument/2006/relationships/hyperlink" Target="https://www.linkedin.com/learning/introduction-to-career-skills-in-data-analytics/understanding-the-value-of-data-driven-decision-making?trk=learnermappingfile" TargetMode="External"/><Relationship Id="rId8" Type="http://schemas.openxmlformats.org/officeDocument/2006/relationships/hyperlink" Target="https://www.linkedin.com/learning/reconnect-to-your-spark-for-more-happiness-at-work/focus-on-what-feeds-your-spark?trk=learnermappingfile" TargetMode="Externa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3035" name="Shape 30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con&#10;&#10;Description automatically generated" id="3036" name="Google Shape;3036;g2811d08aca3_0_151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9869196" y="702755"/>
            <a:ext cx="3762798" cy="736600"/>
          </a:xfrm>
          <a:prstGeom prst="rect">
            <a:avLst/>
          </a:prstGeom>
          <a:noFill/>
          <a:ln>
            <a:noFill/>
          </a:ln>
        </p:spPr>
      </p:pic>
      <p:sp>
        <p:nvSpPr>
          <p:cNvPr id="3037" name="Google Shape;3037;g2811d08aca3_0_1519"/>
          <p:cNvSpPr txBox="1"/>
          <p:nvPr/>
        </p:nvSpPr>
        <p:spPr>
          <a:xfrm>
            <a:off x="-1003610" y="9656956"/>
            <a:ext cx="1848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38" name="Google Shape;3038;g2811d08aca3_0_1519"/>
          <p:cNvSpPr txBox="1"/>
          <p:nvPr/>
        </p:nvSpPr>
        <p:spPr>
          <a:xfrm>
            <a:off x="755175" y="546650"/>
            <a:ext cx="13726200" cy="1970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0" spcFirstLastPara="1" rIns="0" wrap="square" tIns="91425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400">
                <a:solidFill>
                  <a:schemeClr val="dk1"/>
                </a:solidFill>
              </a:rPr>
              <a:t>Explore the basics of data analytics.</a:t>
            </a:r>
            <a:endParaRPr/>
          </a:p>
          <a:p>
            <a:pPr indent="0" lvl="0" marL="0" rtl="0" algn="l">
              <a:spcBef>
                <a:spcPts val="10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chemeClr val="accent6"/>
                </a:solidFill>
              </a:rPr>
              <a:t>If you’re eager to unlock the insights hidden within your data, these foundational courses can help. Don’t worry if you miss a day — you can always catch up tomorrow.</a:t>
            </a:r>
            <a:endParaRPr/>
          </a:p>
          <a:p>
            <a:pPr indent="0" lvl="0" mar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b="0" i="0" sz="2800" u="none" cap="none" strike="noStrike">
              <a:solidFill>
                <a:schemeClr val="accent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3039" name="Google Shape;3039;g2811d08aca3_0_1519"/>
          <p:cNvGraphicFramePr/>
          <p:nvPr/>
        </p:nvGraphicFramePr>
        <p:xfrm>
          <a:off x="755167" y="2684053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{CF3392B3-9BD5-4979-B076-92755F0F92C2}</a:tableStyleId>
              </a:tblPr>
              <a:tblGrid>
                <a:gridCol w="4544225"/>
                <a:gridCol w="4606525"/>
                <a:gridCol w="4575375"/>
                <a:gridCol w="4575375"/>
                <a:gridCol w="4575375"/>
              </a:tblGrid>
              <a:tr h="9054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0" i="0" lang="en-US" sz="32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Monday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82875" marB="182875" marR="137150" marL="137150" anchor="ctr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0" i="0" lang="en-US" sz="32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Tuesday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82875" marB="182875" marR="137150" marL="137150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0" i="0" lang="en-US" sz="32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Wednesday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82875" marB="182875" marR="137150" marL="137150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0" i="0" lang="en-US" sz="32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Thursday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82875" marB="182875" marR="137150" marL="137150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3200"/>
                        <a:buFont typeface="Arial"/>
                        <a:buNone/>
                      </a:pPr>
                      <a:r>
                        <a:rPr b="0" i="0" lang="en-US" sz="32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  <a:t>Friday</a:t>
                      </a:r>
                      <a:endParaRPr sz="14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82875" marB="182875" marR="137150" marL="137150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</a:tr>
              <a:tr h="214785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b="1" lang="en-US" sz="2000"/>
                        <a:t>Day 1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lt2"/>
                          </a:solidFill>
                          <a:hlinkClick r:id="rId4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Defining data analysis and data analyst</a:t>
                      </a:r>
                      <a:br>
                        <a:rPr lang="en-US" sz="2000" u="sng">
                          <a:solidFill>
                            <a:schemeClr val="lt2"/>
                          </a:solidFill>
                        </a:rPr>
                      </a:br>
                      <a:r>
                        <a:rPr lang="en-US" sz="2000"/>
                        <a:t>(3m 01s)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100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lt2"/>
                          </a:solidFill>
                          <a:hlinkClick r:id="rId5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What is the value of data?</a:t>
                      </a:r>
                      <a:br>
                        <a:rPr lang="en-US" sz="2000" u="sng">
                          <a:solidFill>
                            <a:schemeClr val="lt2"/>
                          </a:solidFill>
                        </a:rPr>
                      </a:br>
                      <a:r>
                        <a:rPr lang="en-US" sz="2000"/>
                        <a:t>(3m 08s)</a:t>
                      </a:r>
                      <a:endParaRPr b="1" sz="2000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t/>
                      </a:r>
                      <a:endParaRPr b="1"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t/>
                      </a:r>
                      <a:endParaRPr b="1"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b="1" lang="en-US" sz="2000"/>
                        <a:t>Day 2</a:t>
                      </a:r>
                      <a:endParaRPr sz="2000" u="sng">
                        <a:solidFill>
                          <a:schemeClr val="lt2"/>
                        </a:solidFill>
                        <a:hlinkClick r:id="rId6">
                          <a:extLst>
                            <a:ext uri="{A12FA001-AC4F-418D-AE19-62706E023703}">
                              <ahyp:hlinkClr val="tx"/>
                            </a:ext>
                          </a:extLst>
                        </a:hlinkClick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lt2"/>
                          </a:solidFill>
                          <a:hlinkClick r:id="rId7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Understanding the value of data-driven decision-making</a:t>
                      </a:r>
                      <a:br>
                        <a:rPr lang="en-US" sz="2000" u="sng">
                          <a:solidFill>
                            <a:schemeClr val="lt2"/>
                          </a:solidFill>
                        </a:rPr>
                      </a:br>
                      <a:r>
                        <a:rPr lang="en-US" sz="2000"/>
                        <a:t>(2m 45s)</a:t>
                      </a:r>
                      <a:endParaRPr b="1" sz="2000"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solidFill>
                          <a:srgbClr val="3C434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t/>
                      </a:r>
                      <a:endParaRPr b="1"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t/>
                      </a:r>
                      <a:endParaRPr b="1"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b="1" lang="en-US" sz="2000"/>
                        <a:t>Day 3</a:t>
                      </a:r>
                      <a:endParaRPr sz="2000" u="sng">
                        <a:solidFill>
                          <a:schemeClr val="lt2"/>
                        </a:solidFill>
                        <a:hlinkClick r:id="rId8">
                          <a:extLst>
                            <a:ext uri="{A12FA001-AC4F-418D-AE19-62706E023703}">
                              <ahyp:hlinkClr val="tx"/>
                            </a:ext>
                          </a:extLst>
                        </a:hlinkClick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lt2"/>
                          </a:solidFill>
                          <a:hlinkClick r:id="rId9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The building blocks of data strategy</a:t>
                      </a:r>
                      <a:br>
                        <a:rPr lang="en-US" sz="2000" u="sng">
                          <a:solidFill>
                            <a:schemeClr val="lt2"/>
                          </a:solidFill>
                        </a:rPr>
                      </a:br>
                      <a:r>
                        <a:rPr lang="en-US" sz="2000"/>
                        <a:t>(3m 21s)</a:t>
                      </a:r>
                      <a:endParaRPr b="1" sz="2000">
                        <a:solidFill>
                          <a:srgbClr val="3C4345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solidFill>
                          <a:srgbClr val="3C434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b="1" lang="en-US" sz="2000"/>
                        <a:t>Day 4</a:t>
                      </a:r>
                      <a:endParaRPr sz="2000" u="sng">
                        <a:solidFill>
                          <a:schemeClr val="lt2"/>
                        </a:solidFill>
                        <a:hlinkClick r:id="rId10">
                          <a:extLst>
                            <a:ext uri="{A12FA001-AC4F-418D-AE19-62706E023703}">
                              <ahyp:hlinkClr val="tx"/>
                            </a:ext>
                          </a:extLst>
                        </a:hlinkClick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lt2"/>
                          </a:solidFill>
                          <a:hlinkClick r:id="rId11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How can you find the right data for the right decisions?</a:t>
                      </a:r>
                      <a:br>
                        <a:rPr lang="en-US" sz="2000" u="sng">
                          <a:solidFill>
                            <a:schemeClr val="lt2"/>
                          </a:solidFill>
                        </a:rPr>
                      </a:br>
                      <a:r>
                        <a:rPr lang="en-US" sz="2000"/>
                        <a:t>(4m 58s)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100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lt2"/>
                          </a:solidFill>
                          <a:hlinkClick r:id="rId12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Data tracking tools</a:t>
                      </a:r>
                      <a:br>
                        <a:rPr lang="en-US" sz="2000" u="sng">
                          <a:solidFill>
                            <a:schemeClr val="lt2"/>
                          </a:solidFill>
                        </a:rPr>
                      </a:br>
                      <a:r>
                        <a:rPr lang="en-US" sz="2000"/>
                        <a:t>(2m 05s)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100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t/>
                      </a:r>
                      <a:endParaRPr sz="2000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SzPts val="2200"/>
                        <a:buNone/>
                      </a:pPr>
                      <a:r>
                        <a:t/>
                      </a:r>
                      <a:endParaRPr b="1"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SzPts val="2200"/>
                        <a:buNone/>
                      </a:pPr>
                      <a:r>
                        <a:t/>
                      </a:r>
                      <a:endParaRPr b="1"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b="1" lang="en-US" sz="2000"/>
                        <a:t>Day 5</a:t>
                      </a:r>
                      <a:endParaRPr b="1" sz="2000" u="sng">
                        <a:solidFill>
                          <a:schemeClr val="lt2"/>
                        </a:solidFill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b="1" lang="en-US" sz="2000"/>
                        <a:t>Question: </a:t>
                      </a:r>
                      <a:r>
                        <a:rPr lang="en-US" sz="2000"/>
                        <a:t>What is your definition of data analysis?</a:t>
                      </a:r>
                      <a:endParaRPr b="1" sz="20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en-US" sz="20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</a:br>
                      <a:endParaRPr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</a:tr>
              <a:tr h="208617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b="1" lang="en-US" sz="2000"/>
                        <a:t>Day 6</a:t>
                      </a:r>
                      <a:endParaRPr sz="2000" u="sng">
                        <a:solidFill>
                          <a:schemeClr val="lt2"/>
                        </a:solidFill>
                        <a:hlinkClick r:id="rId13">
                          <a:extLst>
                            <a:ext uri="{A12FA001-AC4F-418D-AE19-62706E023703}">
                              <ahyp:hlinkClr val="tx"/>
                            </a:ext>
                          </a:extLst>
                        </a:hlinkClick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lt2"/>
                          </a:solidFill>
                          <a:hlinkClick r:id="rId14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Find the “so what” in your data</a:t>
                      </a:r>
                      <a:br>
                        <a:rPr lang="en-US" sz="2000" u="sng">
                          <a:solidFill>
                            <a:schemeClr val="lt2"/>
                          </a:solidFill>
                        </a:rPr>
                      </a:br>
                      <a:r>
                        <a:rPr lang="en-US" sz="2000"/>
                        <a:t>(2m 12s)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100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lt2"/>
                          </a:solidFill>
                          <a:hlinkClick r:id="rId15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Business analytics compared</a:t>
                      </a:r>
                      <a:br>
                        <a:rPr lang="en-US" sz="2000" u="sng">
                          <a:solidFill>
                            <a:schemeClr val="lt2"/>
                          </a:solidFill>
                        </a:rPr>
                      </a:br>
                      <a:r>
                        <a:rPr lang="en-US" sz="2000"/>
                        <a:t>(2m 10s)</a:t>
                      </a:r>
                      <a:endParaRPr sz="2000"/>
                    </a:p>
                    <a:p>
                      <a:pPr indent="0" lvl="0" marL="0" rtl="0" algn="ctr">
                        <a:spcBef>
                          <a:spcPts val="100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t/>
                      </a:r>
                      <a:endParaRPr sz="2000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t/>
                      </a:r>
                      <a:endParaRPr b="1"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b="1" lang="en-US" sz="2000"/>
                        <a:t>Day 7</a:t>
                      </a:r>
                      <a:endParaRPr sz="2000" u="sng">
                        <a:solidFill>
                          <a:schemeClr val="lt2"/>
                        </a:solidFill>
                        <a:hlinkClick r:id="rId16">
                          <a:extLst>
                            <a:ext uri="{A12FA001-AC4F-418D-AE19-62706E023703}">
                              <ahyp:hlinkClr val="tx"/>
                            </a:ext>
                          </a:extLst>
                        </a:hlinkClick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lt2"/>
                          </a:solidFill>
                          <a:hlinkClick r:id="rId17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Visualizing data</a:t>
                      </a:r>
                      <a:br>
                        <a:rPr lang="en-US" sz="2000" u="sng">
                          <a:solidFill>
                            <a:schemeClr val="lt2"/>
                          </a:solidFill>
                        </a:rPr>
                      </a:br>
                      <a:r>
                        <a:rPr lang="en-US" sz="2000"/>
                        <a:t>(3m 41s)</a:t>
                      </a:r>
                      <a:endParaRPr sz="2000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solidFill>
                          <a:srgbClr val="3C434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t/>
                      </a:r>
                      <a:endParaRPr b="1"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b="1" lang="en-US" sz="2000"/>
                        <a:t>Day 8</a:t>
                      </a:r>
                      <a:endParaRPr sz="2000" u="sng">
                        <a:solidFill>
                          <a:schemeClr val="lt2"/>
                        </a:solidFill>
                        <a:hlinkClick r:id="rId18">
                          <a:extLst>
                            <a:ext uri="{A12FA001-AC4F-418D-AE19-62706E023703}">
                              <ahyp:hlinkClr val="tx"/>
                            </a:ext>
                          </a:extLst>
                        </a:hlinkClick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b="1" lang="en-US" sz="2000"/>
                        <a:t>Question: </a:t>
                      </a:r>
                      <a:r>
                        <a:rPr lang="en-US" sz="2000"/>
                        <a:t>What is one way you could use data visualization in your everyday work?</a:t>
                      </a:r>
                      <a:endParaRPr sz="2000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solidFill>
                          <a:srgbClr val="3C434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t/>
                      </a:r>
                      <a:endParaRPr b="1"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b="1" lang="en-US" sz="2000"/>
                        <a:t>Day 9</a:t>
                      </a:r>
                      <a:endParaRPr sz="2000" u="sng">
                        <a:solidFill>
                          <a:schemeClr val="lt2"/>
                        </a:solidFill>
                        <a:hlinkClick r:id="rId19">
                          <a:extLst>
                            <a:ext uri="{A12FA001-AC4F-418D-AE19-62706E023703}">
                              <ahyp:hlinkClr val="tx"/>
                            </a:ext>
                          </a:extLst>
                        </a:hlinkClick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lt2"/>
                          </a:solidFill>
                          <a:hlinkClick r:id="rId20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Putting data in context</a:t>
                      </a:r>
                      <a:br>
                        <a:rPr lang="en-US" sz="2000" u="sng">
                          <a:solidFill>
                            <a:schemeClr val="lt2"/>
                          </a:solidFill>
                        </a:rPr>
                      </a:br>
                      <a:r>
                        <a:rPr lang="en-US" sz="2000"/>
                        <a:t>(6m 58s)</a:t>
                      </a:r>
                      <a:endParaRPr b="1" sz="2000">
                        <a:solidFill>
                          <a:srgbClr val="3C4345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t/>
                      </a:r>
                      <a:endParaRPr b="1"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b="1" lang="en-US" sz="2000"/>
                        <a:t>Day 10</a:t>
                      </a:r>
                      <a:endParaRPr sz="2000" u="sng">
                        <a:solidFill>
                          <a:schemeClr val="lt2"/>
                        </a:solidFill>
                        <a:hlinkClick r:id="rId21">
                          <a:extLst>
                            <a:ext uri="{A12FA001-AC4F-418D-AE19-62706E023703}">
                              <ahyp:hlinkClr val="tx"/>
                            </a:ext>
                          </a:extLst>
                        </a:hlinkClick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lt2"/>
                          </a:solidFill>
                          <a:hlinkClick r:id="rId22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Developing data fluency</a:t>
                      </a:r>
                      <a:br>
                        <a:rPr lang="en-US" sz="2000" u="sng">
                          <a:solidFill>
                            <a:schemeClr val="lt2"/>
                          </a:solidFill>
                        </a:rPr>
                      </a:br>
                      <a:r>
                        <a:rPr lang="en-US" sz="2000"/>
                        <a:t>(2m 28s)</a:t>
                      </a:r>
                      <a:endParaRPr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</a:tr>
              <a:tr h="19999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b="1" lang="en-US" sz="2000"/>
                        <a:t>Day 11</a:t>
                      </a:r>
                      <a:endParaRPr sz="2000" u="sng">
                        <a:solidFill>
                          <a:schemeClr val="lt2"/>
                        </a:solidFill>
                        <a:hlinkClick r:id="rId23">
                          <a:extLst>
                            <a:ext uri="{A12FA001-AC4F-418D-AE19-62706E023703}">
                              <ahyp:hlinkClr val="tx"/>
                            </a:ext>
                          </a:extLst>
                        </a:hlinkClick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b="1" lang="en-US" sz="2000"/>
                        <a:t>Question: </a:t>
                      </a:r>
                      <a:r>
                        <a:rPr lang="en-US" sz="2000"/>
                        <a:t>What is the difference between data literacy and data fluency?</a:t>
                      </a:r>
                      <a:endParaRPr b="1" sz="2000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b="1" lang="en-US" sz="2000"/>
                        <a:t>Day 12</a:t>
                      </a:r>
                      <a:endParaRPr sz="2000" u="sng">
                        <a:solidFill>
                          <a:schemeClr val="lt2"/>
                        </a:solidFill>
                        <a:hlinkClick r:id="rId24">
                          <a:extLst>
                            <a:ext uri="{A12FA001-AC4F-418D-AE19-62706E023703}">
                              <ahyp:hlinkClr val="tx"/>
                            </a:ext>
                          </a:extLst>
                        </a:hlinkClick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lt2"/>
                          </a:solidFill>
                          <a:hlinkClick r:id="rId25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Data fluency in practice</a:t>
                      </a:r>
                      <a:br>
                        <a:rPr lang="en-US" sz="2000" u="sng">
                          <a:solidFill>
                            <a:schemeClr val="lt2"/>
                          </a:solidFill>
                        </a:rPr>
                      </a:br>
                      <a:r>
                        <a:rPr lang="en-US" sz="2000"/>
                        <a:t>(6m 58s)</a:t>
                      </a:r>
                      <a:endParaRPr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solidFill>
                          <a:srgbClr val="3C434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b="1" lang="en-US" sz="2000"/>
                        <a:t>Day 13</a:t>
                      </a:r>
                      <a:endParaRPr sz="2000" u="sng">
                        <a:solidFill>
                          <a:schemeClr val="lt2"/>
                        </a:solidFill>
                        <a:hlinkClick r:id="rId26">
                          <a:extLst>
                            <a:ext uri="{A12FA001-AC4F-418D-AE19-62706E023703}">
                              <ahyp:hlinkClr val="tx"/>
                            </a:ext>
                          </a:extLst>
                        </a:hlinkClick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lt2"/>
                          </a:solidFill>
                          <a:hlinkClick r:id="rId27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Data strategy’s influence on five aspects of analysis</a:t>
                      </a:r>
                      <a:br>
                        <a:rPr lang="en-US" sz="2000" u="sng">
                          <a:solidFill>
                            <a:schemeClr val="lt2"/>
                          </a:solidFill>
                        </a:rPr>
                      </a:br>
                      <a:r>
                        <a:rPr lang="en-US" sz="2000"/>
                        <a:t>(3m 24s)</a:t>
                      </a:r>
                      <a:endParaRPr b="1" sz="2000">
                        <a:solidFill>
                          <a:srgbClr val="3C4345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t/>
                      </a:r>
                      <a:endParaRPr b="1"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b="1" lang="en-US" sz="2000"/>
                        <a:t>Day 14</a:t>
                      </a:r>
                      <a:endParaRPr sz="2000" u="sng">
                        <a:solidFill>
                          <a:schemeClr val="lt2"/>
                        </a:solidFill>
                        <a:hlinkClick r:id="rId28">
                          <a:extLst>
                            <a:ext uri="{A12FA001-AC4F-418D-AE19-62706E023703}">
                              <ahyp:hlinkClr val="tx"/>
                            </a:ext>
                          </a:extLst>
                        </a:hlinkClick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lt2"/>
                          </a:solidFill>
                          <a:hlinkClick r:id="rId29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Three key priorities for data communications</a:t>
                      </a:r>
                      <a:br>
                        <a:rPr lang="en-US" sz="2000" u="sng">
                          <a:solidFill>
                            <a:schemeClr val="lt2"/>
                          </a:solidFill>
                        </a:rPr>
                      </a:br>
                      <a:r>
                        <a:rPr lang="en-US" sz="2000"/>
                        <a:t>(3m 29s)</a:t>
                      </a:r>
                      <a:endParaRPr sz="2000">
                        <a:solidFill>
                          <a:srgbClr val="3C4345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b="1" lang="en-US" sz="2000"/>
                        <a:t>Day 15</a:t>
                      </a:r>
                      <a:endParaRPr sz="2000" u="sng">
                        <a:solidFill>
                          <a:schemeClr val="lt2"/>
                        </a:solidFill>
                        <a:hlinkClick r:id="rId30">
                          <a:extLst>
                            <a:ext uri="{A12FA001-AC4F-418D-AE19-62706E023703}">
                              <ahyp:hlinkClr val="tx"/>
                            </a:ext>
                          </a:extLst>
                        </a:hlinkClick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lt2"/>
                          </a:solidFill>
                          <a:hlinkClick r:id="rId31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Data collection issues</a:t>
                      </a:r>
                      <a:br>
                        <a:rPr lang="en-US" sz="2000" u="sng">
                          <a:solidFill>
                            <a:schemeClr val="lt2"/>
                          </a:solidFill>
                        </a:rPr>
                      </a:br>
                      <a:r>
                        <a:rPr lang="en-US" sz="2000"/>
                        <a:t>(2m 22s)</a:t>
                      </a:r>
                      <a:endParaRPr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</a:tr>
              <a:tr h="25363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t/>
                      </a:r>
                      <a:endParaRPr b="1"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b="1" lang="en-US" sz="2000"/>
                        <a:t>Day 16</a:t>
                      </a:r>
                      <a:endParaRPr sz="2000" u="sng">
                        <a:solidFill>
                          <a:schemeClr val="lt2"/>
                        </a:solidFill>
                        <a:hlinkClick r:id="rId32">
                          <a:extLst>
                            <a:ext uri="{A12FA001-AC4F-418D-AE19-62706E023703}">
                              <ahyp:hlinkClr val="tx"/>
                            </a:ext>
                          </a:extLst>
                        </a:hlinkClick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lt2"/>
                          </a:solidFill>
                          <a:hlinkClick r:id="rId33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The seven major data ethics challenges</a:t>
                      </a:r>
                      <a:br>
                        <a:rPr lang="en-US" sz="2000" u="sng">
                          <a:solidFill>
                            <a:schemeClr val="lt2"/>
                          </a:solidFill>
                        </a:rPr>
                      </a:br>
                      <a:r>
                        <a:rPr lang="en-US" sz="2000"/>
                        <a:t>(3m21s)</a:t>
                      </a:r>
                      <a:endParaRPr b="1" sz="2000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SzPts val="2200"/>
                        <a:buNone/>
                      </a:pPr>
                      <a:r>
                        <a:t/>
                      </a:r>
                      <a:endParaRPr b="1"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b="1" lang="en-US" sz="2000"/>
                        <a:t>Day 17</a:t>
                      </a:r>
                      <a:endParaRPr sz="2000" u="sng">
                        <a:solidFill>
                          <a:schemeClr val="lt2"/>
                        </a:solidFill>
                        <a:hlinkClick r:id="rId34">
                          <a:extLst>
                            <a:ext uri="{A12FA001-AC4F-418D-AE19-62706E023703}">
                              <ahyp:hlinkClr val="tx"/>
                            </a:ext>
                          </a:extLst>
                        </a:hlinkClick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b="1" lang="en-US" sz="2000"/>
                        <a:t>Question: </a:t>
                      </a:r>
                      <a:r>
                        <a:rPr lang="en-US" sz="2000"/>
                        <a:t>What is one data ethics challenge that you need to be mindful of?</a:t>
                      </a:r>
                      <a:endParaRPr b="1" sz="2000"/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000" u="none" cap="none" strike="noStrike"/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t/>
                      </a:r>
                      <a:endParaRPr b="1"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t/>
                      </a:r>
                      <a:endParaRPr b="1"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b="1" lang="en-US" sz="2000"/>
                        <a:t>Day 18</a:t>
                      </a:r>
                      <a:endParaRPr sz="2000" u="sng">
                        <a:solidFill>
                          <a:schemeClr val="lt2"/>
                        </a:solidFill>
                        <a:hlinkClick r:id="rId35">
                          <a:extLst>
                            <a:ext uri="{A12FA001-AC4F-418D-AE19-62706E023703}">
                              <ahyp:hlinkClr val="tx"/>
                            </a:ext>
                          </a:extLst>
                        </a:hlinkClick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lt2"/>
                          </a:solidFill>
                          <a:hlinkClick r:id="rId36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Business leaders and data analytics</a:t>
                      </a:r>
                      <a:br>
                        <a:rPr lang="en-US" sz="2000" u="sng">
                          <a:solidFill>
                            <a:schemeClr val="lt2"/>
                          </a:solidFill>
                        </a:rPr>
                      </a:br>
                      <a:r>
                        <a:rPr lang="en-US" sz="2000"/>
                        <a:t>(2m 27s)</a:t>
                      </a:r>
                      <a:endParaRPr sz="2000">
                        <a:solidFill>
                          <a:srgbClr val="3C4345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000"/>
                        <a:buFont typeface="Arial"/>
                        <a:buNone/>
                      </a:pPr>
                      <a:r>
                        <a:t/>
                      </a:r>
                      <a:endParaRPr b="0" i="0" sz="2000" u="none" cap="none" strike="noStrike">
                        <a:solidFill>
                          <a:srgbClr val="3C4345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t/>
                      </a:r>
                      <a:endParaRPr b="1"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b="1" lang="en-US" sz="2000"/>
                        <a:t>Day 19</a:t>
                      </a:r>
                      <a:endParaRPr sz="2000" u="sng">
                        <a:solidFill>
                          <a:schemeClr val="lt2"/>
                        </a:solidFill>
                        <a:hlinkClick r:id="rId37">
                          <a:extLst>
                            <a:ext uri="{A12FA001-AC4F-418D-AE19-62706E023703}">
                              <ahyp:hlinkClr val="tx"/>
                            </a:ext>
                          </a:extLst>
                        </a:hlinkClick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lang="en-US" sz="2000" u="sng">
                          <a:solidFill>
                            <a:schemeClr val="lt2"/>
                          </a:solidFill>
                          <a:hlinkClick r:id="rId38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How can you empower the business with smart, data-driven decision-making?</a:t>
                      </a:r>
                      <a:br>
                        <a:rPr lang="en-US" sz="2000" u="sng">
                          <a:solidFill>
                            <a:schemeClr val="lt2"/>
                          </a:solidFill>
                        </a:rPr>
                      </a:br>
                      <a:r>
                        <a:rPr lang="en-US" sz="2000"/>
                        <a:t>(4m 12s)</a:t>
                      </a:r>
                      <a:endParaRPr b="1" sz="2000">
                        <a:solidFill>
                          <a:srgbClr val="3C4345"/>
                        </a:solidFill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SzPts val="2200"/>
                        <a:buNone/>
                      </a:pPr>
                      <a:r>
                        <a:t/>
                      </a:r>
                      <a:endParaRPr b="1" sz="20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b="1" lang="en-US" sz="2000"/>
                        <a:t>Day 20</a:t>
                      </a:r>
                      <a:endParaRPr sz="2000" u="sng">
                        <a:solidFill>
                          <a:schemeClr val="lt2"/>
                        </a:solidFill>
                        <a:hlinkClick r:id="rId39">
                          <a:extLst>
                            <a:ext uri="{A12FA001-AC4F-418D-AE19-62706E023703}">
                              <ahyp:hlinkClr val="tx"/>
                            </a:ext>
                          </a:extLst>
                        </a:hlinkClick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200"/>
                        <a:buFont typeface="Arial"/>
                        <a:buNone/>
                      </a:pPr>
                      <a:r>
                        <a:rPr b="1" lang="en-US" sz="2000"/>
                        <a:t>Challenge: </a:t>
                      </a:r>
                      <a:r>
                        <a:rPr lang="en-US" sz="2000"/>
                        <a:t>Choose one LinkedIn Learning data course to explore next month.</a:t>
                      </a:r>
                      <a:endParaRPr b="1" sz="2000"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en-US" sz="2000" u="none" cap="none" strike="noStrike">
                          <a:latin typeface="Arial"/>
                          <a:ea typeface="Arial"/>
                          <a:cs typeface="Arial"/>
                          <a:sym typeface="Arial"/>
                        </a:rPr>
                      </a:br>
                      <a:endParaRPr sz="20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</a:tr>
            </a:tbl>
          </a:graphicData>
        </a:graphic>
      </p:graphicFrame>
      <p:pic>
        <p:nvPicPr>
          <p:cNvPr id="3040" name="Google Shape;3040;g2811d08aca3_0_1519"/>
          <p:cNvPicPr preferRelativeResize="0"/>
          <p:nvPr/>
        </p:nvPicPr>
        <p:blipFill rotWithShape="1">
          <a:blip r:embed="rId40">
            <a:alphaModFix/>
          </a:blip>
          <a:srcRect b="0" l="0" r="0" t="0"/>
          <a:stretch/>
        </p:blipFill>
        <p:spPr>
          <a:xfrm>
            <a:off x="14730534" y="702745"/>
            <a:ext cx="4211244" cy="197064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TIS">
  <a:themeElements>
    <a:clrScheme name="Custom 5">
      <a:dk1>
        <a:srgbClr val="3C4345"/>
      </a:dk1>
      <a:lt1>
        <a:srgbClr val="FDFAF5"/>
      </a:lt1>
      <a:dk2>
        <a:srgbClr val="B24020"/>
      </a:dk2>
      <a:lt2>
        <a:srgbClr val="0A66C2"/>
      </a:lt2>
      <a:accent1>
        <a:srgbClr val="44712E"/>
      </a:accent1>
      <a:accent2>
        <a:srgbClr val="915907"/>
      </a:accent2>
      <a:accent3>
        <a:srgbClr val="004183"/>
      </a:accent3>
      <a:accent4>
        <a:srgbClr val="E7A33E"/>
      </a:accent4>
      <a:accent5>
        <a:srgbClr val="7E8F1D"/>
      </a:accent5>
      <a:accent6>
        <a:srgbClr val="5B696B"/>
      </a:accent6>
      <a:hlink>
        <a:srgbClr val="0966C1"/>
      </a:hlink>
      <a:folHlink>
        <a:srgbClr val="0966C1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OTIS">
  <a:themeElements>
    <a:clrScheme name="LinkedIn PMM">
      <a:dk1>
        <a:srgbClr val="3C4345"/>
      </a:dk1>
      <a:lt1>
        <a:srgbClr val="FDFAF5"/>
      </a:lt1>
      <a:dk2>
        <a:srgbClr val="B24020"/>
      </a:dk2>
      <a:lt2>
        <a:srgbClr val="0A66C2"/>
      </a:lt2>
      <a:accent1>
        <a:srgbClr val="44712E"/>
      </a:accent1>
      <a:accent2>
        <a:srgbClr val="915907"/>
      </a:accent2>
      <a:accent3>
        <a:srgbClr val="004183"/>
      </a:accent3>
      <a:accent4>
        <a:srgbClr val="E7A33E"/>
      </a:accent4>
      <a:accent5>
        <a:srgbClr val="7E8F1D"/>
      </a:accent5>
      <a:accent6>
        <a:srgbClr val="5B696B"/>
      </a:accent6>
      <a:hlink>
        <a:srgbClr val="004183"/>
      </a:hlink>
      <a:folHlink>
        <a:srgbClr val="5B696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2020-01-21T01:09:54Z</dcterms:created>
  <dc:creator>Azelia Maynard</dc:creato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0x010100D120BCAB66DB0548915CF546477D22600097A61C50EEB9C143B1F4F187452986F9</vt:lpwstr>
  </property>
  <property fmtid="{D5CDD505-2E9C-101B-9397-08002B2CF9AE}" pid="3" name="LIAssetType">
    <vt:lpwstr/>
  </property>
  <property fmtid="{D5CDD505-2E9C-101B-9397-08002B2CF9AE}" pid="4" name="LITagsFlat">
    <vt:lpwstr/>
  </property>
  <property fmtid="{D5CDD505-2E9C-101B-9397-08002B2CF9AE}" pid="5" name="MSIP_Label_f42aa342-8706-4288-bd11-ebb85995028c_Enabled">
    <vt:lpwstr>true</vt:lpwstr>
  </property>
  <property fmtid="{D5CDD505-2E9C-101B-9397-08002B2CF9AE}" pid="6" name="MSIP_Label_f42aa342-8706-4288-bd11-ebb85995028c_SetDate">
    <vt:lpwstr>2019-08-05T17:09:38-0800</vt:lpwstr>
  </property>
  <property fmtid="{D5CDD505-2E9C-101B-9397-08002B2CF9AE}" pid="7" name="MSIP_Label_f42aa342-8706-4288-bd11-ebb85995028c_Method">
    <vt:lpwstr>Standard</vt:lpwstr>
  </property>
  <property fmtid="{D5CDD505-2E9C-101B-9397-08002B2CF9AE}" pid="8" name="MSIP_Label_f42aa342-8706-4288-bd11-ebb85995028c_Name">
    <vt:lpwstr>Internal</vt:lpwstr>
  </property>
  <property fmtid="{D5CDD505-2E9C-101B-9397-08002B2CF9AE}" pid="9" name="MSIP_Label_f42aa342-8706-4288-bd11-ebb85995028c_SiteId">
    <vt:lpwstr>72f988bf-86f1-41af-91ab-2d7cd011db47</vt:lpwstr>
  </property>
  <property fmtid="{D5CDD505-2E9C-101B-9397-08002B2CF9AE}" pid="10" name="MSIP_Label_f42aa342-8706-4288-bd11-ebb85995028c_ActionId">
    <vt:lpwstr>00e8fa60-f524-4ac3-b414-0000230fd837</vt:lpwstr>
  </property>
  <property fmtid="{D5CDD505-2E9C-101B-9397-08002B2CF9AE}" pid="11" name="MSIP_Label_f42aa342-8706-4288-bd11-ebb85995028c_ContentBits">
    <vt:lpwstr>0</vt:lpwstr>
  </property>
</Properties>
</file>