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06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210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20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203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207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99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20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0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204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200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09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20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858" r:id="rId5"/>
    <p:sldMasterId id="2147483859" r:id="rId6"/>
  </p:sldMasterIdLst>
  <p:notesMasterIdLst>
    <p:notesMasterId r:id="rId7"/>
  </p:notesMasterIdLst>
  <p:sldIdLst>
    <p:sldId id="256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ECA27A2-C874-4EA5-B98E-768785EF155A}">
  <a:tblStyle styleId="{0ECA27A2-C874-4EA5-B98E-768785EF155A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2" name="Shape 1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3" name="Google Shape;1563;g2837bce90ab_0_3039:notes"/>
          <p:cNvSpPr/>
          <p:nvPr>
            <p:ph idx="2" type="sldImg"/>
          </p:nvPr>
        </p:nvSpPr>
        <p:spPr>
          <a:xfrm>
            <a:off x="686157" y="1143000"/>
            <a:ext cx="5485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4" name="Google Shape;1564;g2837bce90ab_0_303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5" name="Google Shape;1565;g2837bce90ab_0_303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7.png"/><Relationship Id="rId5" Type="http://schemas.openxmlformats.org/officeDocument/2006/relationships/image" Target="../media/image6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6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6.png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6.png"/></Relationships>
</file>

<file path=ppt/slideLayouts/_rels/slideLayout1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6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6.png"/></Relationships>
</file>

<file path=ppt/slideLayouts/_rels/slideLayout2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2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2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2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2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2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2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2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2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102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66" name="Google Shape;766;p102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7" name="Google Shape;767;p102"/>
          <p:cNvSpPr txBox="1"/>
          <p:nvPr>
            <p:ph idx="2" type="body"/>
          </p:nvPr>
        </p:nvSpPr>
        <p:spPr>
          <a:xfrm>
            <a:off x="2340282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8" name="Google Shape;768;p102"/>
          <p:cNvSpPr txBox="1"/>
          <p:nvPr>
            <p:ph idx="3" type="body"/>
          </p:nvPr>
        </p:nvSpPr>
        <p:spPr>
          <a:xfrm>
            <a:off x="2340282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9" name="Google Shape;769;p102"/>
          <p:cNvSpPr txBox="1"/>
          <p:nvPr>
            <p:ph idx="4" type="body"/>
          </p:nvPr>
        </p:nvSpPr>
        <p:spPr>
          <a:xfrm>
            <a:off x="3899220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0" name="Google Shape;770;p102"/>
          <p:cNvSpPr txBox="1"/>
          <p:nvPr>
            <p:ph idx="5" type="body"/>
          </p:nvPr>
        </p:nvSpPr>
        <p:spPr>
          <a:xfrm>
            <a:off x="3899220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1" name="Google Shape;771;p102"/>
          <p:cNvSpPr txBox="1"/>
          <p:nvPr>
            <p:ph idx="6" type="body"/>
          </p:nvPr>
        </p:nvSpPr>
        <p:spPr>
          <a:xfrm>
            <a:off x="5411052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2" name="Google Shape;772;p102"/>
          <p:cNvSpPr txBox="1"/>
          <p:nvPr>
            <p:ph idx="7" type="body"/>
          </p:nvPr>
        </p:nvSpPr>
        <p:spPr>
          <a:xfrm>
            <a:off x="5411052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3" name="Google Shape;773;p102"/>
          <p:cNvSpPr txBox="1"/>
          <p:nvPr>
            <p:ph idx="8" type="body"/>
          </p:nvPr>
        </p:nvSpPr>
        <p:spPr>
          <a:xfrm>
            <a:off x="394333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4" name="Google Shape;774;p102"/>
          <p:cNvSpPr txBox="1"/>
          <p:nvPr>
            <p:ph idx="9" type="body"/>
          </p:nvPr>
        </p:nvSpPr>
        <p:spPr>
          <a:xfrm>
            <a:off x="394333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5" name="Google Shape;775;p102"/>
          <p:cNvSpPr txBox="1"/>
          <p:nvPr>
            <p:ph idx="13" type="body"/>
          </p:nvPr>
        </p:nvSpPr>
        <p:spPr>
          <a:xfrm>
            <a:off x="1790384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6" name="Google Shape;776;p102"/>
          <p:cNvSpPr txBox="1"/>
          <p:nvPr>
            <p:ph idx="14" type="body"/>
          </p:nvPr>
        </p:nvSpPr>
        <p:spPr>
          <a:xfrm>
            <a:off x="1790384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7" name="Google Shape;777;p102"/>
          <p:cNvSpPr txBox="1"/>
          <p:nvPr>
            <p:ph idx="15" type="body"/>
          </p:nvPr>
        </p:nvSpPr>
        <p:spPr>
          <a:xfrm>
            <a:off x="3191465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8" name="Google Shape;778;p102"/>
          <p:cNvSpPr txBox="1"/>
          <p:nvPr>
            <p:ph idx="16" type="body"/>
          </p:nvPr>
        </p:nvSpPr>
        <p:spPr>
          <a:xfrm>
            <a:off x="3191465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9" name="Google Shape;779;p102"/>
          <p:cNvSpPr txBox="1"/>
          <p:nvPr>
            <p:ph idx="17" type="body"/>
          </p:nvPr>
        </p:nvSpPr>
        <p:spPr>
          <a:xfrm>
            <a:off x="4592546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0" name="Google Shape;780;p102"/>
          <p:cNvSpPr txBox="1"/>
          <p:nvPr>
            <p:ph idx="18" type="body"/>
          </p:nvPr>
        </p:nvSpPr>
        <p:spPr>
          <a:xfrm>
            <a:off x="4592546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1" name="Google Shape;781;p102"/>
          <p:cNvSpPr txBox="1"/>
          <p:nvPr>
            <p:ph idx="19" type="body"/>
          </p:nvPr>
        </p:nvSpPr>
        <p:spPr>
          <a:xfrm>
            <a:off x="599362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2" name="Google Shape;782;p102"/>
          <p:cNvSpPr txBox="1"/>
          <p:nvPr>
            <p:ph idx="20" type="body"/>
          </p:nvPr>
        </p:nvSpPr>
        <p:spPr>
          <a:xfrm>
            <a:off x="599362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3" name="Google Shape;783;p102"/>
          <p:cNvSpPr txBox="1"/>
          <p:nvPr>
            <p:ph idx="21" type="body"/>
          </p:nvPr>
        </p:nvSpPr>
        <p:spPr>
          <a:xfrm>
            <a:off x="7394709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4" name="Google Shape;784;p102"/>
          <p:cNvSpPr txBox="1"/>
          <p:nvPr>
            <p:ph idx="22" type="body"/>
          </p:nvPr>
        </p:nvSpPr>
        <p:spPr>
          <a:xfrm>
            <a:off x="7394709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85" name="Google Shape;785;p102"/>
          <p:cNvCxnSpPr/>
          <p:nvPr/>
        </p:nvCxnSpPr>
        <p:spPr>
          <a:xfrm>
            <a:off x="1067207" y="3008405"/>
            <a:ext cx="70005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6" name="Google Shape;786;p102"/>
          <p:cNvCxnSpPr/>
          <p:nvPr/>
        </p:nvCxnSpPr>
        <p:spPr>
          <a:xfrm>
            <a:off x="106720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7" name="Google Shape;787;p102"/>
          <p:cNvCxnSpPr/>
          <p:nvPr/>
        </p:nvCxnSpPr>
        <p:spPr>
          <a:xfrm>
            <a:off x="8067583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8" name="Google Shape;788;p102"/>
          <p:cNvCxnSpPr/>
          <p:nvPr/>
        </p:nvCxnSpPr>
        <p:spPr>
          <a:xfrm>
            <a:off x="1067207" y="3008405"/>
            <a:ext cx="70005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9" name="Google Shape;789;p102"/>
          <p:cNvCxnSpPr/>
          <p:nvPr/>
        </p:nvCxnSpPr>
        <p:spPr>
          <a:xfrm>
            <a:off x="106720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90" name="Google Shape;790;p102"/>
          <p:cNvCxnSpPr/>
          <p:nvPr/>
        </p:nvCxnSpPr>
        <p:spPr>
          <a:xfrm>
            <a:off x="8067583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91" name="Google Shape;791;p102"/>
          <p:cNvSpPr/>
          <p:nvPr>
            <p:ph idx="23" type="pic"/>
          </p:nvPr>
        </p:nvSpPr>
        <p:spPr>
          <a:xfrm>
            <a:off x="56345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2" name="Google Shape;792;p102"/>
          <p:cNvSpPr/>
          <p:nvPr>
            <p:ph idx="24" type="pic"/>
          </p:nvPr>
        </p:nvSpPr>
        <p:spPr>
          <a:xfrm>
            <a:off x="193096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3" name="Google Shape;793;p102"/>
          <p:cNvSpPr/>
          <p:nvPr>
            <p:ph idx="25" type="pic"/>
          </p:nvPr>
        </p:nvSpPr>
        <p:spPr>
          <a:xfrm>
            <a:off x="3360581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4" name="Google Shape;794;p102"/>
          <p:cNvSpPr/>
          <p:nvPr>
            <p:ph idx="26" type="pic"/>
          </p:nvPr>
        </p:nvSpPr>
        <p:spPr>
          <a:xfrm>
            <a:off x="4761662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5" name="Google Shape;795;p102"/>
          <p:cNvSpPr/>
          <p:nvPr>
            <p:ph idx="27" type="pic"/>
          </p:nvPr>
        </p:nvSpPr>
        <p:spPr>
          <a:xfrm>
            <a:off x="6162744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6" name="Google Shape;796;p102"/>
          <p:cNvSpPr/>
          <p:nvPr>
            <p:ph idx="28" type="pic"/>
          </p:nvPr>
        </p:nvSpPr>
        <p:spPr>
          <a:xfrm>
            <a:off x="756382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7" name="Google Shape;797;p102"/>
          <p:cNvSpPr/>
          <p:nvPr>
            <p:ph idx="29" type="pic"/>
          </p:nvPr>
        </p:nvSpPr>
        <p:spPr>
          <a:xfrm>
            <a:off x="2480858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8" name="Google Shape;798;p102"/>
          <p:cNvSpPr/>
          <p:nvPr>
            <p:ph idx="30" type="pic"/>
          </p:nvPr>
        </p:nvSpPr>
        <p:spPr>
          <a:xfrm>
            <a:off x="406833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9" name="Google Shape;799;p102"/>
          <p:cNvSpPr/>
          <p:nvPr>
            <p:ph idx="31" type="pic"/>
          </p:nvPr>
        </p:nvSpPr>
        <p:spPr>
          <a:xfrm>
            <a:off x="5580168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03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802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104"/>
          <p:cNvSpPr/>
          <p:nvPr/>
        </p:nvSpPr>
        <p:spPr>
          <a:xfrm>
            <a:off x="572021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104"/>
          <p:cNvSpPr/>
          <p:nvPr/>
        </p:nvSpPr>
        <p:spPr>
          <a:xfrm>
            <a:off x="4696313" y="1356933"/>
            <a:ext cx="38472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04"/>
          <p:cNvSpPr/>
          <p:nvPr/>
        </p:nvSpPr>
        <p:spPr>
          <a:xfrm flipH="1" rot="10800000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104"/>
          <p:cNvSpPr/>
          <p:nvPr/>
        </p:nvSpPr>
        <p:spPr>
          <a:xfrm flipH="1" rot="10800000">
            <a:off x="4892511" y="1884122"/>
            <a:ext cx="336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7" name="Google Shape;807;p104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08" name="Google Shape;808;p104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09" name="Google Shape;809;p104"/>
          <p:cNvSpPr txBox="1"/>
          <p:nvPr>
            <p:ph idx="2" type="body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0" name="Google Shape;810;p104"/>
          <p:cNvSpPr txBox="1"/>
          <p:nvPr>
            <p:ph idx="3" type="body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1" name="Google Shape;811;p104"/>
          <p:cNvSpPr txBox="1"/>
          <p:nvPr>
            <p:ph idx="4" type="body"/>
          </p:nvPr>
        </p:nvSpPr>
        <p:spPr>
          <a:xfrm>
            <a:off x="4860140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2" name="Google Shape;812;p104"/>
          <p:cNvSpPr txBox="1"/>
          <p:nvPr>
            <p:ph idx="5" type="body"/>
          </p:nvPr>
        </p:nvSpPr>
        <p:spPr>
          <a:xfrm>
            <a:off x="4860140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813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p105"/>
          <p:cNvSpPr/>
          <p:nvPr/>
        </p:nvSpPr>
        <p:spPr>
          <a:xfrm>
            <a:off x="7228970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05"/>
          <p:cNvSpPr/>
          <p:nvPr/>
        </p:nvSpPr>
        <p:spPr>
          <a:xfrm>
            <a:off x="572021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05"/>
          <p:cNvSpPr/>
          <p:nvPr/>
        </p:nvSpPr>
        <p:spPr>
          <a:xfrm flipH="1" rot="10800000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7" name="Google Shape;817;p105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18" name="Google Shape;818;p105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9" name="Google Shape;819;p105"/>
          <p:cNvSpPr txBox="1"/>
          <p:nvPr>
            <p:ph idx="2" type="body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20" name="Google Shape;820;p105"/>
          <p:cNvSpPr txBox="1"/>
          <p:nvPr>
            <p:ph idx="3" type="body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21" name="Google Shape;821;p1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12286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22" name="Google Shape;822;p105"/>
          <p:cNvSpPr/>
          <p:nvPr>
            <p:ph idx="4" type="pic"/>
          </p:nvPr>
        </p:nvSpPr>
        <p:spPr>
          <a:xfrm>
            <a:off x="5157921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823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p106"/>
          <p:cNvSpPr/>
          <p:nvPr/>
        </p:nvSpPr>
        <p:spPr>
          <a:xfrm>
            <a:off x="7228970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5" name="Google Shape;825;p106"/>
          <p:cNvSpPr/>
          <p:nvPr/>
        </p:nvSpPr>
        <p:spPr>
          <a:xfrm flipH="1" rot="10800000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6" name="Google Shape;826;p106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27" name="Google Shape;827;p106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28" name="Google Shape;828;p106"/>
          <p:cNvSpPr txBox="1"/>
          <p:nvPr>
            <p:ph idx="2" type="body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29" name="Google Shape;829;p106"/>
          <p:cNvSpPr txBox="1"/>
          <p:nvPr>
            <p:ph idx="3" type="body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30" name="Google Shape;830;p1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12286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31" name="Google Shape;831;p106"/>
          <p:cNvSpPr/>
          <p:nvPr>
            <p:ph idx="4" type="pic"/>
          </p:nvPr>
        </p:nvSpPr>
        <p:spPr>
          <a:xfrm>
            <a:off x="5157921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832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107"/>
          <p:cNvSpPr/>
          <p:nvPr/>
        </p:nvSpPr>
        <p:spPr>
          <a:xfrm>
            <a:off x="-934252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Google Shape;834;p107"/>
          <p:cNvSpPr/>
          <p:nvPr/>
        </p:nvSpPr>
        <p:spPr>
          <a:xfrm>
            <a:off x="4686285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5" name="Google Shape;835;p107"/>
          <p:cNvSpPr/>
          <p:nvPr/>
        </p:nvSpPr>
        <p:spPr>
          <a:xfrm flipH="1" rot="10800000">
            <a:off x="4804640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6" name="Google Shape;836;p107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37" name="Google Shape;837;p107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8" name="Google Shape;838;p107"/>
          <p:cNvSpPr txBox="1"/>
          <p:nvPr>
            <p:ph idx="2" type="body"/>
          </p:nvPr>
        </p:nvSpPr>
        <p:spPr>
          <a:xfrm>
            <a:off x="4812661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9" name="Google Shape;839;p107"/>
          <p:cNvSpPr txBox="1"/>
          <p:nvPr>
            <p:ph idx="3" type="body"/>
          </p:nvPr>
        </p:nvSpPr>
        <p:spPr>
          <a:xfrm>
            <a:off x="4812661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40" name="Google Shape;840;p1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71493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41" name="Google Shape;841;p107"/>
          <p:cNvSpPr/>
          <p:nvPr>
            <p:ph idx="4" type="pic"/>
          </p:nvPr>
        </p:nvSpPr>
        <p:spPr>
          <a:xfrm>
            <a:off x="717128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42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108"/>
          <p:cNvSpPr/>
          <p:nvPr/>
        </p:nvSpPr>
        <p:spPr>
          <a:xfrm>
            <a:off x="-950579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4" name="Google Shape;844;p10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53125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45" name="Google Shape;845;p108"/>
          <p:cNvSpPr/>
          <p:nvPr>
            <p:ph idx="2" type="pic"/>
          </p:nvPr>
        </p:nvSpPr>
        <p:spPr>
          <a:xfrm>
            <a:off x="798760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46" name="Google Shape;846;p108"/>
          <p:cNvSpPr/>
          <p:nvPr/>
        </p:nvSpPr>
        <p:spPr>
          <a:xfrm flipH="1" rot="10800000">
            <a:off x="5222495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7" name="Google Shape;847;p108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48" name="Google Shape;848;p108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9" name="Google Shape;849;p108"/>
          <p:cNvSpPr txBox="1"/>
          <p:nvPr>
            <p:ph idx="3" type="body"/>
          </p:nvPr>
        </p:nvSpPr>
        <p:spPr>
          <a:xfrm>
            <a:off x="5187659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50" name="Google Shape;850;p108"/>
          <p:cNvSpPr txBox="1"/>
          <p:nvPr>
            <p:ph idx="4" type="body"/>
          </p:nvPr>
        </p:nvSpPr>
        <p:spPr>
          <a:xfrm>
            <a:off x="5187659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5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Google Shape;852;p109"/>
          <p:cNvSpPr/>
          <p:nvPr/>
        </p:nvSpPr>
        <p:spPr>
          <a:xfrm>
            <a:off x="3335900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3" name="Google Shape;853;p109"/>
          <p:cNvSpPr/>
          <p:nvPr/>
        </p:nvSpPr>
        <p:spPr>
          <a:xfrm>
            <a:off x="6050034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09"/>
          <p:cNvSpPr/>
          <p:nvPr/>
        </p:nvSpPr>
        <p:spPr>
          <a:xfrm>
            <a:off x="581095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5" name="Google Shape;855;p109"/>
          <p:cNvSpPr/>
          <p:nvPr/>
        </p:nvSpPr>
        <p:spPr>
          <a:xfrm flipH="1" rot="10800000">
            <a:off x="3492193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6" name="Google Shape;856;p109"/>
          <p:cNvSpPr/>
          <p:nvPr/>
        </p:nvSpPr>
        <p:spPr>
          <a:xfrm flipH="1" rot="10800000">
            <a:off x="6187696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09"/>
          <p:cNvSpPr/>
          <p:nvPr/>
        </p:nvSpPr>
        <p:spPr>
          <a:xfrm flipH="1" rot="10800000">
            <a:off x="742307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8" name="Google Shape;858;p109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59" name="Google Shape;859;p109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0" name="Google Shape;860;p109"/>
          <p:cNvSpPr txBox="1"/>
          <p:nvPr>
            <p:ph idx="2" type="body"/>
          </p:nvPr>
        </p:nvSpPr>
        <p:spPr>
          <a:xfrm>
            <a:off x="706156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1" name="Google Shape;861;p109"/>
          <p:cNvSpPr txBox="1"/>
          <p:nvPr>
            <p:ph idx="3" type="body"/>
          </p:nvPr>
        </p:nvSpPr>
        <p:spPr>
          <a:xfrm>
            <a:off x="725011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2" name="Google Shape;862;p109"/>
          <p:cNvSpPr txBox="1"/>
          <p:nvPr>
            <p:ph idx="4" type="body"/>
          </p:nvPr>
        </p:nvSpPr>
        <p:spPr>
          <a:xfrm>
            <a:off x="3467043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3" name="Google Shape;863;p109"/>
          <p:cNvSpPr txBox="1"/>
          <p:nvPr>
            <p:ph idx="5" type="body"/>
          </p:nvPr>
        </p:nvSpPr>
        <p:spPr>
          <a:xfrm>
            <a:off x="3485899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4" name="Google Shape;864;p109"/>
          <p:cNvSpPr txBox="1"/>
          <p:nvPr>
            <p:ph idx="6" type="body"/>
          </p:nvPr>
        </p:nvSpPr>
        <p:spPr>
          <a:xfrm>
            <a:off x="6169481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5" name="Google Shape;865;p109"/>
          <p:cNvSpPr txBox="1"/>
          <p:nvPr>
            <p:ph idx="7" type="body"/>
          </p:nvPr>
        </p:nvSpPr>
        <p:spPr>
          <a:xfrm>
            <a:off x="6188337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66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110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68" name="Google Shape;868;p110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b="0" i="0" sz="16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9" name="Google Shape;869;p110"/>
          <p:cNvSpPr/>
          <p:nvPr/>
        </p:nvSpPr>
        <p:spPr>
          <a:xfrm>
            <a:off x="572021" y="1356933"/>
            <a:ext cx="80004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0" name="Google Shape;870;p110"/>
          <p:cNvSpPr/>
          <p:nvPr/>
        </p:nvSpPr>
        <p:spPr>
          <a:xfrm flipH="1" rot="10800000">
            <a:off x="684193" y="19145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110"/>
          <p:cNvSpPr/>
          <p:nvPr/>
        </p:nvSpPr>
        <p:spPr>
          <a:xfrm>
            <a:off x="2693349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110"/>
          <p:cNvSpPr/>
          <p:nvPr/>
        </p:nvSpPr>
        <p:spPr>
          <a:xfrm>
            <a:off x="4719312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3" name="Google Shape;873;p110"/>
          <p:cNvSpPr/>
          <p:nvPr/>
        </p:nvSpPr>
        <p:spPr>
          <a:xfrm>
            <a:off x="6714107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4" name="Google Shape;874;p110"/>
          <p:cNvSpPr txBox="1"/>
          <p:nvPr>
            <p:ph idx="2" type="body"/>
          </p:nvPr>
        </p:nvSpPr>
        <p:spPr>
          <a:xfrm>
            <a:off x="684193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5" name="Google Shape;875;p110"/>
          <p:cNvSpPr txBox="1"/>
          <p:nvPr>
            <p:ph idx="3" type="body"/>
          </p:nvPr>
        </p:nvSpPr>
        <p:spPr>
          <a:xfrm>
            <a:off x="703049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6" name="Google Shape;876;p110"/>
          <p:cNvSpPr txBox="1"/>
          <p:nvPr>
            <p:ph idx="4" type="body"/>
          </p:nvPr>
        </p:nvSpPr>
        <p:spPr>
          <a:xfrm>
            <a:off x="2693349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7" name="Google Shape;877;p110"/>
          <p:cNvSpPr txBox="1"/>
          <p:nvPr>
            <p:ph idx="5" type="body"/>
          </p:nvPr>
        </p:nvSpPr>
        <p:spPr>
          <a:xfrm>
            <a:off x="2712204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8" name="Google Shape;878;p110"/>
          <p:cNvSpPr txBox="1"/>
          <p:nvPr>
            <p:ph idx="6" type="body"/>
          </p:nvPr>
        </p:nvSpPr>
        <p:spPr>
          <a:xfrm>
            <a:off x="4710971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9" name="Google Shape;879;p110"/>
          <p:cNvSpPr txBox="1"/>
          <p:nvPr>
            <p:ph idx="7" type="body"/>
          </p:nvPr>
        </p:nvSpPr>
        <p:spPr>
          <a:xfrm>
            <a:off x="4729827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0" name="Google Shape;880;p110"/>
          <p:cNvSpPr txBox="1"/>
          <p:nvPr>
            <p:ph idx="8" type="body"/>
          </p:nvPr>
        </p:nvSpPr>
        <p:spPr>
          <a:xfrm>
            <a:off x="6705890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1" name="Google Shape;881;p110"/>
          <p:cNvSpPr txBox="1"/>
          <p:nvPr>
            <p:ph idx="9" type="body"/>
          </p:nvPr>
        </p:nvSpPr>
        <p:spPr>
          <a:xfrm>
            <a:off x="6724746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82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p111"/>
          <p:cNvSpPr/>
          <p:nvPr/>
        </p:nvSpPr>
        <p:spPr>
          <a:xfrm>
            <a:off x="343450" y="1356932"/>
            <a:ext cx="84570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4" name="Google Shape;884;p111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5" name="Google Shape;885;p111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86" name="Google Shape;886;p111"/>
          <p:cNvSpPr/>
          <p:nvPr/>
        </p:nvSpPr>
        <p:spPr>
          <a:xfrm flipH="1" rot="10800000">
            <a:off x="582140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7" name="Google Shape;887;p111"/>
          <p:cNvSpPr txBox="1"/>
          <p:nvPr>
            <p:ph idx="2" type="body"/>
          </p:nvPr>
        </p:nvSpPr>
        <p:spPr>
          <a:xfrm>
            <a:off x="582140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8" name="Google Shape;888;p111"/>
          <p:cNvSpPr txBox="1"/>
          <p:nvPr>
            <p:ph idx="3" type="body"/>
          </p:nvPr>
        </p:nvSpPr>
        <p:spPr>
          <a:xfrm>
            <a:off x="582140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9" name="Google Shape;889;p111"/>
          <p:cNvSpPr/>
          <p:nvPr/>
        </p:nvSpPr>
        <p:spPr>
          <a:xfrm flipH="1" rot="10800000">
            <a:off x="2268792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0" name="Google Shape;890;p111"/>
          <p:cNvSpPr txBox="1"/>
          <p:nvPr>
            <p:ph idx="4" type="body"/>
          </p:nvPr>
        </p:nvSpPr>
        <p:spPr>
          <a:xfrm>
            <a:off x="2268792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1" name="Google Shape;891;p111"/>
          <p:cNvSpPr txBox="1"/>
          <p:nvPr>
            <p:ph idx="5" type="body"/>
          </p:nvPr>
        </p:nvSpPr>
        <p:spPr>
          <a:xfrm>
            <a:off x="2268792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2" name="Google Shape;892;p111"/>
          <p:cNvSpPr/>
          <p:nvPr/>
        </p:nvSpPr>
        <p:spPr>
          <a:xfrm flipH="1" rot="10800000">
            <a:off x="3949061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3" name="Google Shape;893;p111"/>
          <p:cNvSpPr txBox="1"/>
          <p:nvPr>
            <p:ph idx="6" type="body"/>
          </p:nvPr>
        </p:nvSpPr>
        <p:spPr>
          <a:xfrm>
            <a:off x="3949062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4" name="Google Shape;894;p111"/>
          <p:cNvSpPr txBox="1"/>
          <p:nvPr>
            <p:ph idx="7" type="body"/>
          </p:nvPr>
        </p:nvSpPr>
        <p:spPr>
          <a:xfrm>
            <a:off x="3949062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5" name="Google Shape;895;p111"/>
          <p:cNvSpPr/>
          <p:nvPr/>
        </p:nvSpPr>
        <p:spPr>
          <a:xfrm flipH="1" rot="10800000">
            <a:off x="5627980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6" name="Google Shape;896;p111"/>
          <p:cNvSpPr txBox="1"/>
          <p:nvPr>
            <p:ph idx="8" type="body"/>
          </p:nvPr>
        </p:nvSpPr>
        <p:spPr>
          <a:xfrm>
            <a:off x="5627980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7" name="Google Shape;897;p111"/>
          <p:cNvSpPr txBox="1"/>
          <p:nvPr>
            <p:ph idx="9" type="body"/>
          </p:nvPr>
        </p:nvSpPr>
        <p:spPr>
          <a:xfrm>
            <a:off x="5627980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8" name="Google Shape;898;p111"/>
          <p:cNvSpPr/>
          <p:nvPr/>
        </p:nvSpPr>
        <p:spPr>
          <a:xfrm flipH="1" rot="10800000">
            <a:off x="7295163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9" name="Google Shape;899;p111"/>
          <p:cNvSpPr txBox="1"/>
          <p:nvPr>
            <p:ph idx="13" type="body"/>
          </p:nvPr>
        </p:nvSpPr>
        <p:spPr>
          <a:xfrm>
            <a:off x="7295163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00" name="Google Shape;900;p111"/>
          <p:cNvSpPr txBox="1"/>
          <p:nvPr>
            <p:ph idx="14" type="body"/>
          </p:nvPr>
        </p:nvSpPr>
        <p:spPr>
          <a:xfrm>
            <a:off x="7295163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90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p112"/>
          <p:cNvSpPr/>
          <p:nvPr/>
        </p:nvSpPr>
        <p:spPr>
          <a:xfrm>
            <a:off x="571181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p112"/>
          <p:cNvSpPr/>
          <p:nvPr/>
        </p:nvSpPr>
        <p:spPr>
          <a:xfrm>
            <a:off x="6050034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4" name="Google Shape;904;p112"/>
          <p:cNvSpPr/>
          <p:nvPr/>
        </p:nvSpPr>
        <p:spPr>
          <a:xfrm flipH="1" rot="10800000">
            <a:off x="6187696" y="185742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" name="Google Shape;905;p112"/>
          <p:cNvSpPr/>
          <p:nvPr/>
        </p:nvSpPr>
        <p:spPr>
          <a:xfrm>
            <a:off x="3335900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6" name="Google Shape;906;p112"/>
          <p:cNvSpPr/>
          <p:nvPr/>
        </p:nvSpPr>
        <p:spPr>
          <a:xfrm flipH="1" rot="10800000">
            <a:off x="3492193" y="185742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7" name="Google Shape;907;p112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08" name="Google Shape;908;p112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09" name="Google Shape;909;p112"/>
          <p:cNvSpPr txBox="1"/>
          <p:nvPr>
            <p:ph idx="2" type="body"/>
          </p:nvPr>
        </p:nvSpPr>
        <p:spPr>
          <a:xfrm>
            <a:off x="592854" y="1509279"/>
            <a:ext cx="2479200" cy="10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500"/>
              <a:buNone/>
              <a:defRPr b="1" i="0" sz="25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0" name="Google Shape;910;p112"/>
          <p:cNvSpPr txBox="1"/>
          <p:nvPr>
            <p:ph idx="3" type="body"/>
          </p:nvPr>
        </p:nvSpPr>
        <p:spPr>
          <a:xfrm>
            <a:off x="592854" y="2571750"/>
            <a:ext cx="24792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1" name="Google Shape;911;p112"/>
          <p:cNvSpPr txBox="1"/>
          <p:nvPr>
            <p:ph idx="4" type="body"/>
          </p:nvPr>
        </p:nvSpPr>
        <p:spPr>
          <a:xfrm>
            <a:off x="3467043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2" name="Google Shape;912;p112"/>
          <p:cNvSpPr txBox="1"/>
          <p:nvPr>
            <p:ph idx="5" type="body"/>
          </p:nvPr>
        </p:nvSpPr>
        <p:spPr>
          <a:xfrm>
            <a:off x="3485899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3" name="Google Shape;913;p112"/>
          <p:cNvSpPr txBox="1"/>
          <p:nvPr>
            <p:ph idx="6" type="body"/>
          </p:nvPr>
        </p:nvSpPr>
        <p:spPr>
          <a:xfrm>
            <a:off x="6169481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4" name="Google Shape;914;p112"/>
          <p:cNvSpPr txBox="1"/>
          <p:nvPr>
            <p:ph idx="7" type="body"/>
          </p:nvPr>
        </p:nvSpPr>
        <p:spPr>
          <a:xfrm>
            <a:off x="6188337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13"/>
          <p:cNvSpPr/>
          <p:nvPr/>
        </p:nvSpPr>
        <p:spPr>
          <a:xfrm>
            <a:off x="571181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7" name="Google Shape;917;p113"/>
          <p:cNvSpPr/>
          <p:nvPr/>
        </p:nvSpPr>
        <p:spPr>
          <a:xfrm>
            <a:off x="6050034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8" name="Google Shape;918;p113"/>
          <p:cNvSpPr/>
          <p:nvPr/>
        </p:nvSpPr>
        <p:spPr>
          <a:xfrm flipH="1" rot="10800000">
            <a:off x="6187696" y="1071987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p113"/>
          <p:cNvSpPr/>
          <p:nvPr/>
        </p:nvSpPr>
        <p:spPr>
          <a:xfrm>
            <a:off x="3335900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0" name="Google Shape;920;p113"/>
          <p:cNvSpPr/>
          <p:nvPr/>
        </p:nvSpPr>
        <p:spPr>
          <a:xfrm flipH="1" rot="10800000">
            <a:off x="3492193" y="1071987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1" name="Google Shape;921;p113"/>
          <p:cNvSpPr txBox="1"/>
          <p:nvPr>
            <p:ph type="title"/>
          </p:nvPr>
        </p:nvSpPr>
        <p:spPr>
          <a:xfrm>
            <a:off x="592854" y="728735"/>
            <a:ext cx="2479200" cy="9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22" name="Google Shape;922;p113"/>
          <p:cNvSpPr txBox="1"/>
          <p:nvPr>
            <p:ph idx="1" type="body"/>
          </p:nvPr>
        </p:nvSpPr>
        <p:spPr>
          <a:xfrm>
            <a:off x="592854" y="1786317"/>
            <a:ext cx="24792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3" name="Google Shape;923;p113"/>
          <p:cNvSpPr txBox="1"/>
          <p:nvPr>
            <p:ph idx="2" type="body"/>
          </p:nvPr>
        </p:nvSpPr>
        <p:spPr>
          <a:xfrm>
            <a:off x="3467043" y="723846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4" name="Google Shape;924;p113"/>
          <p:cNvSpPr txBox="1"/>
          <p:nvPr>
            <p:ph idx="3" type="body"/>
          </p:nvPr>
        </p:nvSpPr>
        <p:spPr>
          <a:xfrm>
            <a:off x="3485899" y="1239085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5" name="Google Shape;925;p113"/>
          <p:cNvSpPr txBox="1"/>
          <p:nvPr>
            <p:ph idx="4" type="body"/>
          </p:nvPr>
        </p:nvSpPr>
        <p:spPr>
          <a:xfrm>
            <a:off x="6169481" y="723846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6" name="Google Shape;926;p113"/>
          <p:cNvSpPr txBox="1"/>
          <p:nvPr>
            <p:ph idx="5" type="body"/>
          </p:nvPr>
        </p:nvSpPr>
        <p:spPr>
          <a:xfrm>
            <a:off x="6188337" y="1239085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927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114"/>
          <p:cNvSpPr txBox="1"/>
          <p:nvPr>
            <p:ph type="title"/>
          </p:nvPr>
        </p:nvSpPr>
        <p:spPr>
          <a:xfrm>
            <a:off x="3887881" y="1048600"/>
            <a:ext cx="4169400" cy="1644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29" name="Google Shape;929;p114"/>
          <p:cNvSpPr txBox="1"/>
          <p:nvPr>
            <p:ph idx="1" type="body"/>
          </p:nvPr>
        </p:nvSpPr>
        <p:spPr>
          <a:xfrm>
            <a:off x="3887881" y="2932726"/>
            <a:ext cx="2594400" cy="7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30" name="Google Shape;930;p114"/>
          <p:cNvSpPr txBox="1"/>
          <p:nvPr>
            <p:ph idx="2" type="body"/>
          </p:nvPr>
        </p:nvSpPr>
        <p:spPr>
          <a:xfrm>
            <a:off x="3887881" y="3744613"/>
            <a:ext cx="2489100" cy="2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31" name="Google Shape;931;p114"/>
          <p:cNvSpPr/>
          <p:nvPr>
            <p:ph idx="3" type="pic"/>
          </p:nvPr>
        </p:nvSpPr>
        <p:spPr>
          <a:xfrm>
            <a:off x="-2469313" y="-554568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932" name="Google Shape;932;p1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933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p115"/>
          <p:cNvSpPr txBox="1"/>
          <p:nvPr>
            <p:ph type="title"/>
          </p:nvPr>
        </p:nvSpPr>
        <p:spPr>
          <a:xfrm>
            <a:off x="5689858" y="1236547"/>
            <a:ext cx="2631300" cy="950400"/>
          </a:xfrm>
          <a:prstGeom prst="rect">
            <a:avLst/>
          </a:prstGeom>
          <a:noFill/>
          <a:ln>
            <a:noFill/>
          </a:ln>
        </p:spPr>
        <p:txBody>
          <a:bodyPr anchorCtr="0" anchor="b" bIns="18050" lIns="18050" spcFirstLastPara="1" rIns="18050" wrap="square" tIns="18050">
            <a:sp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b="0"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35" name="Google Shape;935;p115"/>
          <p:cNvSpPr txBox="1"/>
          <p:nvPr>
            <p:ph idx="1" type="body"/>
          </p:nvPr>
        </p:nvSpPr>
        <p:spPr>
          <a:xfrm>
            <a:off x="5696994" y="2312865"/>
            <a:ext cx="2568000" cy="17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36" name="Google Shape;936;p115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937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p116"/>
          <p:cNvSpPr txBox="1"/>
          <p:nvPr>
            <p:ph type="title"/>
          </p:nvPr>
        </p:nvSpPr>
        <p:spPr>
          <a:xfrm>
            <a:off x="4946363" y="523374"/>
            <a:ext cx="3605700" cy="381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39" name="Google Shape;939;p116"/>
          <p:cNvSpPr txBox="1"/>
          <p:nvPr>
            <p:ph idx="1" type="body"/>
          </p:nvPr>
        </p:nvSpPr>
        <p:spPr>
          <a:xfrm>
            <a:off x="4946363" y="1210958"/>
            <a:ext cx="3605700" cy="326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17125" lIns="34275" spcFirstLastPara="1" rIns="34275" wrap="square" tIns="17125">
            <a:normAutofit/>
          </a:bodyPr>
          <a:lstStyle>
            <a:lvl1pPr indent="-3619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/>
              <a:buChar char="•"/>
              <a:defRPr b="0" i="0" sz="2100"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Arial"/>
              <a:buChar char="•"/>
              <a:defRPr b="0" i="0" sz="1500">
                <a:latin typeface="Arial"/>
                <a:ea typeface="Arial"/>
                <a:cs typeface="Arial"/>
                <a:sym typeface="Arial"/>
              </a:defRPr>
            </a:lvl3pPr>
            <a:lvl4pPr indent="-31115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31115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40" name="Google Shape;940;p116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94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117"/>
          <p:cNvSpPr txBox="1"/>
          <p:nvPr>
            <p:ph type="title"/>
          </p:nvPr>
        </p:nvSpPr>
        <p:spPr>
          <a:xfrm>
            <a:off x="4644024" y="1629636"/>
            <a:ext cx="3269400" cy="969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43" name="Google Shape;943;p117"/>
          <p:cNvSpPr txBox="1"/>
          <p:nvPr>
            <p:ph idx="1" type="body"/>
          </p:nvPr>
        </p:nvSpPr>
        <p:spPr>
          <a:xfrm>
            <a:off x="4644024" y="2617688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44" name="Google Shape;944;p117"/>
          <p:cNvSpPr/>
          <p:nvPr>
            <p:ph idx="2" type="pic"/>
          </p:nvPr>
        </p:nvSpPr>
        <p:spPr>
          <a:xfrm>
            <a:off x="0" y="0"/>
            <a:ext cx="3086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45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p118"/>
          <p:cNvSpPr txBox="1"/>
          <p:nvPr>
            <p:ph type="title"/>
          </p:nvPr>
        </p:nvSpPr>
        <p:spPr>
          <a:xfrm>
            <a:off x="1394528" y="1658895"/>
            <a:ext cx="32757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47" name="Google Shape;947;p118"/>
          <p:cNvSpPr txBox="1"/>
          <p:nvPr>
            <p:ph idx="1" type="body"/>
          </p:nvPr>
        </p:nvSpPr>
        <p:spPr>
          <a:xfrm>
            <a:off x="1394528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48" name="Google Shape;948;p118"/>
          <p:cNvSpPr/>
          <p:nvPr>
            <p:ph idx="2" type="pic"/>
          </p:nvPr>
        </p:nvSpPr>
        <p:spPr>
          <a:xfrm>
            <a:off x="6057707" y="0"/>
            <a:ext cx="3086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19"/>
          <p:cNvSpPr txBox="1"/>
          <p:nvPr>
            <p:ph type="title"/>
          </p:nvPr>
        </p:nvSpPr>
        <p:spPr>
          <a:xfrm>
            <a:off x="6057707" y="1218240"/>
            <a:ext cx="2599500" cy="1096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17125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sz="2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1" name="Google Shape;951;p119"/>
          <p:cNvSpPr txBox="1"/>
          <p:nvPr>
            <p:ph idx="1" type="body"/>
          </p:nvPr>
        </p:nvSpPr>
        <p:spPr>
          <a:xfrm>
            <a:off x="6077349" y="2450045"/>
            <a:ext cx="2466000" cy="15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52" name="Google Shape;952;p119"/>
          <p:cNvSpPr/>
          <p:nvPr>
            <p:ph idx="2" type="pic"/>
          </p:nvPr>
        </p:nvSpPr>
        <p:spPr>
          <a:xfrm>
            <a:off x="0" y="0"/>
            <a:ext cx="58149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53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p120"/>
          <p:cNvSpPr txBox="1"/>
          <p:nvPr>
            <p:ph type="title"/>
          </p:nvPr>
        </p:nvSpPr>
        <p:spPr>
          <a:xfrm>
            <a:off x="582225" y="1218240"/>
            <a:ext cx="2589300" cy="1096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sz="2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5" name="Google Shape;955;p120"/>
          <p:cNvSpPr txBox="1"/>
          <p:nvPr>
            <p:ph idx="1" type="body"/>
          </p:nvPr>
        </p:nvSpPr>
        <p:spPr>
          <a:xfrm>
            <a:off x="590005" y="2450045"/>
            <a:ext cx="2466000" cy="15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56" name="Google Shape;956;p120"/>
          <p:cNvSpPr/>
          <p:nvPr>
            <p:ph idx="2" type="pic"/>
          </p:nvPr>
        </p:nvSpPr>
        <p:spPr>
          <a:xfrm>
            <a:off x="3314864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57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p121"/>
          <p:cNvSpPr txBox="1"/>
          <p:nvPr>
            <p:ph type="title"/>
          </p:nvPr>
        </p:nvSpPr>
        <p:spPr>
          <a:xfrm>
            <a:off x="542935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9" name="Google Shape;959;p121"/>
          <p:cNvSpPr txBox="1"/>
          <p:nvPr>
            <p:ph idx="1" type="body"/>
          </p:nvPr>
        </p:nvSpPr>
        <p:spPr>
          <a:xfrm>
            <a:off x="540566" y="2019914"/>
            <a:ext cx="25290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60" name="Google Shape;960;p121"/>
          <p:cNvSpPr/>
          <p:nvPr>
            <p:ph idx="2" type="pic"/>
          </p:nvPr>
        </p:nvSpPr>
        <p:spPr>
          <a:xfrm>
            <a:off x="3314864" y="1091167"/>
            <a:ext cx="5829000" cy="296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Blank">
    <p:bg>
      <p:bgPr>
        <a:solidFill>
          <a:srgbClr val="FDFAF5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22"/>
          <p:cNvSpPr/>
          <p:nvPr>
            <p:ph idx="2" type="pic"/>
          </p:nvPr>
        </p:nvSpPr>
        <p:spPr>
          <a:xfrm>
            <a:off x="0" y="1091167"/>
            <a:ext cx="5829000" cy="296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22"/>
          <p:cNvSpPr txBox="1"/>
          <p:nvPr>
            <p:ph type="title"/>
          </p:nvPr>
        </p:nvSpPr>
        <p:spPr>
          <a:xfrm>
            <a:off x="6060076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64" name="Google Shape;964;p122"/>
          <p:cNvSpPr txBox="1"/>
          <p:nvPr>
            <p:ph idx="1" type="body"/>
          </p:nvPr>
        </p:nvSpPr>
        <p:spPr>
          <a:xfrm>
            <a:off x="6057707" y="2019914"/>
            <a:ext cx="25290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65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p123"/>
          <p:cNvSpPr txBox="1"/>
          <p:nvPr>
            <p:ph type="title"/>
          </p:nvPr>
        </p:nvSpPr>
        <p:spPr>
          <a:xfrm>
            <a:off x="542935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67" name="Google Shape;967;p123"/>
          <p:cNvSpPr txBox="1"/>
          <p:nvPr>
            <p:ph idx="1" type="body"/>
          </p:nvPr>
        </p:nvSpPr>
        <p:spPr>
          <a:xfrm>
            <a:off x="540566" y="2019914"/>
            <a:ext cx="2529000" cy="21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68" name="Google Shape;968;p123"/>
          <p:cNvSpPr/>
          <p:nvPr>
            <p:ph idx="2" type="pic"/>
          </p:nvPr>
        </p:nvSpPr>
        <p:spPr>
          <a:xfrm>
            <a:off x="3314864" y="571500"/>
            <a:ext cx="27429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23"/>
          <p:cNvSpPr/>
          <p:nvPr>
            <p:ph idx="3" type="pic"/>
          </p:nvPr>
        </p:nvSpPr>
        <p:spPr>
          <a:xfrm>
            <a:off x="6187343" y="571500"/>
            <a:ext cx="2356200" cy="1170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0" name="Google Shape;970;p123"/>
          <p:cNvSpPr/>
          <p:nvPr>
            <p:ph idx="4" type="pic"/>
          </p:nvPr>
        </p:nvSpPr>
        <p:spPr>
          <a:xfrm>
            <a:off x="6187343" y="1862211"/>
            <a:ext cx="2356200" cy="2709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7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p124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3" name="Google Shape;973;p124"/>
          <p:cNvSpPr txBox="1"/>
          <p:nvPr>
            <p:ph type="title"/>
          </p:nvPr>
        </p:nvSpPr>
        <p:spPr>
          <a:xfrm>
            <a:off x="533927" y="1779373"/>
            <a:ext cx="28335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74" name="Google Shape;974;p124"/>
          <p:cNvSpPr txBox="1"/>
          <p:nvPr>
            <p:ph idx="1" type="body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47272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sz="1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75" name="Google Shape;975;p124"/>
          <p:cNvSpPr/>
          <p:nvPr>
            <p:ph idx="2" type="pic"/>
          </p:nvPr>
        </p:nvSpPr>
        <p:spPr>
          <a:xfrm>
            <a:off x="4019820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6" name="Google Shape;976;p124"/>
          <p:cNvSpPr/>
          <p:nvPr>
            <p:ph idx="3" type="pic"/>
          </p:nvPr>
        </p:nvSpPr>
        <p:spPr>
          <a:xfrm>
            <a:off x="5566167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7" name="Google Shape;977;p124"/>
          <p:cNvSpPr/>
          <p:nvPr>
            <p:ph idx="4" type="pic"/>
          </p:nvPr>
        </p:nvSpPr>
        <p:spPr>
          <a:xfrm>
            <a:off x="712048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8" name="Google Shape;978;p124"/>
          <p:cNvSpPr/>
          <p:nvPr>
            <p:ph idx="5" type="pic"/>
          </p:nvPr>
        </p:nvSpPr>
        <p:spPr>
          <a:xfrm>
            <a:off x="401982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9" name="Google Shape;979;p124"/>
          <p:cNvSpPr/>
          <p:nvPr>
            <p:ph idx="6" type="pic"/>
          </p:nvPr>
        </p:nvSpPr>
        <p:spPr>
          <a:xfrm>
            <a:off x="557414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0" name="Google Shape;980;p124"/>
          <p:cNvSpPr/>
          <p:nvPr>
            <p:ph idx="7" type="pic"/>
          </p:nvPr>
        </p:nvSpPr>
        <p:spPr>
          <a:xfrm>
            <a:off x="712846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1" name="Google Shape;981;p124"/>
          <p:cNvSpPr/>
          <p:nvPr>
            <p:ph idx="8" type="pic"/>
          </p:nvPr>
        </p:nvSpPr>
        <p:spPr>
          <a:xfrm>
            <a:off x="401982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2" name="Google Shape;982;p124"/>
          <p:cNvSpPr/>
          <p:nvPr>
            <p:ph idx="9" type="pic"/>
          </p:nvPr>
        </p:nvSpPr>
        <p:spPr>
          <a:xfrm>
            <a:off x="557414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3" name="Google Shape;983;p124"/>
          <p:cNvSpPr/>
          <p:nvPr>
            <p:ph idx="13" type="pic"/>
          </p:nvPr>
        </p:nvSpPr>
        <p:spPr>
          <a:xfrm>
            <a:off x="712846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25"/>
          <p:cNvSpPr txBox="1"/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86" name="Google Shape;986;p125"/>
          <p:cNvSpPr txBox="1"/>
          <p:nvPr>
            <p:ph idx="1" type="body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87" name="Google Shape;987;p125"/>
          <p:cNvSpPr/>
          <p:nvPr>
            <p:ph idx="2" type="pic"/>
          </p:nvPr>
        </p:nvSpPr>
        <p:spPr>
          <a:xfrm>
            <a:off x="3314864" y="571501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8" name="Google Shape;988;p125"/>
          <p:cNvSpPr/>
          <p:nvPr>
            <p:ph idx="3" type="pic"/>
          </p:nvPr>
        </p:nvSpPr>
        <p:spPr>
          <a:xfrm>
            <a:off x="3314864" y="2589029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9" name="Google Shape;989;p125"/>
          <p:cNvSpPr/>
          <p:nvPr>
            <p:ph idx="4" type="pic"/>
          </p:nvPr>
        </p:nvSpPr>
        <p:spPr>
          <a:xfrm>
            <a:off x="6687603" y="571501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0" name="Google Shape;990;p125"/>
          <p:cNvSpPr/>
          <p:nvPr>
            <p:ph idx="5" type="pic"/>
          </p:nvPr>
        </p:nvSpPr>
        <p:spPr>
          <a:xfrm>
            <a:off x="6687603" y="2589029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9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Google Shape;992;p126"/>
          <p:cNvSpPr txBox="1"/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93" name="Google Shape;993;p126"/>
          <p:cNvSpPr txBox="1"/>
          <p:nvPr>
            <p:ph idx="1" type="body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94" name="Google Shape;994;p126"/>
          <p:cNvSpPr/>
          <p:nvPr>
            <p:ph idx="2" type="pic"/>
          </p:nvPr>
        </p:nvSpPr>
        <p:spPr>
          <a:xfrm>
            <a:off x="3314864" y="571501"/>
            <a:ext cx="2499900" cy="4000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5" name="Google Shape;995;p126"/>
          <p:cNvSpPr/>
          <p:nvPr>
            <p:ph idx="3" type="pic"/>
          </p:nvPr>
        </p:nvSpPr>
        <p:spPr>
          <a:xfrm>
            <a:off x="6058302" y="571501"/>
            <a:ext cx="2485200" cy="4000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96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p127"/>
          <p:cNvSpPr txBox="1"/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98" name="Google Shape;998;p127"/>
          <p:cNvSpPr txBox="1"/>
          <p:nvPr>
            <p:ph idx="1" type="body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99" name="Google Shape;999;p127"/>
          <p:cNvSpPr/>
          <p:nvPr>
            <p:ph idx="2" type="pic"/>
          </p:nvPr>
        </p:nvSpPr>
        <p:spPr>
          <a:xfrm>
            <a:off x="3914860" y="571501"/>
            <a:ext cx="4001100" cy="3999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1000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p128"/>
          <p:cNvSpPr/>
          <p:nvPr>
            <p:ph idx="2" type="pic"/>
          </p:nvPr>
        </p:nvSpPr>
        <p:spPr>
          <a:xfrm>
            <a:off x="-11842" y="571500"/>
            <a:ext cx="58290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28"/>
          <p:cNvSpPr/>
          <p:nvPr>
            <p:ph idx="3" type="pic"/>
          </p:nvPr>
        </p:nvSpPr>
        <p:spPr>
          <a:xfrm>
            <a:off x="6057707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1003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" name="Google Shape;1004;p129"/>
          <p:cNvSpPr/>
          <p:nvPr>
            <p:ph idx="2" type="pic"/>
          </p:nvPr>
        </p:nvSpPr>
        <p:spPr>
          <a:xfrm>
            <a:off x="-11842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5" name="Google Shape;1005;p129"/>
          <p:cNvSpPr/>
          <p:nvPr>
            <p:ph idx="3" type="pic"/>
          </p:nvPr>
        </p:nvSpPr>
        <p:spPr>
          <a:xfrm>
            <a:off x="6057707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1006" name="Shape 1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Google Shape;1007;p130"/>
          <p:cNvSpPr/>
          <p:nvPr>
            <p:ph idx="2" type="pic"/>
          </p:nvPr>
        </p:nvSpPr>
        <p:spPr>
          <a:xfrm>
            <a:off x="3321457" y="571500"/>
            <a:ext cx="58290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30"/>
          <p:cNvSpPr/>
          <p:nvPr>
            <p:ph idx="3" type="pic"/>
          </p:nvPr>
        </p:nvSpPr>
        <p:spPr>
          <a:xfrm>
            <a:off x="-929093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1009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p131"/>
          <p:cNvSpPr/>
          <p:nvPr>
            <p:ph idx="2" type="pic"/>
          </p:nvPr>
        </p:nvSpPr>
        <p:spPr>
          <a:xfrm>
            <a:off x="3321457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31"/>
          <p:cNvSpPr/>
          <p:nvPr>
            <p:ph idx="3" type="pic"/>
          </p:nvPr>
        </p:nvSpPr>
        <p:spPr>
          <a:xfrm>
            <a:off x="-929093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1012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p132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1014" name="Shape 1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5" name="Google Shape;1015;p133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16" name="Google Shape;1016;p133"/>
          <p:cNvSpPr txBox="1"/>
          <p:nvPr>
            <p:ph type="title"/>
          </p:nvPr>
        </p:nvSpPr>
        <p:spPr>
          <a:xfrm>
            <a:off x="1362843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17" name="Google Shape;1017;p133"/>
          <p:cNvSpPr txBox="1"/>
          <p:nvPr>
            <p:ph idx="1" type="body"/>
          </p:nvPr>
        </p:nvSpPr>
        <p:spPr>
          <a:xfrm flipH="1">
            <a:off x="1384138" y="2657475"/>
            <a:ext cx="23025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1018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" name="Google Shape;1019;p134"/>
          <p:cNvSpPr/>
          <p:nvPr>
            <p:ph idx="2" type="pic"/>
          </p:nvPr>
        </p:nvSpPr>
        <p:spPr>
          <a:xfrm flipH="1"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20" name="Google Shape;1020;p134"/>
          <p:cNvSpPr txBox="1"/>
          <p:nvPr>
            <p:ph type="title"/>
          </p:nvPr>
        </p:nvSpPr>
        <p:spPr>
          <a:xfrm>
            <a:off x="5469814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1" name="Google Shape;1021;p134"/>
          <p:cNvSpPr txBox="1"/>
          <p:nvPr>
            <p:ph idx="1" type="body"/>
          </p:nvPr>
        </p:nvSpPr>
        <p:spPr>
          <a:xfrm flipH="1">
            <a:off x="5491108" y="2657475"/>
            <a:ext cx="23025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1022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p135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24" name="Google Shape;1024;p135"/>
          <p:cNvSpPr txBox="1"/>
          <p:nvPr>
            <p:ph type="title"/>
          </p:nvPr>
        </p:nvSpPr>
        <p:spPr>
          <a:xfrm>
            <a:off x="1223162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5" name="Google Shape;1025;p135"/>
          <p:cNvSpPr txBox="1"/>
          <p:nvPr>
            <p:ph idx="1" type="body"/>
          </p:nvPr>
        </p:nvSpPr>
        <p:spPr>
          <a:xfrm flipH="1">
            <a:off x="1244567" y="2657475"/>
            <a:ext cx="2271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1026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Google Shape;1027;p136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28" name="Google Shape;1028;p136"/>
          <p:cNvSpPr txBox="1"/>
          <p:nvPr>
            <p:ph type="title"/>
          </p:nvPr>
        </p:nvSpPr>
        <p:spPr>
          <a:xfrm>
            <a:off x="5795161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9" name="Google Shape;1029;p136"/>
          <p:cNvSpPr txBox="1"/>
          <p:nvPr>
            <p:ph idx="1" type="body"/>
          </p:nvPr>
        </p:nvSpPr>
        <p:spPr>
          <a:xfrm flipH="1">
            <a:off x="5816566" y="2657475"/>
            <a:ext cx="2271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30" name="Google Shape;1030;p136"/>
          <p:cNvSpPr txBox="1"/>
          <p:nvPr/>
        </p:nvSpPr>
        <p:spPr>
          <a:xfrm>
            <a:off x="1055834" y="1612557"/>
            <a:ext cx="2323800" cy="21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b="0" i="0" lang="en" sz="3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103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p137"/>
          <p:cNvSpPr/>
          <p:nvPr>
            <p:ph idx="2" type="pic"/>
          </p:nvPr>
        </p:nvSpPr>
        <p:spPr>
          <a:xfrm>
            <a:off x="386635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3" name="Google Shape;1033;p137"/>
          <p:cNvSpPr/>
          <p:nvPr>
            <p:ph idx="3" type="pic"/>
          </p:nvPr>
        </p:nvSpPr>
        <p:spPr>
          <a:xfrm>
            <a:off x="5412702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4" name="Google Shape;1034;p137"/>
          <p:cNvSpPr/>
          <p:nvPr>
            <p:ph idx="4" type="pic"/>
          </p:nvPr>
        </p:nvSpPr>
        <p:spPr>
          <a:xfrm>
            <a:off x="6967022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5" name="Google Shape;1035;p137"/>
          <p:cNvSpPr/>
          <p:nvPr>
            <p:ph idx="5" type="pic"/>
          </p:nvPr>
        </p:nvSpPr>
        <p:spPr>
          <a:xfrm>
            <a:off x="386635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6" name="Google Shape;1036;p137"/>
          <p:cNvSpPr/>
          <p:nvPr>
            <p:ph idx="6" type="pic"/>
          </p:nvPr>
        </p:nvSpPr>
        <p:spPr>
          <a:xfrm>
            <a:off x="542067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7" name="Google Shape;1037;p137"/>
          <p:cNvSpPr/>
          <p:nvPr>
            <p:ph idx="7" type="pic"/>
          </p:nvPr>
        </p:nvSpPr>
        <p:spPr>
          <a:xfrm>
            <a:off x="6974995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8" name="Google Shape;1038;p137"/>
          <p:cNvSpPr/>
          <p:nvPr>
            <p:ph idx="8" type="pic"/>
          </p:nvPr>
        </p:nvSpPr>
        <p:spPr>
          <a:xfrm>
            <a:off x="386635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9" name="Google Shape;1039;p137"/>
          <p:cNvSpPr/>
          <p:nvPr>
            <p:ph idx="9" type="pic"/>
          </p:nvPr>
        </p:nvSpPr>
        <p:spPr>
          <a:xfrm>
            <a:off x="542067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0" name="Google Shape;1040;p137"/>
          <p:cNvSpPr/>
          <p:nvPr>
            <p:ph idx="13" type="pic"/>
          </p:nvPr>
        </p:nvSpPr>
        <p:spPr>
          <a:xfrm>
            <a:off x="6974995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1" name="Google Shape;1041;p137"/>
          <p:cNvSpPr/>
          <p:nvPr>
            <p:ph idx="14" type="pic"/>
          </p:nvPr>
        </p:nvSpPr>
        <p:spPr>
          <a:xfrm>
            <a:off x="2308599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2" name="Google Shape;1042;p137"/>
          <p:cNvSpPr/>
          <p:nvPr>
            <p:ph idx="15" type="pic"/>
          </p:nvPr>
        </p:nvSpPr>
        <p:spPr>
          <a:xfrm>
            <a:off x="2308599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3" name="Google Shape;1043;p137"/>
          <p:cNvSpPr/>
          <p:nvPr>
            <p:ph idx="16" type="pic"/>
          </p:nvPr>
        </p:nvSpPr>
        <p:spPr>
          <a:xfrm>
            <a:off x="2308599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4" name="Google Shape;1044;p137"/>
          <p:cNvSpPr/>
          <p:nvPr>
            <p:ph idx="17" type="pic"/>
          </p:nvPr>
        </p:nvSpPr>
        <p:spPr>
          <a:xfrm>
            <a:off x="75829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5" name="Google Shape;1045;p137"/>
          <p:cNvSpPr/>
          <p:nvPr>
            <p:ph idx="18" type="pic"/>
          </p:nvPr>
        </p:nvSpPr>
        <p:spPr>
          <a:xfrm>
            <a:off x="75829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6" name="Google Shape;1046;p137"/>
          <p:cNvSpPr/>
          <p:nvPr>
            <p:ph idx="19" type="pic"/>
          </p:nvPr>
        </p:nvSpPr>
        <p:spPr>
          <a:xfrm>
            <a:off x="75829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47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Google Shape;1048;p138"/>
          <p:cNvSpPr/>
          <p:nvPr>
            <p:ph idx="2" type="pic"/>
          </p:nvPr>
        </p:nvSpPr>
        <p:spPr>
          <a:xfrm>
            <a:off x="2258630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9" name="Google Shape;1049;p138"/>
          <p:cNvSpPr/>
          <p:nvPr>
            <p:ph idx="3" type="pic"/>
          </p:nvPr>
        </p:nvSpPr>
        <p:spPr>
          <a:xfrm>
            <a:off x="3891844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0" name="Google Shape;1050;p138"/>
          <p:cNvSpPr/>
          <p:nvPr>
            <p:ph idx="4" type="pic"/>
          </p:nvPr>
        </p:nvSpPr>
        <p:spPr>
          <a:xfrm>
            <a:off x="5525058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1" name="Google Shape;1051;p138"/>
          <p:cNvSpPr/>
          <p:nvPr>
            <p:ph idx="5" type="pic"/>
          </p:nvPr>
        </p:nvSpPr>
        <p:spPr>
          <a:xfrm>
            <a:off x="7158272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2" name="Google Shape;1052;p138"/>
          <p:cNvSpPr/>
          <p:nvPr>
            <p:ph idx="6" type="pic"/>
          </p:nvPr>
        </p:nvSpPr>
        <p:spPr>
          <a:xfrm>
            <a:off x="2258630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3" name="Google Shape;1053;p138"/>
          <p:cNvSpPr/>
          <p:nvPr>
            <p:ph idx="7" type="pic"/>
          </p:nvPr>
        </p:nvSpPr>
        <p:spPr>
          <a:xfrm>
            <a:off x="3891844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4" name="Google Shape;1054;p138"/>
          <p:cNvSpPr/>
          <p:nvPr>
            <p:ph idx="8" type="pic"/>
          </p:nvPr>
        </p:nvSpPr>
        <p:spPr>
          <a:xfrm>
            <a:off x="5525058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5" name="Google Shape;1055;p138"/>
          <p:cNvSpPr/>
          <p:nvPr>
            <p:ph idx="9" type="pic"/>
          </p:nvPr>
        </p:nvSpPr>
        <p:spPr>
          <a:xfrm>
            <a:off x="7158272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6" name="Google Shape;1056;p138"/>
          <p:cNvSpPr/>
          <p:nvPr>
            <p:ph idx="13" type="pic"/>
          </p:nvPr>
        </p:nvSpPr>
        <p:spPr>
          <a:xfrm>
            <a:off x="2258630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7" name="Google Shape;1057;p138"/>
          <p:cNvSpPr/>
          <p:nvPr>
            <p:ph idx="14" type="pic"/>
          </p:nvPr>
        </p:nvSpPr>
        <p:spPr>
          <a:xfrm>
            <a:off x="3891844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8" name="Google Shape;1058;p138"/>
          <p:cNvSpPr/>
          <p:nvPr>
            <p:ph idx="15" type="pic"/>
          </p:nvPr>
        </p:nvSpPr>
        <p:spPr>
          <a:xfrm>
            <a:off x="5525058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9" name="Google Shape;1059;p138"/>
          <p:cNvSpPr/>
          <p:nvPr>
            <p:ph idx="16" type="pic"/>
          </p:nvPr>
        </p:nvSpPr>
        <p:spPr>
          <a:xfrm>
            <a:off x="7158272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0" name="Google Shape;1060;p138"/>
          <p:cNvSpPr/>
          <p:nvPr>
            <p:ph idx="17" type="pic"/>
          </p:nvPr>
        </p:nvSpPr>
        <p:spPr>
          <a:xfrm>
            <a:off x="644844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1" name="Google Shape;1061;p138"/>
          <p:cNvSpPr/>
          <p:nvPr>
            <p:ph idx="18" type="pic"/>
          </p:nvPr>
        </p:nvSpPr>
        <p:spPr>
          <a:xfrm>
            <a:off x="644844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2" name="Google Shape;1062;p138"/>
          <p:cNvSpPr/>
          <p:nvPr>
            <p:ph idx="19" type="pic"/>
          </p:nvPr>
        </p:nvSpPr>
        <p:spPr>
          <a:xfrm>
            <a:off x="644844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63" name="Shape 1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Google Shape;1064;p139"/>
          <p:cNvSpPr/>
          <p:nvPr>
            <p:ph idx="2" type="pic"/>
          </p:nvPr>
        </p:nvSpPr>
        <p:spPr>
          <a:xfrm>
            <a:off x="572445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5" name="Google Shape;1065;p139"/>
          <p:cNvSpPr/>
          <p:nvPr>
            <p:ph idx="3" type="pic"/>
          </p:nvPr>
        </p:nvSpPr>
        <p:spPr>
          <a:xfrm>
            <a:off x="3319549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6" name="Google Shape;1066;p139"/>
          <p:cNvSpPr/>
          <p:nvPr>
            <p:ph idx="4" type="pic"/>
          </p:nvPr>
        </p:nvSpPr>
        <p:spPr>
          <a:xfrm>
            <a:off x="6058131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67" name="Shape 1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8" name="Google Shape;1068;p140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69" name="Google Shape;1069;p140"/>
          <p:cNvSpPr/>
          <p:nvPr/>
        </p:nvSpPr>
        <p:spPr>
          <a:xfrm>
            <a:off x="4695085" y="1172240"/>
            <a:ext cx="3848400" cy="33996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0" name="Google Shape;1070;p140"/>
          <p:cNvSpPr/>
          <p:nvPr/>
        </p:nvSpPr>
        <p:spPr>
          <a:xfrm flipH="1" rot="10800000">
            <a:off x="4893113" y="1809574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1" name="Google Shape;1071;p140"/>
          <p:cNvSpPr/>
          <p:nvPr/>
        </p:nvSpPr>
        <p:spPr>
          <a:xfrm>
            <a:off x="572021" y="1172240"/>
            <a:ext cx="3888600" cy="3399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2" name="Google Shape;1072;p140"/>
          <p:cNvSpPr/>
          <p:nvPr/>
        </p:nvSpPr>
        <p:spPr>
          <a:xfrm flipH="1" rot="10800000">
            <a:off x="794660" y="1809574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3" name="Google Shape;1073;p140"/>
          <p:cNvSpPr txBox="1"/>
          <p:nvPr>
            <p:ph idx="1" type="body"/>
          </p:nvPr>
        </p:nvSpPr>
        <p:spPr>
          <a:xfrm>
            <a:off x="794660" y="1429535"/>
            <a:ext cx="25404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8434E"/>
              </a:buClr>
              <a:buSzPts val="2000"/>
              <a:buNone/>
              <a:defRPr sz="20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4" name="Google Shape;1074;p140"/>
          <p:cNvSpPr txBox="1"/>
          <p:nvPr>
            <p:ph idx="2" type="body"/>
          </p:nvPr>
        </p:nvSpPr>
        <p:spPr>
          <a:xfrm>
            <a:off x="794660" y="1976672"/>
            <a:ext cx="33687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5" name="Google Shape;1075;p140"/>
          <p:cNvSpPr txBox="1"/>
          <p:nvPr>
            <p:ph idx="3" type="body"/>
          </p:nvPr>
        </p:nvSpPr>
        <p:spPr>
          <a:xfrm>
            <a:off x="4874899" y="1429535"/>
            <a:ext cx="25323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8434E"/>
              </a:buClr>
              <a:buSzPts val="2000"/>
              <a:buNone/>
              <a:defRPr sz="20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6" name="Google Shape;1076;p140"/>
          <p:cNvSpPr txBox="1"/>
          <p:nvPr>
            <p:ph idx="4" type="body"/>
          </p:nvPr>
        </p:nvSpPr>
        <p:spPr>
          <a:xfrm>
            <a:off x="4893754" y="1976672"/>
            <a:ext cx="33594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77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141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9" name="Google Shape;1079;p141"/>
          <p:cNvSpPr txBox="1"/>
          <p:nvPr>
            <p:ph type="title"/>
          </p:nvPr>
        </p:nvSpPr>
        <p:spPr>
          <a:xfrm>
            <a:off x="0" y="1402936"/>
            <a:ext cx="45720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000"/>
              <a:buFont typeface="Arial"/>
              <a:buNone/>
              <a:defRPr sz="150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80" name="Google Shape;1080;p141"/>
          <p:cNvSpPr txBox="1"/>
          <p:nvPr>
            <p:ph idx="1" type="body"/>
          </p:nvPr>
        </p:nvSpPr>
        <p:spPr>
          <a:xfrm>
            <a:off x="0" y="3518907"/>
            <a:ext cx="45720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1" name="Google Shape;1081;p141"/>
          <p:cNvSpPr txBox="1"/>
          <p:nvPr>
            <p:ph idx="2" type="body"/>
          </p:nvPr>
        </p:nvSpPr>
        <p:spPr>
          <a:xfrm>
            <a:off x="4572001" y="1402936"/>
            <a:ext cx="45720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5000"/>
              <a:buNone/>
              <a:defRPr sz="15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2" name="Google Shape;1082;p141"/>
          <p:cNvSpPr txBox="1"/>
          <p:nvPr>
            <p:ph idx="3" type="body"/>
          </p:nvPr>
        </p:nvSpPr>
        <p:spPr>
          <a:xfrm>
            <a:off x="4572000" y="3518907"/>
            <a:ext cx="45720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oogle Shape;59;p16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60" name="Google Shape;60;p1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1" name="Google Shape;61;p1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62" name="Google Shape;62;p1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63;p1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4" name="Google Shape;64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6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6" name="Google Shape;66;p16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" name="Google Shape;67;p16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83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4" name="Google Shape;1084;p142"/>
          <p:cNvSpPr txBox="1"/>
          <p:nvPr>
            <p:ph type="title"/>
          </p:nvPr>
        </p:nvSpPr>
        <p:spPr>
          <a:xfrm>
            <a:off x="572020" y="1133515"/>
            <a:ext cx="2499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300"/>
              <a:buFont typeface="Arial"/>
              <a:buNone/>
              <a:defRPr sz="103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85" name="Google Shape;1085;p142"/>
          <p:cNvSpPr txBox="1"/>
          <p:nvPr>
            <p:ph idx="1" type="body"/>
          </p:nvPr>
        </p:nvSpPr>
        <p:spPr>
          <a:xfrm>
            <a:off x="572021" y="3518907"/>
            <a:ext cx="24999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6" name="Google Shape;1086;p142"/>
          <p:cNvSpPr txBox="1"/>
          <p:nvPr>
            <p:ph idx="2" type="body"/>
          </p:nvPr>
        </p:nvSpPr>
        <p:spPr>
          <a:xfrm>
            <a:off x="3314864" y="1133515"/>
            <a:ext cx="2499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5"/>
              </a:buClr>
              <a:buSzPts val="10300"/>
              <a:buNone/>
              <a:defRPr sz="10300">
                <a:solidFill>
                  <a:schemeClr val="accent5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7" name="Google Shape;1087;p142"/>
          <p:cNvSpPr txBox="1"/>
          <p:nvPr>
            <p:ph idx="3" type="body"/>
          </p:nvPr>
        </p:nvSpPr>
        <p:spPr>
          <a:xfrm>
            <a:off x="3314864" y="3518907"/>
            <a:ext cx="24999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8" name="Google Shape;1088;p142"/>
          <p:cNvSpPr txBox="1"/>
          <p:nvPr>
            <p:ph idx="4" type="body"/>
          </p:nvPr>
        </p:nvSpPr>
        <p:spPr>
          <a:xfrm>
            <a:off x="6057707" y="1133515"/>
            <a:ext cx="24858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0300"/>
              <a:buNone/>
              <a:defRPr sz="103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9" name="Google Shape;1089;p142"/>
          <p:cNvSpPr txBox="1"/>
          <p:nvPr>
            <p:ph idx="5" type="body"/>
          </p:nvPr>
        </p:nvSpPr>
        <p:spPr>
          <a:xfrm>
            <a:off x="6057707" y="3518907"/>
            <a:ext cx="24858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43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2" name="Google Shape;1092;p143"/>
          <p:cNvSpPr txBox="1"/>
          <p:nvPr>
            <p:ph idx="1" type="body"/>
          </p:nvPr>
        </p:nvSpPr>
        <p:spPr>
          <a:xfrm>
            <a:off x="112087" y="1402936"/>
            <a:ext cx="43455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  <a:defRPr sz="5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3" name="Google Shape;1093;p143"/>
          <p:cNvSpPr txBox="1"/>
          <p:nvPr>
            <p:ph idx="2" type="body"/>
          </p:nvPr>
        </p:nvSpPr>
        <p:spPr>
          <a:xfrm>
            <a:off x="4684087" y="1402936"/>
            <a:ext cx="4347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5400"/>
              <a:buNone/>
              <a:defRPr sz="5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4" name="Google Shape;1094;p143"/>
          <p:cNvSpPr txBox="1"/>
          <p:nvPr>
            <p:ph idx="3" type="body"/>
          </p:nvPr>
        </p:nvSpPr>
        <p:spPr>
          <a:xfrm>
            <a:off x="112087" y="3518907"/>
            <a:ext cx="43455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5" name="Google Shape;1095;p143"/>
          <p:cNvSpPr txBox="1"/>
          <p:nvPr>
            <p:ph idx="4" type="body"/>
          </p:nvPr>
        </p:nvSpPr>
        <p:spPr>
          <a:xfrm>
            <a:off x="4686285" y="3518907"/>
            <a:ext cx="43455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96" name="Shape 1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Google Shape;1097;p144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44"/>
          <p:cNvSpPr txBox="1"/>
          <p:nvPr>
            <p:ph idx="1" type="body"/>
          </p:nvPr>
        </p:nvSpPr>
        <p:spPr>
          <a:xfrm>
            <a:off x="118681" y="1402936"/>
            <a:ext cx="4338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5400"/>
              <a:buNone/>
              <a:defRPr sz="5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9" name="Google Shape;1099;p144"/>
          <p:cNvSpPr txBox="1"/>
          <p:nvPr>
            <p:ph idx="2" type="body"/>
          </p:nvPr>
        </p:nvSpPr>
        <p:spPr>
          <a:xfrm>
            <a:off x="4686285" y="1402936"/>
            <a:ext cx="4338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  <a:defRPr sz="5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0" name="Google Shape;1100;p144"/>
          <p:cNvSpPr txBox="1"/>
          <p:nvPr>
            <p:ph idx="3" type="body"/>
          </p:nvPr>
        </p:nvSpPr>
        <p:spPr>
          <a:xfrm>
            <a:off x="118681" y="3518907"/>
            <a:ext cx="4338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1" name="Google Shape;1101;p144"/>
          <p:cNvSpPr txBox="1"/>
          <p:nvPr>
            <p:ph idx="4" type="body"/>
          </p:nvPr>
        </p:nvSpPr>
        <p:spPr>
          <a:xfrm>
            <a:off x="4686286" y="3518907"/>
            <a:ext cx="4338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102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Google Shape;1103;p145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04" name="Google Shape;1104;p145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b="0" i="0" sz="16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5" name="Google Shape;1105;p145"/>
          <p:cNvSpPr txBox="1"/>
          <p:nvPr>
            <p:ph idx="2" type="body"/>
          </p:nvPr>
        </p:nvSpPr>
        <p:spPr>
          <a:xfrm>
            <a:off x="2415773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6" name="Google Shape;1106;p145"/>
          <p:cNvSpPr txBox="1"/>
          <p:nvPr>
            <p:ph idx="3" type="body"/>
          </p:nvPr>
        </p:nvSpPr>
        <p:spPr>
          <a:xfrm>
            <a:off x="51579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7" name="Google Shape;1107;p145"/>
          <p:cNvSpPr/>
          <p:nvPr/>
        </p:nvSpPr>
        <p:spPr>
          <a:xfrm flipH="1" rot="10800000">
            <a:off x="3051775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8" name="Google Shape;1108;p145"/>
          <p:cNvSpPr/>
          <p:nvPr/>
        </p:nvSpPr>
        <p:spPr>
          <a:xfrm flipH="1" rot="10800000">
            <a:off x="5793916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9" name="Google Shape;1109;p145"/>
          <p:cNvSpPr/>
          <p:nvPr/>
        </p:nvSpPr>
        <p:spPr>
          <a:xfrm>
            <a:off x="2430761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0" name="Google Shape;1110;p145"/>
          <p:cNvSpPr/>
          <p:nvPr/>
        </p:nvSpPr>
        <p:spPr>
          <a:xfrm>
            <a:off x="51729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11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p146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13" name="Google Shape;1113;p146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4" name="Google Shape;1114;p146"/>
          <p:cNvSpPr txBox="1"/>
          <p:nvPr>
            <p:ph idx="2" type="body"/>
          </p:nvPr>
        </p:nvSpPr>
        <p:spPr>
          <a:xfrm>
            <a:off x="999987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5" name="Google Shape;1115;p146"/>
          <p:cNvSpPr txBox="1"/>
          <p:nvPr>
            <p:ph idx="3" type="body"/>
          </p:nvPr>
        </p:nvSpPr>
        <p:spPr>
          <a:xfrm>
            <a:off x="572021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6" name="Google Shape;1116;p146"/>
          <p:cNvSpPr txBox="1"/>
          <p:nvPr>
            <p:ph idx="4" type="body"/>
          </p:nvPr>
        </p:nvSpPr>
        <p:spPr>
          <a:xfrm>
            <a:off x="3792206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7" name="Google Shape;1117;p146"/>
          <p:cNvSpPr txBox="1"/>
          <p:nvPr>
            <p:ph idx="5" type="body"/>
          </p:nvPr>
        </p:nvSpPr>
        <p:spPr>
          <a:xfrm>
            <a:off x="3314864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8" name="Google Shape;1118;p146"/>
          <p:cNvSpPr txBox="1"/>
          <p:nvPr>
            <p:ph idx="6" type="body"/>
          </p:nvPr>
        </p:nvSpPr>
        <p:spPr>
          <a:xfrm>
            <a:off x="6599414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9" name="Google Shape;1119;p146"/>
          <p:cNvSpPr txBox="1"/>
          <p:nvPr>
            <p:ph idx="7" type="body"/>
          </p:nvPr>
        </p:nvSpPr>
        <p:spPr>
          <a:xfrm>
            <a:off x="6057707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120" name="Shape 1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1" name="Google Shape;1121;p147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22" name="Google Shape;1122;p147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3" name="Google Shape;1123;p147"/>
          <p:cNvSpPr txBox="1"/>
          <p:nvPr>
            <p:ph idx="2" type="body"/>
          </p:nvPr>
        </p:nvSpPr>
        <p:spPr>
          <a:xfrm>
            <a:off x="999987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4" name="Google Shape;1124;p147"/>
          <p:cNvSpPr txBox="1"/>
          <p:nvPr>
            <p:ph idx="3" type="body"/>
          </p:nvPr>
        </p:nvSpPr>
        <p:spPr>
          <a:xfrm>
            <a:off x="3792206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5" name="Google Shape;1125;p147"/>
          <p:cNvSpPr txBox="1"/>
          <p:nvPr>
            <p:ph idx="4" type="body"/>
          </p:nvPr>
        </p:nvSpPr>
        <p:spPr>
          <a:xfrm>
            <a:off x="65994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6" name="Google Shape;1126;p147"/>
          <p:cNvSpPr/>
          <p:nvPr/>
        </p:nvSpPr>
        <p:spPr>
          <a:xfrm flipH="1" rot="10800000">
            <a:off x="1635988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7" name="Google Shape;1127;p147"/>
          <p:cNvSpPr/>
          <p:nvPr/>
        </p:nvSpPr>
        <p:spPr>
          <a:xfrm flipH="1" rot="10800000">
            <a:off x="7235416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8" name="Google Shape;1128;p147"/>
          <p:cNvSpPr/>
          <p:nvPr/>
        </p:nvSpPr>
        <p:spPr>
          <a:xfrm flipH="1" rot="10800000">
            <a:off x="4428208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9" name="Google Shape;1129;p147"/>
          <p:cNvSpPr/>
          <p:nvPr/>
        </p:nvSpPr>
        <p:spPr>
          <a:xfrm>
            <a:off x="101497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0" name="Google Shape;1130;p147"/>
          <p:cNvSpPr/>
          <p:nvPr/>
        </p:nvSpPr>
        <p:spPr>
          <a:xfrm>
            <a:off x="66144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1" name="Google Shape;1131;p147"/>
          <p:cNvSpPr/>
          <p:nvPr/>
        </p:nvSpPr>
        <p:spPr>
          <a:xfrm>
            <a:off x="380719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132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" name="Google Shape;1133;p148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34" name="Google Shape;1134;p148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5" name="Google Shape;1135;p148"/>
          <p:cNvSpPr txBox="1"/>
          <p:nvPr>
            <p:ph idx="2" type="body"/>
          </p:nvPr>
        </p:nvSpPr>
        <p:spPr>
          <a:xfrm>
            <a:off x="999987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6" name="Google Shape;1136;p148"/>
          <p:cNvSpPr txBox="1"/>
          <p:nvPr>
            <p:ph idx="3" type="body"/>
          </p:nvPr>
        </p:nvSpPr>
        <p:spPr>
          <a:xfrm>
            <a:off x="3792206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7" name="Google Shape;1137;p148"/>
          <p:cNvSpPr txBox="1"/>
          <p:nvPr>
            <p:ph idx="4" type="body"/>
          </p:nvPr>
        </p:nvSpPr>
        <p:spPr>
          <a:xfrm>
            <a:off x="65994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8" name="Google Shape;1138;p148"/>
          <p:cNvSpPr/>
          <p:nvPr/>
        </p:nvSpPr>
        <p:spPr>
          <a:xfrm flipH="1" rot="10800000">
            <a:off x="1709158" y="4025144"/>
            <a:ext cx="57942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9" name="Google Shape;1139;p148"/>
          <p:cNvSpPr/>
          <p:nvPr/>
        </p:nvSpPr>
        <p:spPr>
          <a:xfrm>
            <a:off x="101497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0" name="Google Shape;1140;p148"/>
          <p:cNvSpPr/>
          <p:nvPr/>
        </p:nvSpPr>
        <p:spPr>
          <a:xfrm>
            <a:off x="66144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1" name="Google Shape;1141;p148"/>
          <p:cNvSpPr/>
          <p:nvPr/>
        </p:nvSpPr>
        <p:spPr>
          <a:xfrm>
            <a:off x="380719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42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Google Shape;1143;p149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44" name="Google Shape;1144;p149"/>
          <p:cNvSpPr txBox="1"/>
          <p:nvPr>
            <p:ph idx="1" type="body"/>
          </p:nvPr>
        </p:nvSpPr>
        <p:spPr>
          <a:xfrm>
            <a:off x="540566" y="910992"/>
            <a:ext cx="8103300" cy="3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5" name="Google Shape;1145;p149"/>
          <p:cNvSpPr txBox="1"/>
          <p:nvPr>
            <p:ph idx="2" type="body"/>
          </p:nvPr>
        </p:nvSpPr>
        <p:spPr>
          <a:xfrm>
            <a:off x="586306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6" name="Google Shape;1146;p149"/>
          <p:cNvSpPr txBox="1"/>
          <p:nvPr>
            <p:ph idx="3" type="body"/>
          </p:nvPr>
        </p:nvSpPr>
        <p:spPr>
          <a:xfrm>
            <a:off x="599820" y="4057650"/>
            <a:ext cx="2499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7" name="Google Shape;1147;p149"/>
          <p:cNvSpPr txBox="1"/>
          <p:nvPr>
            <p:ph idx="4" type="body"/>
          </p:nvPr>
        </p:nvSpPr>
        <p:spPr>
          <a:xfrm>
            <a:off x="3322007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8" name="Google Shape;1148;p149"/>
          <p:cNvSpPr txBox="1"/>
          <p:nvPr>
            <p:ph idx="5" type="body"/>
          </p:nvPr>
        </p:nvSpPr>
        <p:spPr>
          <a:xfrm>
            <a:off x="3342662" y="4057650"/>
            <a:ext cx="2499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9" name="Google Shape;1149;p149"/>
          <p:cNvSpPr txBox="1"/>
          <p:nvPr>
            <p:ph idx="6" type="body"/>
          </p:nvPr>
        </p:nvSpPr>
        <p:spPr>
          <a:xfrm>
            <a:off x="6071992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50" name="Google Shape;1150;p149"/>
          <p:cNvSpPr txBox="1"/>
          <p:nvPr>
            <p:ph idx="7" type="body"/>
          </p:nvPr>
        </p:nvSpPr>
        <p:spPr>
          <a:xfrm>
            <a:off x="6085505" y="4057650"/>
            <a:ext cx="24858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51" name="Google Shape;1151;p149"/>
          <p:cNvSpPr/>
          <p:nvPr>
            <p:ph idx="8" type="pic"/>
          </p:nvPr>
        </p:nvSpPr>
        <p:spPr>
          <a:xfrm>
            <a:off x="979161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52" name="Google Shape;1152;p149"/>
          <p:cNvSpPr/>
          <p:nvPr>
            <p:ph idx="9" type="pic"/>
          </p:nvPr>
        </p:nvSpPr>
        <p:spPr>
          <a:xfrm>
            <a:off x="3714861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53" name="Google Shape;1153;p149"/>
          <p:cNvSpPr/>
          <p:nvPr>
            <p:ph idx="13" type="pic"/>
          </p:nvPr>
        </p:nvSpPr>
        <p:spPr>
          <a:xfrm>
            <a:off x="6450562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54" name="Shape 1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5" name="Google Shape;1155;p150"/>
          <p:cNvSpPr txBox="1"/>
          <p:nvPr>
            <p:ph type="title"/>
          </p:nvPr>
        </p:nvSpPr>
        <p:spPr>
          <a:xfrm>
            <a:off x="542934" y="571500"/>
            <a:ext cx="80028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grpSp>
        <p:nvGrpSpPr>
          <p:cNvPr id="1156" name="Google Shape;1156;p150"/>
          <p:cNvGrpSpPr/>
          <p:nvPr/>
        </p:nvGrpSpPr>
        <p:grpSpPr>
          <a:xfrm>
            <a:off x="572096" y="1146008"/>
            <a:ext cx="7974788" cy="3517670"/>
            <a:chOff x="1525588" y="3056020"/>
            <a:chExt cx="21266100" cy="9380454"/>
          </a:xfrm>
        </p:grpSpPr>
        <p:cxnSp>
          <p:nvCxnSpPr>
            <p:cNvPr id="1157" name="Google Shape;1157;p15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58" name="Google Shape;1158;p15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59" name="Google Shape;1159;p15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0" name="Google Shape;1160;p150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1" name="Google Shape;1161;p150"/>
            <p:cNvCxnSpPr/>
            <p:nvPr/>
          </p:nvCxnSpPr>
          <p:spPr>
            <a:xfrm>
              <a:off x="1525588" y="9309657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2" name="Google Shape;1162;p150"/>
            <p:cNvCxnSpPr/>
            <p:nvPr/>
          </p:nvCxnSpPr>
          <p:spPr>
            <a:xfrm>
              <a:off x="1525588" y="6182839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3" name="Google Shape;1163;p15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4" name="Google Shape;1164;p15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5" name="Google Shape;1165;p150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6" name="Google Shape;1166;p15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7" name="Google Shape;1167;p15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8" name="Google Shape;1168;p15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9" name="Google Shape;1169;p150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0" name="Google Shape;1170;p150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1" name="Google Shape;1171;p15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2" name="Google Shape;1172;p15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3" name="Google Shape;1173;p150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4" name="Google Shape;1174;p150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5" name="Google Shape;1175;p15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6" name="Google Shape;1176;p15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7" name="Google Shape;1177;p15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8" name="Google Shape;1178;p150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9" name="Google Shape;1179;p150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80" name="Google Shape;1180;p15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81" name="Google Shape;1181;p15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82" name="Shape 1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83" name="Google Shape;1183;p151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3161804" y="775125"/>
            <a:ext cx="5654475" cy="3649981"/>
          </a:xfrm>
          <a:prstGeom prst="rect">
            <a:avLst/>
          </a:prstGeom>
          <a:noFill/>
          <a:ln>
            <a:noFill/>
          </a:ln>
        </p:spPr>
      </p:pic>
      <p:sp>
        <p:nvSpPr>
          <p:cNvPr id="1184" name="Google Shape;1184;p151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51"/>
          <p:cNvSpPr txBox="1"/>
          <p:nvPr>
            <p:ph type="title"/>
          </p:nvPr>
        </p:nvSpPr>
        <p:spPr>
          <a:xfrm>
            <a:off x="533927" y="1779373"/>
            <a:ext cx="26280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86" name="Google Shape;1186;p151"/>
          <p:cNvSpPr txBox="1"/>
          <p:nvPr>
            <p:ph idx="1" type="body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sz="1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oogle Shape;69;p17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70" name="Google Shape;70;p17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1" name="Google Shape;71;p17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72" name="Google Shape;72;p17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73;p17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74" name="Google Shape;74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7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152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9" name="Google Shape;1189;p152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0" name="Google Shape;1190;p152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91" name="Shape 1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2" name="Google Shape;1192;p153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3" name="Google Shape;1193;p153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300"/>
              <a:buFont typeface="Arial"/>
              <a:buNone/>
              <a:defRPr sz="43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4" name="Google Shape;1194;p153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95" name="Shape 1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6" name="Google Shape;1196;p154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7" name="Google Shape;1197;p154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8" name="Google Shape;1198;p154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99" name="Shape 1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0" name="Google Shape;1200;p155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1" name="Google Shape;1201;p155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02" name="Google Shape;1202;p155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203" name="Shape 1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4" name="Google Shape;1204;p156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5" name="Google Shape;1205;p156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06" name="Google Shape;1206;p156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207" name="Shape 1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" name="Google Shape;1208;p157"/>
          <p:cNvSpPr txBox="1"/>
          <p:nvPr>
            <p:ph idx="1" type="body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9400"/>
              <a:buNone/>
              <a:defRPr sz="9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43712E"/>
              </a:buClr>
              <a:buSzPts val="94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209" name="Shape 1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0" name="Google Shape;1210;p158"/>
          <p:cNvSpPr txBox="1"/>
          <p:nvPr>
            <p:ph idx="1" type="body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9400"/>
              <a:buNone/>
              <a:defRPr sz="9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43712E"/>
              </a:buClr>
              <a:buSzPts val="94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211" name="Shape 1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2" name="Google Shape;1212;p159"/>
          <p:cNvSpPr txBox="1"/>
          <p:nvPr>
            <p:ph idx="1" type="body"/>
          </p:nvPr>
        </p:nvSpPr>
        <p:spPr>
          <a:xfrm>
            <a:off x="572021" y="2338008"/>
            <a:ext cx="7971300" cy="19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5000"/>
              <a:buNone/>
              <a:defRPr sz="1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213" name="Shape 1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4" name="Google Shape;1214;p160"/>
          <p:cNvSpPr txBox="1"/>
          <p:nvPr>
            <p:ph idx="1" type="body"/>
          </p:nvPr>
        </p:nvSpPr>
        <p:spPr>
          <a:xfrm>
            <a:off x="572021" y="2338009"/>
            <a:ext cx="7971300" cy="18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4083"/>
              </a:buClr>
              <a:buSzPts val="15000"/>
              <a:buNone/>
              <a:defRPr sz="1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215" name="Shape 1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6" name="Google Shape;1216;p161"/>
          <p:cNvSpPr txBox="1"/>
          <p:nvPr>
            <p:ph idx="1" type="body"/>
          </p:nvPr>
        </p:nvSpPr>
        <p:spPr>
          <a:xfrm>
            <a:off x="539426" y="1222246"/>
            <a:ext cx="6598200" cy="25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400"/>
              <a:buNone/>
              <a:defRPr sz="9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oogle Shape;79;p18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80" name="Google Shape;80;p18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1" name="Google Shape;81;p18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82" name="Google Shape;82;p18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83;p18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84" name="Google Shape;84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8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6" name="Google Shape;86;p18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162"/>
          <p:cNvSpPr txBox="1"/>
          <p:nvPr>
            <p:ph idx="1" type="body"/>
          </p:nvPr>
        </p:nvSpPr>
        <p:spPr>
          <a:xfrm>
            <a:off x="539426" y="1222246"/>
            <a:ext cx="6598200" cy="25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400"/>
              <a:buNone/>
              <a:defRPr sz="9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219" name="Shape 1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0" name="Google Shape;1220;p163"/>
          <p:cNvSpPr txBox="1"/>
          <p:nvPr>
            <p:ph idx="1" type="body"/>
          </p:nvPr>
        </p:nvSpPr>
        <p:spPr>
          <a:xfrm>
            <a:off x="595485" y="1187956"/>
            <a:ext cx="8010300" cy="37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28100"/>
              <a:buNone/>
              <a:defRPr sz="281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21" name="Google Shape;1221;p163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164"/>
          <p:cNvSpPr txBox="1"/>
          <p:nvPr>
            <p:ph idx="1" type="body"/>
          </p:nvPr>
        </p:nvSpPr>
        <p:spPr>
          <a:xfrm>
            <a:off x="595485" y="1187956"/>
            <a:ext cx="8010300" cy="37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4083"/>
              </a:buClr>
              <a:buSzPts val="28100"/>
              <a:buNone/>
              <a:defRPr sz="281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24" name="Google Shape;1224;p164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225" name="Shape 1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6" name="Google Shape;1226;p165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7" name="Google Shape;1227;p165"/>
          <p:cNvSpPr txBox="1"/>
          <p:nvPr>
            <p:ph type="title"/>
          </p:nvPr>
        </p:nvSpPr>
        <p:spPr>
          <a:xfrm>
            <a:off x="550592" y="2122273"/>
            <a:ext cx="5264400" cy="5865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4300"/>
              <a:buFont typeface="Arial"/>
              <a:buNone/>
              <a:defRPr sz="4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28" name="Google Shape;1228;p165"/>
          <p:cNvSpPr txBox="1"/>
          <p:nvPr>
            <p:ph idx="1" type="body"/>
          </p:nvPr>
        </p:nvSpPr>
        <p:spPr>
          <a:xfrm>
            <a:off x="571507" y="2786280"/>
            <a:ext cx="38862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229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" name="Google Shape;1230;p166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1" name="Google Shape;1231;p166"/>
          <p:cNvSpPr txBox="1"/>
          <p:nvPr>
            <p:ph type="title"/>
          </p:nvPr>
        </p:nvSpPr>
        <p:spPr>
          <a:xfrm>
            <a:off x="522793" y="1816443"/>
            <a:ext cx="2403600" cy="8925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32" name="Google Shape;1232;p166"/>
          <p:cNvSpPr txBox="1"/>
          <p:nvPr>
            <p:ph idx="1" type="body"/>
          </p:nvPr>
        </p:nvSpPr>
        <p:spPr>
          <a:xfrm>
            <a:off x="552973" y="2786280"/>
            <a:ext cx="22845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300"/>
              <a:buFont typeface="Arial"/>
              <a:buNone/>
              <a:defRPr sz="13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3" name="Google Shape;1233;p166"/>
          <p:cNvSpPr txBox="1"/>
          <p:nvPr>
            <p:ph idx="2" type="body"/>
          </p:nvPr>
        </p:nvSpPr>
        <p:spPr>
          <a:xfrm>
            <a:off x="331667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4" name="Google Shape;1234;p166"/>
          <p:cNvSpPr txBox="1"/>
          <p:nvPr>
            <p:ph idx="3" type="body"/>
          </p:nvPr>
        </p:nvSpPr>
        <p:spPr>
          <a:xfrm>
            <a:off x="4654680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5" name="Google Shape;1235;p166"/>
          <p:cNvSpPr txBox="1"/>
          <p:nvPr>
            <p:ph idx="4" type="body"/>
          </p:nvPr>
        </p:nvSpPr>
        <p:spPr>
          <a:xfrm>
            <a:off x="597429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6" name="Google Shape;1236;p166"/>
          <p:cNvSpPr txBox="1"/>
          <p:nvPr>
            <p:ph idx="5" type="body"/>
          </p:nvPr>
        </p:nvSpPr>
        <p:spPr>
          <a:xfrm>
            <a:off x="3316679" y="3438852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7" name="Google Shape;1237;p166"/>
          <p:cNvSpPr txBox="1"/>
          <p:nvPr>
            <p:ph idx="6" type="body"/>
          </p:nvPr>
        </p:nvSpPr>
        <p:spPr>
          <a:xfrm>
            <a:off x="4654680" y="3438852"/>
            <a:ext cx="11601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8" name="Google Shape;1238;p166"/>
          <p:cNvSpPr txBox="1"/>
          <p:nvPr>
            <p:ph idx="7" type="body"/>
          </p:nvPr>
        </p:nvSpPr>
        <p:spPr>
          <a:xfrm>
            <a:off x="5974299" y="3438852"/>
            <a:ext cx="11892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239" name="Shape 1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0" name="Google Shape;1240;p167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1" name="Google Shape;1241;p167"/>
          <p:cNvSpPr txBox="1"/>
          <p:nvPr>
            <p:ph type="title"/>
          </p:nvPr>
        </p:nvSpPr>
        <p:spPr>
          <a:xfrm>
            <a:off x="533927" y="1779373"/>
            <a:ext cx="23388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42" name="Google Shape;1242;p167"/>
          <p:cNvSpPr txBox="1"/>
          <p:nvPr>
            <p:ph idx="1" type="body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300"/>
              <a:buFont typeface="Arial"/>
              <a:buNone/>
              <a:defRPr sz="13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3" name="Google Shape;1243;p167"/>
          <p:cNvSpPr txBox="1"/>
          <p:nvPr/>
        </p:nvSpPr>
        <p:spPr>
          <a:xfrm>
            <a:off x="3280292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4" name="Google Shape;1244;p167"/>
          <p:cNvSpPr txBox="1"/>
          <p:nvPr>
            <p:ph idx="2" type="body"/>
          </p:nvPr>
        </p:nvSpPr>
        <p:spPr>
          <a:xfrm>
            <a:off x="328887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5" name="Google Shape;1245;p167"/>
          <p:cNvSpPr txBox="1"/>
          <p:nvPr/>
        </p:nvSpPr>
        <p:spPr>
          <a:xfrm>
            <a:off x="4629142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6" name="Google Shape;1246;p167"/>
          <p:cNvSpPr txBox="1"/>
          <p:nvPr>
            <p:ph idx="3" type="body"/>
          </p:nvPr>
        </p:nvSpPr>
        <p:spPr>
          <a:xfrm>
            <a:off x="4654680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7" name="Google Shape;1247;p167"/>
          <p:cNvSpPr txBox="1"/>
          <p:nvPr/>
        </p:nvSpPr>
        <p:spPr>
          <a:xfrm>
            <a:off x="6142646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8" name="Google Shape;1248;p167"/>
          <p:cNvSpPr txBox="1"/>
          <p:nvPr>
            <p:ph idx="4" type="body"/>
          </p:nvPr>
        </p:nvSpPr>
        <p:spPr>
          <a:xfrm>
            <a:off x="613182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9" name="Google Shape;1249;p167"/>
          <p:cNvSpPr txBox="1"/>
          <p:nvPr/>
        </p:nvSpPr>
        <p:spPr>
          <a:xfrm>
            <a:off x="7602870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0" name="Google Shape;1250;p167"/>
          <p:cNvSpPr txBox="1"/>
          <p:nvPr>
            <p:ph idx="5" type="body"/>
          </p:nvPr>
        </p:nvSpPr>
        <p:spPr>
          <a:xfrm>
            <a:off x="7614598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1" name="Google Shape;1251;p167"/>
          <p:cNvSpPr txBox="1"/>
          <p:nvPr/>
        </p:nvSpPr>
        <p:spPr>
          <a:xfrm>
            <a:off x="3266987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167"/>
          <p:cNvSpPr txBox="1"/>
          <p:nvPr>
            <p:ph idx="6" type="body"/>
          </p:nvPr>
        </p:nvSpPr>
        <p:spPr>
          <a:xfrm>
            <a:off x="3288879" y="3438852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3" name="Google Shape;1253;p167"/>
          <p:cNvSpPr txBox="1"/>
          <p:nvPr/>
        </p:nvSpPr>
        <p:spPr>
          <a:xfrm>
            <a:off x="4638409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4" name="Google Shape;1254;p167"/>
          <p:cNvSpPr txBox="1"/>
          <p:nvPr>
            <p:ph idx="7" type="body"/>
          </p:nvPr>
        </p:nvSpPr>
        <p:spPr>
          <a:xfrm>
            <a:off x="4654680" y="3438852"/>
            <a:ext cx="11601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5" name="Google Shape;1255;p167"/>
          <p:cNvSpPr txBox="1"/>
          <p:nvPr/>
        </p:nvSpPr>
        <p:spPr>
          <a:xfrm>
            <a:off x="6142646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6" name="Google Shape;1256;p167"/>
          <p:cNvSpPr txBox="1"/>
          <p:nvPr>
            <p:ph idx="8" type="body"/>
          </p:nvPr>
        </p:nvSpPr>
        <p:spPr>
          <a:xfrm>
            <a:off x="6131829" y="3438852"/>
            <a:ext cx="11892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7" name="Google Shape;1257;p167"/>
          <p:cNvSpPr txBox="1"/>
          <p:nvPr/>
        </p:nvSpPr>
        <p:spPr>
          <a:xfrm>
            <a:off x="7603642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8" name="Google Shape;1258;p167"/>
          <p:cNvSpPr txBox="1"/>
          <p:nvPr>
            <p:ph idx="9" type="body"/>
          </p:nvPr>
        </p:nvSpPr>
        <p:spPr>
          <a:xfrm>
            <a:off x="7614598" y="3438852"/>
            <a:ext cx="11733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59" name="Shape 1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0" name="Google Shape;1260;p168"/>
          <p:cNvSpPr txBox="1"/>
          <p:nvPr>
            <p:ph type="title"/>
          </p:nvPr>
        </p:nvSpPr>
        <p:spPr>
          <a:xfrm>
            <a:off x="572021" y="1643350"/>
            <a:ext cx="3277200" cy="1038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61" name="Google Shape;1261;p168"/>
          <p:cNvSpPr txBox="1"/>
          <p:nvPr>
            <p:ph idx="1" type="body"/>
          </p:nvPr>
        </p:nvSpPr>
        <p:spPr>
          <a:xfrm>
            <a:off x="591067" y="2759466"/>
            <a:ext cx="3254400" cy="12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62" name="Google Shape;1262;p168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3" name="Google Shape;1263;p168"/>
          <p:cNvSpPr txBox="1"/>
          <p:nvPr>
            <p:ph idx="2" type="body"/>
          </p:nvPr>
        </p:nvSpPr>
        <p:spPr>
          <a:xfrm>
            <a:off x="5063429" y="1643349"/>
            <a:ext cx="2874300" cy="25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3pPr>
            <a:lvl4pPr indent="-3429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indent="-3429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64" name="Shape 1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5" name="Google Shape;1265;p169"/>
          <p:cNvSpPr txBox="1"/>
          <p:nvPr>
            <p:ph type="title"/>
          </p:nvPr>
        </p:nvSpPr>
        <p:spPr>
          <a:xfrm>
            <a:off x="572021" y="1643350"/>
            <a:ext cx="3277200" cy="1038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66" name="Google Shape;1266;p169"/>
          <p:cNvSpPr txBox="1"/>
          <p:nvPr>
            <p:ph idx="1" type="body"/>
          </p:nvPr>
        </p:nvSpPr>
        <p:spPr>
          <a:xfrm>
            <a:off x="591067" y="2759466"/>
            <a:ext cx="3254400" cy="12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67" name="Google Shape;1267;p16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8" name="Google Shape;1268;p169"/>
          <p:cNvSpPr txBox="1"/>
          <p:nvPr>
            <p:ph idx="2" type="body"/>
          </p:nvPr>
        </p:nvSpPr>
        <p:spPr>
          <a:xfrm>
            <a:off x="5063429" y="1643349"/>
            <a:ext cx="2874300" cy="25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3pPr>
            <a:lvl4pPr indent="-3429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indent="-3429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69" name="Shape 1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0" name="Google Shape;1270;p170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1" name="Google Shape;1271;p170"/>
          <p:cNvSpPr txBox="1"/>
          <p:nvPr>
            <p:ph type="title"/>
          </p:nvPr>
        </p:nvSpPr>
        <p:spPr>
          <a:xfrm>
            <a:off x="549086" y="1417941"/>
            <a:ext cx="3222300" cy="141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400"/>
              <a:buFont typeface="Arial"/>
              <a:buNone/>
              <a:defRPr b="0" i="0" sz="104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72" name="Google Shape;1272;p170"/>
          <p:cNvSpPr txBox="1"/>
          <p:nvPr>
            <p:ph idx="1" type="body"/>
          </p:nvPr>
        </p:nvSpPr>
        <p:spPr>
          <a:xfrm>
            <a:off x="569895" y="2908167"/>
            <a:ext cx="32031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73" name="Google Shape;1273;p170"/>
          <p:cNvSpPr txBox="1"/>
          <p:nvPr>
            <p:ph idx="2" type="body"/>
          </p:nvPr>
        </p:nvSpPr>
        <p:spPr>
          <a:xfrm>
            <a:off x="5349534" y="1700213"/>
            <a:ext cx="28710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74" name="Shape 1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5" name="Google Shape;1275;p171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6" name="Google Shape;1276;p171"/>
          <p:cNvSpPr txBox="1"/>
          <p:nvPr>
            <p:ph type="title"/>
          </p:nvPr>
        </p:nvSpPr>
        <p:spPr>
          <a:xfrm>
            <a:off x="549086" y="1417941"/>
            <a:ext cx="3222300" cy="141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400"/>
              <a:buFont typeface="Arial"/>
              <a:buNone/>
              <a:defRPr b="0" i="0" sz="104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77" name="Google Shape;1277;p171"/>
          <p:cNvSpPr txBox="1"/>
          <p:nvPr>
            <p:ph idx="1" type="body"/>
          </p:nvPr>
        </p:nvSpPr>
        <p:spPr>
          <a:xfrm>
            <a:off x="569895" y="2908167"/>
            <a:ext cx="32031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78" name="Google Shape;1278;p171"/>
          <p:cNvSpPr txBox="1"/>
          <p:nvPr>
            <p:ph idx="2" type="body"/>
          </p:nvPr>
        </p:nvSpPr>
        <p:spPr>
          <a:xfrm>
            <a:off x="5349534" y="1700213"/>
            <a:ext cx="28710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19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90" name="Google Shape;90;p19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1" name="Google Shape;91;p19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92" name="Google Shape;92;p19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93;p19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94" name="Google Shape;94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9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7" name="Google Shape;97;p19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79" name="Shape 1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" name="Google Shape;1280;p172"/>
          <p:cNvSpPr/>
          <p:nvPr/>
        </p:nvSpPr>
        <p:spPr>
          <a:xfrm>
            <a:off x="3537703" y="1428750"/>
            <a:ext cx="2057100" cy="2057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1" name="Google Shape;1281;p172"/>
          <p:cNvSpPr/>
          <p:nvPr/>
        </p:nvSpPr>
        <p:spPr>
          <a:xfrm>
            <a:off x="6264220" y="1428750"/>
            <a:ext cx="2057100" cy="2057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2" name="Google Shape;1282;p172"/>
          <p:cNvSpPr/>
          <p:nvPr/>
        </p:nvSpPr>
        <p:spPr>
          <a:xfrm>
            <a:off x="811187" y="1428750"/>
            <a:ext cx="2057100" cy="2057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3" name="Google Shape;1283;p172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84" name="Google Shape;1284;p172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5" name="Google Shape;1285;p172"/>
          <p:cNvSpPr txBox="1"/>
          <p:nvPr>
            <p:ph idx="2" type="body"/>
          </p:nvPr>
        </p:nvSpPr>
        <p:spPr>
          <a:xfrm>
            <a:off x="826771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6" name="Google Shape;1286;p172"/>
          <p:cNvSpPr txBox="1"/>
          <p:nvPr>
            <p:ph idx="3" type="body"/>
          </p:nvPr>
        </p:nvSpPr>
        <p:spPr>
          <a:xfrm>
            <a:off x="572021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1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7" name="Google Shape;1287;p172"/>
          <p:cNvSpPr txBox="1"/>
          <p:nvPr>
            <p:ph idx="4" type="body"/>
          </p:nvPr>
        </p:nvSpPr>
        <p:spPr>
          <a:xfrm>
            <a:off x="3537703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8" name="Google Shape;1288;p172"/>
          <p:cNvSpPr txBox="1"/>
          <p:nvPr>
            <p:ph idx="5" type="body"/>
          </p:nvPr>
        </p:nvSpPr>
        <p:spPr>
          <a:xfrm>
            <a:off x="3314864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21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9" name="Google Shape;1289;p172"/>
          <p:cNvSpPr txBox="1"/>
          <p:nvPr>
            <p:ph idx="6" type="body"/>
          </p:nvPr>
        </p:nvSpPr>
        <p:spPr>
          <a:xfrm>
            <a:off x="6264220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0" name="Google Shape;1290;p172"/>
          <p:cNvSpPr txBox="1"/>
          <p:nvPr>
            <p:ph idx="7" type="body"/>
          </p:nvPr>
        </p:nvSpPr>
        <p:spPr>
          <a:xfrm>
            <a:off x="6057707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21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91" name="Shape 1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2" name="Google Shape;1292;p173"/>
          <p:cNvSpPr txBox="1"/>
          <p:nvPr>
            <p:ph type="title"/>
          </p:nvPr>
        </p:nvSpPr>
        <p:spPr>
          <a:xfrm>
            <a:off x="579439" y="934099"/>
            <a:ext cx="3925200" cy="10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3300"/>
              <a:buFont typeface="Arial"/>
              <a:buNone/>
              <a:defRPr b="0" i="0" sz="33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93" name="Google Shape;1293;p173"/>
          <p:cNvSpPr/>
          <p:nvPr/>
        </p:nvSpPr>
        <p:spPr>
          <a:xfrm flipH="1" rot="10800000">
            <a:off x="579439" y="2615353"/>
            <a:ext cx="438900" cy="2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4" name="Google Shape;1294;p173"/>
          <p:cNvSpPr/>
          <p:nvPr/>
        </p:nvSpPr>
        <p:spPr>
          <a:xfrm flipH="1" rot="10800000">
            <a:off x="4693703" y="2615353"/>
            <a:ext cx="438900" cy="2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5" name="Google Shape;1295;p173"/>
          <p:cNvSpPr txBox="1"/>
          <p:nvPr>
            <p:ph idx="1" type="body"/>
          </p:nvPr>
        </p:nvSpPr>
        <p:spPr>
          <a:xfrm>
            <a:off x="579164" y="2224327"/>
            <a:ext cx="38499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6" name="Google Shape;1296;p173"/>
          <p:cNvSpPr txBox="1"/>
          <p:nvPr>
            <p:ph idx="2" type="body"/>
          </p:nvPr>
        </p:nvSpPr>
        <p:spPr>
          <a:xfrm>
            <a:off x="572021" y="2782055"/>
            <a:ext cx="3885600" cy="15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7" name="Google Shape;1297;p173"/>
          <p:cNvSpPr txBox="1"/>
          <p:nvPr>
            <p:ph idx="3" type="body"/>
          </p:nvPr>
        </p:nvSpPr>
        <p:spPr>
          <a:xfrm>
            <a:off x="4693428" y="2224327"/>
            <a:ext cx="38499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8" name="Google Shape;1298;p173"/>
          <p:cNvSpPr txBox="1"/>
          <p:nvPr>
            <p:ph idx="4" type="body"/>
          </p:nvPr>
        </p:nvSpPr>
        <p:spPr>
          <a:xfrm>
            <a:off x="4686285" y="2782055"/>
            <a:ext cx="3885600" cy="15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99" name="Shape 1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" name="Google Shape;1300;p174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301" name="Google Shape;1301;p174"/>
          <p:cNvSpPr/>
          <p:nvPr>
            <p:ph idx="2" type="pic"/>
          </p:nvPr>
        </p:nvSpPr>
        <p:spPr>
          <a:xfrm>
            <a:off x="3573591" y="0"/>
            <a:ext cx="5570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174"/>
          <p:cNvSpPr txBox="1"/>
          <p:nvPr>
            <p:ph type="title"/>
          </p:nvPr>
        </p:nvSpPr>
        <p:spPr>
          <a:xfrm>
            <a:off x="540282" y="1806179"/>
            <a:ext cx="3462600" cy="765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4300"/>
              <a:buFont typeface="Arial"/>
              <a:buNone/>
              <a:defRPr sz="4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03" name="Google Shape;1303;p174"/>
          <p:cNvSpPr txBox="1"/>
          <p:nvPr>
            <p:ph idx="1" type="body"/>
          </p:nvPr>
        </p:nvSpPr>
        <p:spPr>
          <a:xfrm>
            <a:off x="532829" y="2732079"/>
            <a:ext cx="34626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304" name="Shape 1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5" name="Google Shape;1305;p175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6" name="Google Shape;1306;p1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07" name="Google Shape;1307;p175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08" name="Google Shape;1308;p175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09" name="Google Shape;1309;p175"/>
          <p:cNvSpPr/>
          <p:nvPr>
            <p:ph idx="2" type="pic"/>
          </p:nvPr>
        </p:nvSpPr>
        <p:spPr>
          <a:xfrm>
            <a:off x="759008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0" name="Google Shape;1310;p175"/>
          <p:cNvSpPr txBox="1"/>
          <p:nvPr>
            <p:ph idx="3" type="body"/>
          </p:nvPr>
        </p:nvSpPr>
        <p:spPr>
          <a:xfrm>
            <a:off x="589892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1" name="Google Shape;1311;p175"/>
          <p:cNvSpPr txBox="1"/>
          <p:nvPr>
            <p:ph idx="4" type="body"/>
          </p:nvPr>
        </p:nvSpPr>
        <p:spPr>
          <a:xfrm>
            <a:off x="589892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176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14" name="Google Shape;1314;p1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15" name="Google Shape;1315;p176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16" name="Google Shape;1316;p176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7" name="Google Shape;1317;p176"/>
          <p:cNvSpPr/>
          <p:nvPr>
            <p:ph idx="2" type="pic"/>
          </p:nvPr>
        </p:nvSpPr>
        <p:spPr>
          <a:xfrm>
            <a:off x="759008" y="2753758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8" name="Google Shape;1318;p176"/>
          <p:cNvSpPr txBox="1"/>
          <p:nvPr>
            <p:ph idx="3" type="body"/>
          </p:nvPr>
        </p:nvSpPr>
        <p:spPr>
          <a:xfrm>
            <a:off x="589892" y="4152473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9" name="Google Shape;1319;p176"/>
          <p:cNvSpPr txBox="1"/>
          <p:nvPr>
            <p:ph idx="4" type="body"/>
          </p:nvPr>
        </p:nvSpPr>
        <p:spPr>
          <a:xfrm>
            <a:off x="589892" y="438937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20" name="Google Shape;1320;p176"/>
          <p:cNvSpPr/>
          <p:nvPr>
            <p:ph idx="5" type="pic"/>
          </p:nvPr>
        </p:nvSpPr>
        <p:spPr>
          <a:xfrm>
            <a:off x="2916504" y="2753758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1" name="Google Shape;1321;p176"/>
          <p:cNvSpPr txBox="1"/>
          <p:nvPr>
            <p:ph idx="6" type="body"/>
          </p:nvPr>
        </p:nvSpPr>
        <p:spPr>
          <a:xfrm>
            <a:off x="2775927" y="415247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22" name="Google Shape;1322;p176"/>
          <p:cNvSpPr txBox="1"/>
          <p:nvPr>
            <p:ph idx="7" type="body"/>
          </p:nvPr>
        </p:nvSpPr>
        <p:spPr>
          <a:xfrm>
            <a:off x="2775927" y="438937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323" name="Shape 1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4" name="Google Shape;1324;p177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5" name="Google Shape;1325;p1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26" name="Google Shape;1326;p177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27" name="Google Shape;1327;p177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28" name="Google Shape;1328;p177"/>
          <p:cNvSpPr/>
          <p:nvPr>
            <p:ph idx="2" type="pic"/>
          </p:nvPr>
        </p:nvSpPr>
        <p:spPr>
          <a:xfrm>
            <a:off x="759008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9" name="Google Shape;1329;p177"/>
          <p:cNvSpPr/>
          <p:nvPr>
            <p:ph idx="3" type="pic"/>
          </p:nvPr>
        </p:nvSpPr>
        <p:spPr>
          <a:xfrm>
            <a:off x="2916504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0" name="Google Shape;1330;p177"/>
          <p:cNvSpPr/>
          <p:nvPr>
            <p:ph idx="4" type="pic"/>
          </p:nvPr>
        </p:nvSpPr>
        <p:spPr>
          <a:xfrm>
            <a:off x="5123106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1" name="Google Shape;1331;p177"/>
          <p:cNvSpPr txBox="1"/>
          <p:nvPr>
            <p:ph idx="5" type="body"/>
          </p:nvPr>
        </p:nvSpPr>
        <p:spPr>
          <a:xfrm>
            <a:off x="589892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2" name="Google Shape;1332;p177"/>
          <p:cNvSpPr txBox="1"/>
          <p:nvPr>
            <p:ph idx="6" type="body"/>
          </p:nvPr>
        </p:nvSpPr>
        <p:spPr>
          <a:xfrm>
            <a:off x="589892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3" name="Google Shape;1333;p177"/>
          <p:cNvSpPr txBox="1"/>
          <p:nvPr>
            <p:ph idx="7" type="body"/>
          </p:nvPr>
        </p:nvSpPr>
        <p:spPr>
          <a:xfrm>
            <a:off x="2775927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4" name="Google Shape;1334;p177"/>
          <p:cNvSpPr txBox="1"/>
          <p:nvPr>
            <p:ph idx="8" type="body"/>
          </p:nvPr>
        </p:nvSpPr>
        <p:spPr>
          <a:xfrm>
            <a:off x="2775927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5" name="Google Shape;1335;p177"/>
          <p:cNvSpPr txBox="1"/>
          <p:nvPr>
            <p:ph idx="9" type="body"/>
          </p:nvPr>
        </p:nvSpPr>
        <p:spPr>
          <a:xfrm>
            <a:off x="4953988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6" name="Google Shape;1336;p177"/>
          <p:cNvSpPr txBox="1"/>
          <p:nvPr>
            <p:ph idx="13" type="body"/>
          </p:nvPr>
        </p:nvSpPr>
        <p:spPr>
          <a:xfrm>
            <a:off x="4953988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337" name="Shape 1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8" name="Google Shape;1338;p178"/>
          <p:cNvSpPr/>
          <p:nvPr/>
        </p:nvSpPr>
        <p:spPr>
          <a:xfrm>
            <a:off x="0" y="0"/>
            <a:ext cx="9144000" cy="2385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39" name="Google Shape;1339;p1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178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41" name="Google Shape;1341;p178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2" name="Google Shape;1342;p178"/>
          <p:cNvSpPr/>
          <p:nvPr>
            <p:ph idx="2" type="pic"/>
          </p:nvPr>
        </p:nvSpPr>
        <p:spPr>
          <a:xfrm>
            <a:off x="759008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3" name="Google Shape;1343;p178"/>
          <p:cNvSpPr/>
          <p:nvPr>
            <p:ph idx="3" type="pic"/>
          </p:nvPr>
        </p:nvSpPr>
        <p:spPr>
          <a:xfrm>
            <a:off x="2916504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4" name="Google Shape;1344;p178"/>
          <p:cNvSpPr/>
          <p:nvPr>
            <p:ph idx="4" type="pic"/>
          </p:nvPr>
        </p:nvSpPr>
        <p:spPr>
          <a:xfrm>
            <a:off x="5123106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5" name="Google Shape;1345;p178"/>
          <p:cNvSpPr/>
          <p:nvPr>
            <p:ph idx="5" type="pic"/>
          </p:nvPr>
        </p:nvSpPr>
        <p:spPr>
          <a:xfrm>
            <a:off x="7309141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6" name="Google Shape;1346;p178"/>
          <p:cNvSpPr txBox="1"/>
          <p:nvPr>
            <p:ph idx="6" type="body"/>
          </p:nvPr>
        </p:nvSpPr>
        <p:spPr>
          <a:xfrm>
            <a:off x="589892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7" name="Google Shape;1347;p178"/>
          <p:cNvSpPr txBox="1"/>
          <p:nvPr>
            <p:ph idx="7" type="body"/>
          </p:nvPr>
        </p:nvSpPr>
        <p:spPr>
          <a:xfrm>
            <a:off x="589892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8" name="Google Shape;1348;p178"/>
          <p:cNvSpPr txBox="1"/>
          <p:nvPr>
            <p:ph idx="8" type="body"/>
          </p:nvPr>
        </p:nvSpPr>
        <p:spPr>
          <a:xfrm>
            <a:off x="2775927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9" name="Google Shape;1349;p178"/>
          <p:cNvSpPr txBox="1"/>
          <p:nvPr>
            <p:ph idx="9" type="body"/>
          </p:nvPr>
        </p:nvSpPr>
        <p:spPr>
          <a:xfrm>
            <a:off x="2775927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0" name="Google Shape;1350;p178"/>
          <p:cNvSpPr txBox="1"/>
          <p:nvPr>
            <p:ph idx="13" type="body"/>
          </p:nvPr>
        </p:nvSpPr>
        <p:spPr>
          <a:xfrm>
            <a:off x="4953988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1" name="Google Shape;1351;p178"/>
          <p:cNvSpPr txBox="1"/>
          <p:nvPr>
            <p:ph idx="14" type="body"/>
          </p:nvPr>
        </p:nvSpPr>
        <p:spPr>
          <a:xfrm>
            <a:off x="4953988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2" name="Google Shape;1352;p178"/>
          <p:cNvSpPr txBox="1"/>
          <p:nvPr>
            <p:ph idx="15" type="body"/>
          </p:nvPr>
        </p:nvSpPr>
        <p:spPr>
          <a:xfrm>
            <a:off x="7140024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3" name="Google Shape;1353;p178"/>
          <p:cNvSpPr txBox="1"/>
          <p:nvPr>
            <p:ph idx="16" type="body"/>
          </p:nvPr>
        </p:nvSpPr>
        <p:spPr>
          <a:xfrm>
            <a:off x="7140024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54" name="Shape 1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5" name="Google Shape;1355;p179"/>
          <p:cNvSpPr txBox="1"/>
          <p:nvPr>
            <p:ph type="title"/>
          </p:nvPr>
        </p:nvSpPr>
        <p:spPr>
          <a:xfrm>
            <a:off x="2465889" y="1655309"/>
            <a:ext cx="4212300" cy="183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56" name="Google Shape;1356;p179"/>
          <p:cNvSpPr/>
          <p:nvPr>
            <p:ph idx="2" type="pic"/>
          </p:nvPr>
        </p:nvSpPr>
        <p:spPr>
          <a:xfrm>
            <a:off x="5661551" y="0"/>
            <a:ext cx="3481200" cy="5180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57" name="Google Shape;1357;p179"/>
          <p:cNvSpPr/>
          <p:nvPr>
            <p:ph idx="3" type="pic"/>
          </p:nvPr>
        </p:nvSpPr>
        <p:spPr>
          <a:xfrm>
            <a:off x="0" y="0"/>
            <a:ext cx="3482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58" name="Shape 1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9" name="Google Shape;1359;p180"/>
          <p:cNvSpPr/>
          <p:nvPr/>
        </p:nvSpPr>
        <p:spPr>
          <a:xfrm>
            <a:off x="9524" y="2382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0" name="Google Shape;1360;p180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pple laptop device" id="1361" name="Google Shape;1361;p1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281477" y="498247"/>
            <a:ext cx="6012404" cy="3324166"/>
          </a:xfrm>
          <a:prstGeom prst="rect">
            <a:avLst/>
          </a:prstGeom>
          <a:noFill/>
          <a:ln>
            <a:noFill/>
          </a:ln>
        </p:spPr>
      </p:pic>
      <p:sp>
        <p:nvSpPr>
          <p:cNvPr id="1362" name="Google Shape;1362;p180"/>
          <p:cNvSpPr/>
          <p:nvPr>
            <p:ph idx="2" type="pic"/>
          </p:nvPr>
        </p:nvSpPr>
        <p:spPr>
          <a:xfrm>
            <a:off x="6070597" y="725833"/>
            <a:ext cx="4442700" cy="2664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63" name="Google Shape;1363;p1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7044720" y="2385567"/>
            <a:ext cx="1387747" cy="29045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64" name="Google Shape;1364;p18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13929" y="1447229"/>
            <a:ext cx="1331277" cy="2789843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180"/>
          <p:cNvSpPr/>
          <p:nvPr>
            <p:ph idx="3" type="pic"/>
          </p:nvPr>
        </p:nvSpPr>
        <p:spPr>
          <a:xfrm>
            <a:off x="4758086" y="1482349"/>
            <a:ext cx="1244100" cy="2711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66" name="Google Shape;1366;p180"/>
          <p:cNvSpPr/>
          <p:nvPr>
            <p:ph idx="4" type="pic"/>
          </p:nvPr>
        </p:nvSpPr>
        <p:spPr>
          <a:xfrm>
            <a:off x="6426742" y="3207992"/>
            <a:ext cx="2592300" cy="1259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67" name="Google Shape;1367;p18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68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9" name="Google Shape;1369;p1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455513" y="209169"/>
            <a:ext cx="2267313" cy="4745538"/>
          </a:xfrm>
          <a:prstGeom prst="rect">
            <a:avLst/>
          </a:prstGeom>
          <a:noFill/>
          <a:ln>
            <a:noFill/>
          </a:ln>
        </p:spPr>
      </p:pic>
      <p:sp>
        <p:nvSpPr>
          <p:cNvPr id="1370" name="Google Shape;1370;p181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1" name="Google Shape;1371;p181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72" name="Google Shape;1372;p1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37226" y="326502"/>
            <a:ext cx="2219455" cy="4631041"/>
          </a:xfrm>
          <a:prstGeom prst="rect">
            <a:avLst/>
          </a:prstGeom>
          <a:noFill/>
          <a:ln>
            <a:noFill/>
          </a:ln>
        </p:spPr>
      </p:pic>
      <p:sp>
        <p:nvSpPr>
          <p:cNvPr id="1373" name="Google Shape;1373;p181"/>
          <p:cNvSpPr/>
          <p:nvPr>
            <p:ph idx="2" type="pic"/>
          </p:nvPr>
        </p:nvSpPr>
        <p:spPr>
          <a:xfrm>
            <a:off x="5112798" y="385515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74" name="Google Shape;1374;p181"/>
          <p:cNvSpPr/>
          <p:nvPr>
            <p:ph idx="3" type="pic"/>
          </p:nvPr>
        </p:nvSpPr>
        <p:spPr>
          <a:xfrm>
            <a:off x="7542530" y="457393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75" name="Google Shape;1375;p18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oogle Shape;99;p20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100" name="Google Shape;100;p20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1" name="Google Shape;101;p20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02" name="Google Shape;102;p20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103;p2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04" name="Google Shape;104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20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6" name="Google Shape;106;p20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" name="Google Shape;107;p20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76" name="Shape 1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7" name="Google Shape;1377;p182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8" name="Google Shape;1378;p182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79" name="Google Shape;1379;p1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03066" y="167878"/>
            <a:ext cx="8674236" cy="4795852"/>
          </a:xfrm>
          <a:prstGeom prst="rect">
            <a:avLst/>
          </a:prstGeom>
          <a:noFill/>
          <a:ln>
            <a:noFill/>
          </a:ln>
        </p:spPr>
      </p:pic>
      <p:sp>
        <p:nvSpPr>
          <p:cNvPr id="1380" name="Google Shape;1380;p182"/>
          <p:cNvSpPr/>
          <p:nvPr>
            <p:ph idx="2" type="pic"/>
          </p:nvPr>
        </p:nvSpPr>
        <p:spPr>
          <a:xfrm>
            <a:off x="7234800" y="496864"/>
            <a:ext cx="6419700" cy="385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1" name="Google Shape;1381;p1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20521" y="887234"/>
            <a:ext cx="1924087" cy="4014737"/>
          </a:xfrm>
          <a:prstGeom prst="rect">
            <a:avLst/>
          </a:prstGeom>
          <a:noFill/>
          <a:ln>
            <a:noFill/>
          </a:ln>
        </p:spPr>
      </p:pic>
      <p:sp>
        <p:nvSpPr>
          <p:cNvPr id="1382" name="Google Shape;1382;p182"/>
          <p:cNvSpPr/>
          <p:nvPr>
            <p:ph idx="3" type="pic"/>
          </p:nvPr>
        </p:nvSpPr>
        <p:spPr>
          <a:xfrm>
            <a:off x="4888035" y="935172"/>
            <a:ext cx="1791300" cy="3903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3" name="Google Shape;1383;p18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84" name="Shape 1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p183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6" name="Google Shape;1386;p183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87" name="Google Shape;1387;p1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03927" y="168354"/>
            <a:ext cx="8672513" cy="47949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8" name="Google Shape;1388;p183"/>
          <p:cNvSpPr/>
          <p:nvPr>
            <p:ph idx="2" type="pic"/>
          </p:nvPr>
        </p:nvSpPr>
        <p:spPr>
          <a:xfrm>
            <a:off x="7234800" y="496864"/>
            <a:ext cx="6419700" cy="385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9" name="Google Shape;1389;p18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06089" y="768426"/>
            <a:ext cx="1990664" cy="4166506"/>
          </a:xfrm>
          <a:prstGeom prst="rect">
            <a:avLst/>
          </a:prstGeom>
          <a:noFill/>
          <a:ln>
            <a:noFill/>
          </a:ln>
        </p:spPr>
      </p:pic>
      <p:sp>
        <p:nvSpPr>
          <p:cNvPr id="1390" name="Google Shape;1390;p183"/>
          <p:cNvSpPr/>
          <p:nvPr>
            <p:ph idx="3" type="pic"/>
          </p:nvPr>
        </p:nvSpPr>
        <p:spPr>
          <a:xfrm>
            <a:off x="4782544" y="983956"/>
            <a:ext cx="1835400" cy="377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1" name="Google Shape;1391;p18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92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3" name="Google Shape;1393;p184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4" name="Google Shape;1394;p184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95" name="Google Shape;1395;p184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396" name="Google Shape;1396;p1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397" name="Google Shape;1397;p184"/>
          <p:cNvSpPr/>
          <p:nvPr>
            <p:ph idx="2" type="pic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98" name="Shape 1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9" name="Google Shape;1399;p185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0" name="Google Shape;1400;p185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01" name="Google Shape;1401;p185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402" name="Shape 1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3" name="Google Shape;1403;p186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4" name="Google Shape;1404;p186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05" name="Google Shape;1405;p186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406" name="Google Shape;1406;p1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407" name="Google Shape;1407;p186"/>
          <p:cNvSpPr/>
          <p:nvPr>
            <p:ph idx="2" type="pic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408" name="Shape 1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9" name="Google Shape;1409;p187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0" name="Google Shape;1410;p187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11" name="Google Shape;1411;p187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412" name="Google Shape;1412;p1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413" name="Google Shape;1413;p187"/>
          <p:cNvSpPr/>
          <p:nvPr>
            <p:ph idx="2" type="pic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414" name="Shape 1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5" name="Google Shape;1415;p188"/>
          <p:cNvSpPr txBox="1"/>
          <p:nvPr>
            <p:ph type="title"/>
          </p:nvPr>
        </p:nvSpPr>
        <p:spPr>
          <a:xfrm>
            <a:off x="540565" y="1628775"/>
            <a:ext cx="27534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16" name="Google Shape;1416;p188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17" name="Google Shape;1417;p188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8" name="Google Shape;1418;p1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66102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9" name="Google Shape;1419;p188"/>
          <p:cNvSpPr/>
          <p:nvPr>
            <p:ph idx="2" type="pic"/>
          </p:nvPr>
        </p:nvSpPr>
        <p:spPr>
          <a:xfrm>
            <a:off x="4830544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420" name="Shape 1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1" name="Google Shape;1421;p189"/>
          <p:cNvSpPr txBox="1"/>
          <p:nvPr>
            <p:ph type="title"/>
          </p:nvPr>
        </p:nvSpPr>
        <p:spPr>
          <a:xfrm>
            <a:off x="540565" y="1628775"/>
            <a:ext cx="26799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22" name="Google Shape;1422;p189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23" name="Google Shape;1423;p189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4" name="Google Shape;1424;p1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66102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5" name="Google Shape;1425;p189"/>
          <p:cNvSpPr/>
          <p:nvPr>
            <p:ph idx="2" type="pic"/>
          </p:nvPr>
        </p:nvSpPr>
        <p:spPr>
          <a:xfrm>
            <a:off x="4830544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26" name="Google Shape;1426;p1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118090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7" name="Google Shape;1427;p189"/>
          <p:cNvSpPr/>
          <p:nvPr>
            <p:ph idx="3" type="pic"/>
          </p:nvPr>
        </p:nvSpPr>
        <p:spPr>
          <a:xfrm>
            <a:off x="7182532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190"/>
          <p:cNvSpPr txBox="1"/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30" name="Google Shape;1430;p190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31" name="Google Shape;1431;p190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2" name="Google Shape;1432;p1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121146" y="268414"/>
            <a:ext cx="2207213" cy="4626237"/>
          </a:xfrm>
          <a:prstGeom prst="rect">
            <a:avLst/>
          </a:prstGeom>
          <a:noFill/>
          <a:ln>
            <a:noFill/>
          </a:ln>
        </p:spPr>
      </p:pic>
      <p:sp>
        <p:nvSpPr>
          <p:cNvPr id="1433" name="Google Shape;1433;p190"/>
          <p:cNvSpPr/>
          <p:nvPr>
            <p:ph idx="2" type="pic"/>
          </p:nvPr>
        </p:nvSpPr>
        <p:spPr>
          <a:xfrm rot="5400000">
            <a:off x="5187211" y="322872"/>
            <a:ext cx="2067300" cy="4503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34" name="Google Shape;1434;p190"/>
          <p:cNvSpPr txBox="1"/>
          <p:nvPr/>
        </p:nvSpPr>
        <p:spPr>
          <a:xfrm>
            <a:off x="3968962" y="1541165"/>
            <a:ext cx="4503900" cy="20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425" lIns="171425" spcFirstLastPara="1" rIns="171425" wrap="square" tIns="9600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435" name="Shape 1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6" name="Google Shape;1436;p191"/>
          <p:cNvSpPr txBox="1"/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37" name="Google Shape;1437;p191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38" name="Google Shape;1438;p191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9" name="Google Shape;1439;p1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10477" y="-573741"/>
            <a:ext cx="3015724" cy="6292513"/>
          </a:xfrm>
          <a:prstGeom prst="rect">
            <a:avLst/>
          </a:prstGeom>
          <a:noFill/>
          <a:ln>
            <a:noFill/>
          </a:ln>
        </p:spPr>
      </p:pic>
      <p:sp>
        <p:nvSpPr>
          <p:cNvPr id="1440" name="Google Shape;1440;p191"/>
          <p:cNvSpPr/>
          <p:nvPr>
            <p:ph idx="2" type="pic"/>
          </p:nvPr>
        </p:nvSpPr>
        <p:spPr>
          <a:xfrm>
            <a:off x="4812672" y="-483984"/>
            <a:ext cx="2813700" cy="6132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41" name="Google Shape;1441;p191"/>
          <p:cNvSpPr txBox="1"/>
          <p:nvPr/>
        </p:nvSpPr>
        <p:spPr>
          <a:xfrm>
            <a:off x="8413330" y="548883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1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1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1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21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3" name="Google Shape;113;p21"/>
          <p:cNvSpPr txBox="1"/>
          <p:nvPr>
            <p:ph idx="1" type="body"/>
          </p:nvPr>
        </p:nvSpPr>
        <p:spPr>
          <a:xfrm>
            <a:off x="2204155" y="2586025"/>
            <a:ext cx="33501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14" name="Google Shape;114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42" name="Shape 1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" name="Google Shape;1443;p192"/>
          <p:cNvSpPr txBox="1"/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44" name="Google Shape;1444;p192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45" name="Google Shape;1445;p192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6" name="Google Shape;1446;p1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506588" y="-569032"/>
            <a:ext cx="3013565" cy="6288004"/>
          </a:xfrm>
          <a:prstGeom prst="rect">
            <a:avLst/>
          </a:prstGeom>
          <a:noFill/>
          <a:ln>
            <a:noFill/>
          </a:ln>
        </p:spPr>
      </p:pic>
      <p:sp>
        <p:nvSpPr>
          <p:cNvPr id="1447" name="Google Shape;1447;p192"/>
          <p:cNvSpPr txBox="1"/>
          <p:nvPr/>
        </p:nvSpPr>
        <p:spPr>
          <a:xfrm>
            <a:off x="8413330" y="548883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192"/>
          <p:cNvSpPr/>
          <p:nvPr>
            <p:ph idx="2" type="pic"/>
          </p:nvPr>
        </p:nvSpPr>
        <p:spPr>
          <a:xfrm>
            <a:off x="3963004" y="1170984"/>
            <a:ext cx="6120900" cy="2809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49" name="Shape 1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0" name="Google Shape;1450;p193"/>
          <p:cNvSpPr txBox="1"/>
          <p:nvPr>
            <p:ph type="title"/>
          </p:nvPr>
        </p:nvSpPr>
        <p:spPr>
          <a:xfrm>
            <a:off x="540565" y="1628775"/>
            <a:ext cx="2704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51" name="Google Shape;1451;p193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52" name="Google Shape;1452;p193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3" name="Google Shape;1453;p1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37187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54" name="Google Shape;1454;p193"/>
          <p:cNvSpPr/>
          <p:nvPr>
            <p:ph idx="2" type="pic"/>
          </p:nvPr>
        </p:nvSpPr>
        <p:spPr>
          <a:xfrm>
            <a:off x="4817117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55" name="Shape 1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6" name="Google Shape;1456;p194"/>
          <p:cNvSpPr txBox="1"/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57" name="Google Shape;1457;p194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58" name="Google Shape;1458;p194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9" name="Google Shape;1459;p1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37187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60" name="Google Shape;1460;p194"/>
          <p:cNvSpPr/>
          <p:nvPr>
            <p:ph idx="2" type="pic"/>
          </p:nvPr>
        </p:nvSpPr>
        <p:spPr>
          <a:xfrm>
            <a:off x="4817117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1" name="Google Shape;1461;p1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081834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62" name="Google Shape;1462;p194"/>
          <p:cNvSpPr/>
          <p:nvPr>
            <p:ph idx="3" type="pic"/>
          </p:nvPr>
        </p:nvSpPr>
        <p:spPr>
          <a:xfrm>
            <a:off x="7161764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63" name="Shape 1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" name="Google Shape;1464;p195"/>
          <p:cNvSpPr txBox="1"/>
          <p:nvPr>
            <p:ph type="title"/>
          </p:nvPr>
        </p:nvSpPr>
        <p:spPr>
          <a:xfrm>
            <a:off x="540565" y="1628775"/>
            <a:ext cx="26877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65" name="Google Shape;1465;p195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66" name="Google Shape;1466;p195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67" name="Google Shape;1467;p19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058260" y="174803"/>
            <a:ext cx="2249474" cy="4708202"/>
          </a:xfrm>
          <a:prstGeom prst="rect">
            <a:avLst/>
          </a:prstGeom>
          <a:noFill/>
          <a:ln>
            <a:noFill/>
          </a:ln>
        </p:spPr>
      </p:pic>
      <p:sp>
        <p:nvSpPr>
          <p:cNvPr id="1468" name="Google Shape;1468;p195"/>
          <p:cNvSpPr/>
          <p:nvPr>
            <p:ph idx="2" type="pic"/>
          </p:nvPr>
        </p:nvSpPr>
        <p:spPr>
          <a:xfrm rot="5400000">
            <a:off x="5070946" y="381955"/>
            <a:ext cx="2091900" cy="4297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69" name="Google Shape;1469;p195"/>
          <p:cNvSpPr txBox="1"/>
          <p:nvPr/>
        </p:nvSpPr>
        <p:spPr>
          <a:xfrm>
            <a:off x="3968370" y="1484597"/>
            <a:ext cx="4297200" cy="2091900"/>
          </a:xfrm>
          <a:prstGeom prst="rect">
            <a:avLst/>
          </a:prstGeom>
          <a:noFill/>
          <a:ln>
            <a:noFill/>
          </a:ln>
        </p:spPr>
        <p:txBody>
          <a:bodyPr anchorCtr="0" anchor="t" bIns="240000" lIns="274300" spcFirstLastPara="1" rIns="205725" wrap="square" tIns="8228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196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2" name="Google Shape;1472;p1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14372" y="-920543"/>
            <a:ext cx="3307979" cy="6923678"/>
          </a:xfrm>
          <a:prstGeom prst="rect">
            <a:avLst/>
          </a:prstGeom>
          <a:noFill/>
          <a:ln>
            <a:noFill/>
          </a:ln>
        </p:spPr>
      </p:pic>
      <p:sp>
        <p:nvSpPr>
          <p:cNvPr id="1473" name="Google Shape;1473;p196"/>
          <p:cNvSpPr txBox="1"/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74" name="Google Shape;1474;p196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75" name="Google Shape;1475;p196"/>
          <p:cNvSpPr/>
          <p:nvPr>
            <p:ph idx="2" type="pic"/>
          </p:nvPr>
        </p:nvSpPr>
        <p:spPr>
          <a:xfrm>
            <a:off x="4835641" y="-590084"/>
            <a:ext cx="3057300" cy="6294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76" name="Shape 1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7" name="Google Shape;1477;p197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8" name="Google Shape;1478;p1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657710" y="-920676"/>
            <a:ext cx="3308332" cy="6924416"/>
          </a:xfrm>
          <a:prstGeom prst="rect">
            <a:avLst/>
          </a:prstGeom>
          <a:noFill/>
          <a:ln>
            <a:noFill/>
          </a:ln>
        </p:spPr>
      </p:pic>
      <p:sp>
        <p:nvSpPr>
          <p:cNvPr id="1479" name="Google Shape;1479;p197"/>
          <p:cNvSpPr txBox="1"/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80" name="Google Shape;1480;p197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81" name="Google Shape;1481;p197"/>
          <p:cNvSpPr/>
          <p:nvPr>
            <p:ph idx="2" type="pic"/>
          </p:nvPr>
        </p:nvSpPr>
        <p:spPr>
          <a:xfrm>
            <a:off x="4162210" y="1028315"/>
            <a:ext cx="6293700" cy="3057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82" name="Shape 1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3" name="Google Shape;1483;p198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198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200"/>
              <a:buFont typeface="Arial"/>
              <a:buNone/>
              <a:defRPr sz="82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85" name="Google Shape;1485;p1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6" name="Google Shape;1486;p1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87" name="Google Shape;1487;p198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88" name="Shape 1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9" name="Google Shape;1489;p199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0" name="Google Shape;1490;p199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200"/>
              <a:buFont typeface="Arial"/>
              <a:buNone/>
              <a:defRPr sz="82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91" name="Google Shape;1491;p1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2" name="Google Shape;1492;p1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93" name="Google Shape;1493;p199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00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00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200"/>
              <a:buFont typeface="Arial"/>
              <a:buNone/>
              <a:defRPr sz="82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97" name="Google Shape;1497;p2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8" name="Google Shape;1498;p20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99" name="Google Shape;1499;p200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500" name="Shape 1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1" name="Google Shape;1501;p201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2" name="Google Shape;1502;p201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200"/>
              <a:buFont typeface="Arial"/>
              <a:buNone/>
              <a:defRPr sz="82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503" name="Google Shape;1503;p2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4" name="Google Shape;1504;p2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505" name="Google Shape;1505;p201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2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22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22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22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0" name="Google Shape;120;p22"/>
          <p:cNvSpPr txBox="1"/>
          <p:nvPr>
            <p:ph idx="1" type="body"/>
          </p:nvPr>
        </p:nvSpPr>
        <p:spPr>
          <a:xfrm>
            <a:off x="2204155" y="2586025"/>
            <a:ext cx="33273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21" name="Google Shape;121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506" name="Shape 1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7" name="Google Shape;1507;p202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02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200"/>
              <a:buFont typeface="Arial"/>
              <a:buNone/>
              <a:defRPr sz="82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509" name="Google Shape;1509;p20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0" name="Google Shape;1510;p20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511" name="Google Shape;1511;p202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3" name="Google Shape;1513;p203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4" name="Google Shape;1514;p203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5" name="Google Shape;1515;p203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7500"/>
              <a:buNone/>
              <a:defRPr b="0" sz="7500">
                <a:solidFill>
                  <a:schemeClr val="accen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16" name="Google Shape;1516;p203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7" name="Google Shape;1517;p203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8" name="Google Shape;1518;p203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19" name="Google Shape;1519;p2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p204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2" name="Google Shape;1522;p204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p204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7500"/>
              <a:buNone/>
              <a:defRPr b="0" sz="75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24" name="Google Shape;1524;p204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5" name="Google Shape;1525;p204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6" name="Google Shape;1526;p204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7" name="Google Shape;1527;p2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528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9" name="Google Shape;1529;p205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0" name="Google Shape;1530;p205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1" name="Google Shape;1531;p205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7500"/>
              <a:buNone/>
              <a:defRPr b="0" sz="75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32" name="Google Shape;1532;p205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3" name="Google Shape;1533;p205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4" name="Google Shape;1534;p205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35" name="Google Shape;1535;p2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536" name="Shape 1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" name="Google Shape;1537;p206"/>
          <p:cNvSpPr/>
          <p:nvPr/>
        </p:nvSpPr>
        <p:spPr>
          <a:xfrm>
            <a:off x="0" y="3800475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8" name="Google Shape;1538;p206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9" name="Google Shape;1539;p206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7500"/>
              <a:buNone/>
              <a:defRPr b="0" sz="75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40" name="Google Shape;1540;p206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1" name="Google Shape;1541;p206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2" name="Google Shape;1542;p206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3" name="Google Shape;1543;p2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44" name="Shape 1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5" name="Google Shape;1545;p207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6" name="Google Shape;1546;p207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7" name="Google Shape;1547;p207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7500"/>
              <a:buNone/>
              <a:defRPr b="0" sz="75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48" name="Google Shape;1548;p207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9" name="Google Shape;1549;p207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0" name="Google Shape;1550;p207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1" name="Google Shape;1551;p2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52" name="Shape 1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3" name="Google Shape;1553;p20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314864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54" name="Shape 1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5" name="Google Shape;1555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56" name="Shape 1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7" name="Google Shape;1557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65904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630"/>
          </a:schemeClr>
        </a:solidFill>
      </p:bgPr>
    </p:bg>
    <p:spTree>
      <p:nvGrpSpPr>
        <p:cNvPr id="1558" name="Shape 1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9" name="Google Shape;1559;p211"/>
          <p:cNvSpPr/>
          <p:nvPr/>
        </p:nvSpPr>
        <p:spPr>
          <a:xfrm>
            <a:off x="595" y="0"/>
            <a:ext cx="91428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3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23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3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23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7" name="Google Shape;127;p23"/>
          <p:cNvSpPr txBox="1"/>
          <p:nvPr>
            <p:ph idx="1" type="body"/>
          </p:nvPr>
        </p:nvSpPr>
        <p:spPr>
          <a:xfrm>
            <a:off x="2204155" y="2586025"/>
            <a:ext cx="3304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28" name="Google Shape;128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60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1" name="Google Shape;1561;p212"/>
          <p:cNvSpPr txBox="1"/>
          <p:nvPr>
            <p:ph idx="1" type="body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100"/>
              <a:buNone/>
              <a:defRPr b="0" i="0" sz="9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5pPr>
            <a:lvl6pPr indent="-3111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6pPr>
            <a:lvl7pPr indent="-3111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7pPr>
            <a:lvl8pPr indent="-3111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8pPr>
            <a:lvl9pPr indent="-3111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4"/>
          <p:cNvSpPr/>
          <p:nvPr/>
        </p:nvSpPr>
        <p:spPr>
          <a:xfrm>
            <a:off x="839761" y="58840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4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24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24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4" name="Google Shape;134;p24"/>
          <p:cNvSpPr txBox="1"/>
          <p:nvPr>
            <p:ph idx="1" type="body"/>
          </p:nvPr>
        </p:nvSpPr>
        <p:spPr>
          <a:xfrm>
            <a:off x="2204155" y="2586025"/>
            <a:ext cx="33387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35" name="Google Shape;135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5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5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5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25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1" name="Google Shape;141;p25"/>
          <p:cNvSpPr txBox="1"/>
          <p:nvPr>
            <p:ph idx="1" type="body"/>
          </p:nvPr>
        </p:nvSpPr>
        <p:spPr>
          <a:xfrm>
            <a:off x="2204155" y="2586025"/>
            <a:ext cx="33273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42" name="Google Shape;142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6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26"/>
          <p:cNvSpPr txBox="1"/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6" name="Google Shape;146;p26"/>
          <p:cNvSpPr txBox="1"/>
          <p:nvPr>
            <p:ph idx="1" type="body"/>
          </p:nvPr>
        </p:nvSpPr>
        <p:spPr>
          <a:xfrm>
            <a:off x="572021" y="2616235"/>
            <a:ext cx="30057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7" name="Google Shape;147;p26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26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9" name="Google Shape;149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7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27"/>
          <p:cNvSpPr txBox="1"/>
          <p:nvPr>
            <p:ph type="title"/>
          </p:nvPr>
        </p:nvSpPr>
        <p:spPr>
          <a:xfrm>
            <a:off x="556113" y="1600200"/>
            <a:ext cx="299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53" name="Google Shape;153;p27"/>
          <p:cNvSpPr txBox="1"/>
          <p:nvPr>
            <p:ph idx="1" type="body"/>
          </p:nvPr>
        </p:nvSpPr>
        <p:spPr>
          <a:xfrm>
            <a:off x="572021" y="2616235"/>
            <a:ext cx="29757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4" name="Google Shape;154;p27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27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8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28"/>
          <p:cNvSpPr txBox="1"/>
          <p:nvPr>
            <p:ph type="title"/>
          </p:nvPr>
        </p:nvSpPr>
        <p:spPr>
          <a:xfrm>
            <a:off x="556113" y="1600200"/>
            <a:ext cx="30513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59" name="Google Shape;159;p28"/>
          <p:cNvSpPr txBox="1"/>
          <p:nvPr>
            <p:ph idx="1" type="body"/>
          </p:nvPr>
        </p:nvSpPr>
        <p:spPr>
          <a:xfrm>
            <a:off x="572021" y="2616235"/>
            <a:ext cx="30204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60" name="Google Shape;160;p28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28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9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29"/>
          <p:cNvSpPr txBox="1"/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65" name="Google Shape;165;p29"/>
          <p:cNvSpPr txBox="1"/>
          <p:nvPr>
            <p:ph idx="1" type="body"/>
          </p:nvPr>
        </p:nvSpPr>
        <p:spPr>
          <a:xfrm>
            <a:off x="572021" y="2616235"/>
            <a:ext cx="30204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66" name="Google Shape;166;p29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29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0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30"/>
          <p:cNvSpPr txBox="1"/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71" name="Google Shape;171;p30"/>
          <p:cNvSpPr txBox="1"/>
          <p:nvPr>
            <p:ph idx="1" type="body"/>
          </p:nvPr>
        </p:nvSpPr>
        <p:spPr>
          <a:xfrm>
            <a:off x="572021" y="2616235"/>
            <a:ext cx="30057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72" name="Google Shape;172;p30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30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1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31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78" name="Google Shape;178;p31"/>
          <p:cNvSpPr txBox="1"/>
          <p:nvPr>
            <p:ph idx="1" type="body"/>
          </p:nvPr>
        </p:nvSpPr>
        <p:spPr>
          <a:xfrm>
            <a:off x="5122581" y="2535656"/>
            <a:ext cx="2443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79" name="Google Shape;179;p31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31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2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32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85" name="Google Shape;185;p32"/>
          <p:cNvSpPr txBox="1"/>
          <p:nvPr>
            <p:ph idx="1" type="body"/>
          </p:nvPr>
        </p:nvSpPr>
        <p:spPr>
          <a:xfrm>
            <a:off x="5122581" y="2535656"/>
            <a:ext cx="24660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86" name="Google Shape;186;p32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32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3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33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92" name="Google Shape;192;p33"/>
          <p:cNvSpPr txBox="1"/>
          <p:nvPr>
            <p:ph idx="1" type="body"/>
          </p:nvPr>
        </p:nvSpPr>
        <p:spPr>
          <a:xfrm>
            <a:off x="5122581" y="2535656"/>
            <a:ext cx="23973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93" name="Google Shape;193;p33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33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4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34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99" name="Google Shape;199;p34"/>
          <p:cNvSpPr txBox="1"/>
          <p:nvPr>
            <p:ph idx="1" type="body"/>
          </p:nvPr>
        </p:nvSpPr>
        <p:spPr>
          <a:xfrm>
            <a:off x="5122581" y="2535656"/>
            <a:ext cx="2443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00" name="Google Shape;200;p34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34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5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35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06" name="Google Shape;206;p35"/>
          <p:cNvSpPr txBox="1"/>
          <p:nvPr>
            <p:ph idx="1" type="body"/>
          </p:nvPr>
        </p:nvSpPr>
        <p:spPr>
          <a:xfrm>
            <a:off x="5122581" y="2535656"/>
            <a:ext cx="24351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07" name="Google Shape;207;p35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35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9" name="Google Shape;209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6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36"/>
          <p:cNvSpPr txBox="1"/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13" name="Google Shape;213;p36"/>
          <p:cNvSpPr txBox="1"/>
          <p:nvPr>
            <p:ph idx="1" type="body"/>
          </p:nvPr>
        </p:nvSpPr>
        <p:spPr>
          <a:xfrm>
            <a:off x="3864773" y="2717411"/>
            <a:ext cx="25923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14" name="Google Shape;214;p36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36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6" name="Google Shape;216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7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37"/>
          <p:cNvSpPr txBox="1"/>
          <p:nvPr>
            <p:ph type="title"/>
          </p:nvPr>
        </p:nvSpPr>
        <p:spPr>
          <a:xfrm>
            <a:off x="3842289" y="1564481"/>
            <a:ext cx="3558300" cy="1114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20" name="Google Shape;220;p37"/>
          <p:cNvSpPr txBox="1"/>
          <p:nvPr>
            <p:ph idx="1" type="body"/>
          </p:nvPr>
        </p:nvSpPr>
        <p:spPr>
          <a:xfrm>
            <a:off x="3864773" y="2717411"/>
            <a:ext cx="2546700" cy="818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21" name="Google Shape;221;p37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37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3" name="Google Shape;223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8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38"/>
          <p:cNvSpPr txBox="1"/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27" name="Google Shape;227;p38"/>
          <p:cNvSpPr txBox="1"/>
          <p:nvPr>
            <p:ph idx="1" type="body"/>
          </p:nvPr>
        </p:nvSpPr>
        <p:spPr>
          <a:xfrm>
            <a:off x="3864773" y="2717411"/>
            <a:ext cx="25809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28" name="Google Shape;228;p38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38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0" name="Google Shape;230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9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39"/>
          <p:cNvSpPr txBox="1"/>
          <p:nvPr>
            <p:ph type="title"/>
          </p:nvPr>
        </p:nvSpPr>
        <p:spPr>
          <a:xfrm>
            <a:off x="3842289" y="1314450"/>
            <a:ext cx="35868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Arial"/>
              <a:buNone/>
              <a:defRPr sz="36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34" name="Google Shape;234;p39"/>
          <p:cNvSpPr txBox="1"/>
          <p:nvPr>
            <p:ph idx="1" type="body"/>
          </p:nvPr>
        </p:nvSpPr>
        <p:spPr>
          <a:xfrm>
            <a:off x="3864773" y="2717411"/>
            <a:ext cx="2455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35" name="Google Shape;235;p39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39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7" name="Google Shape;237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40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40"/>
          <p:cNvSpPr txBox="1"/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41" name="Google Shape;241;p40"/>
          <p:cNvSpPr txBox="1"/>
          <p:nvPr>
            <p:ph idx="1" type="body"/>
          </p:nvPr>
        </p:nvSpPr>
        <p:spPr>
          <a:xfrm>
            <a:off x="3864773" y="2717411"/>
            <a:ext cx="25467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42" name="Google Shape;242;p40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40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4" name="Google Shape;244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41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41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41"/>
          <p:cNvSpPr/>
          <p:nvPr/>
        </p:nvSpPr>
        <p:spPr>
          <a:xfrm>
            <a:off x="847955" y="1178184"/>
            <a:ext cx="565812" cy="27906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41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50" name="Google Shape;250;p41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251" name="Google Shape;251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" name="Google Shape;253;p42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54" name="Google Shape;254;p42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42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6" name="Google Shape;256;p42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57" name="Google Shape;257;p42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58" name="Google Shape;258;p42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9" name="Google Shape;259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1" name="Google Shape;261;p43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62" name="Google Shape;262;p43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43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4" name="Google Shape;264;p43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65" name="Google Shape;265;p43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66" name="Google Shape;266;p43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67" name="Google Shape;267;p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9" name="Google Shape;269;p44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70" name="Google Shape;270;p44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44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2" name="Google Shape;272;p44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73" name="Google Shape;273;p44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74" name="Google Shape;274;p44"/>
          <p:cNvSpPr txBox="1"/>
          <p:nvPr/>
        </p:nvSpPr>
        <p:spPr>
          <a:xfrm>
            <a:off x="12893166" y="-314024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44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6" name="Google Shape;276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8" name="Google Shape;278;p45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79" name="Google Shape;279;p45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45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1" name="Google Shape;281;p45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82" name="Google Shape;282;p45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83" name="Google Shape;283;p45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4" name="Google Shape;284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46"/>
          <p:cNvSpPr/>
          <p:nvPr/>
        </p:nvSpPr>
        <p:spPr>
          <a:xfrm flipH="1">
            <a:off x="140384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46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b="0" i="0"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88" name="Google Shape;288;p46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89" name="Google Shape;289;p46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46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1" name="Google Shape;291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47"/>
          <p:cNvSpPr/>
          <p:nvPr/>
        </p:nvSpPr>
        <p:spPr>
          <a:xfrm flipH="1">
            <a:off x="1402423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47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95" name="Google Shape;295;p47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47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97" name="Google Shape;297;p47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98" name="Google Shape;298;p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48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48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02" name="Google Shape;302;p48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03" name="Google Shape;303;p48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48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5" name="Google Shape;305;p48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9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49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10" name="Google Shape;310;p49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11" name="Google Shape;311;p49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49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3" name="Google Shape;313;p49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50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50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b="0" i="0"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17" name="Google Shape;317;p50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18" name="Google Shape;318;p50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50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320" name="Google Shape;320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51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51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24" name="Google Shape;324;p51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25" name="Google Shape;325;p51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51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327" name="Google Shape;327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52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30" name="Google Shape;330;p52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31" name="Google Shape;331;p52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2" name="Google Shape;332;p52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52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4" name="Google Shape;334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53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37" name="Google Shape;337;p53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38" name="Google Shape;338;p53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9" name="Google Shape;339;p53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53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1" name="Google Shape;341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54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44" name="Google Shape;344;p54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45" name="Google Shape;345;p54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6" name="Google Shape;346;p54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54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8" name="Google Shape;348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55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51" name="Google Shape;351;p55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52" name="Google Shape;352;p55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3" name="Google Shape;353;p55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55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5" name="Google Shape;355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56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58" name="Google Shape;358;p56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59" name="Google Shape;359;p56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0" name="Google Shape;360;p56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56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2" name="Google Shape;362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7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65" name="Google Shape;365;p57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66" name="Google Shape;366;p57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67" name="Google Shape;367;p57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57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9" name="Google Shape;369;p57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58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72" name="Google Shape;372;p58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73" name="Google Shape;373;p58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74" name="Google Shape;374;p58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58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6" name="Google Shape;376;p58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59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79" name="Google Shape;379;p59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0" name="Google Shape;380;p59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1" name="Google Shape;381;p59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59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3" name="Google Shape;383;p59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60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86" name="Google Shape;386;p60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7" name="Google Shape;387;p60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8" name="Google Shape;388;p60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60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0" name="Google Shape;390;p60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61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93" name="Google Shape;393;p61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94" name="Google Shape;394;p61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95" name="Google Shape;395;p61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61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7" name="Google Shape;397;p61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" name="Google Shape;399;p62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400" name="Google Shape;400;p62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6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2" name="Google Shape;402;p62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03" name="Google Shape;403;p62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Arial"/>
              <a:buNone/>
              <a:defRPr sz="33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04" name="Google Shape;404;p62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05" name="Google Shape;405;p62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06" name="Google Shape;406;p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8" name="Google Shape;408;p63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409" name="Google Shape;409;p63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63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1" name="Google Shape;411;p63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12" name="Google Shape;412;p63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13" name="Google Shape;413;p63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14" name="Google Shape;414;p63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15" name="Google Shape;415;p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7" name="Google Shape;417;p64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418" name="Google Shape;418;p64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6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0" name="Google Shape;420;p64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21" name="Google Shape;421;p64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rial"/>
              <a:buNone/>
              <a:defRPr sz="33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22" name="Google Shape;422;p64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23" name="Google Shape;423;p64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24" name="Google Shape;424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65"/>
          <p:cNvSpPr/>
          <p:nvPr/>
        </p:nvSpPr>
        <p:spPr>
          <a:xfrm>
            <a:off x="0" y="0"/>
            <a:ext cx="2671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7" name="Google Shape;427;p65"/>
          <p:cNvGrpSpPr/>
          <p:nvPr/>
        </p:nvGrpSpPr>
        <p:grpSpPr>
          <a:xfrm>
            <a:off x="2671392" y="0"/>
            <a:ext cx="6473812" cy="5143500"/>
            <a:chOff x="7123711" y="0"/>
            <a:chExt cx="17263500" cy="13716000"/>
          </a:xfrm>
        </p:grpSpPr>
        <p:sp>
          <p:nvSpPr>
            <p:cNvPr id="428" name="Google Shape;428;p65"/>
            <p:cNvSpPr/>
            <p:nvPr/>
          </p:nvSpPr>
          <p:spPr>
            <a:xfrm>
              <a:off x="7123711" y="0"/>
              <a:ext cx="17263500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65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0" name="Google Shape;430;p65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31" name="Google Shape;431;p65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32" name="Google Shape;432;p65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33" name="Google Shape;433;p65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34" name="Google Shape;434;p65"/>
          <p:cNvSpPr txBox="1"/>
          <p:nvPr/>
        </p:nvSpPr>
        <p:spPr>
          <a:xfrm>
            <a:off x="812026" y="478255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5" name="Google Shape;435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7" name="Google Shape;437;p66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438" name="Google Shape;438;p66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6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0" name="Google Shape;440;p66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41" name="Google Shape;441;p66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42" name="Google Shape;442;p66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43" name="Google Shape;443;p66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44" name="Google Shape;444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6" name="Google Shape;446;p67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47" name="Google Shape;447;p67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67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67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67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1" name="Google Shape;451;p67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52" name="Google Shape;452;p67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4" name="Google Shape;454;p68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55" name="Google Shape;455;p68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68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68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68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9" name="Google Shape;459;p68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60" name="Google Shape;460;p68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2" name="Google Shape;462;p69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63" name="Google Shape;463;p69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69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69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69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7" name="Google Shape;467;p69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68" name="Google Shape;468;p69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0" name="Google Shape;470;p70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71" name="Google Shape;471;p70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70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70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70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5" name="Google Shape;475;p70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76" name="Google Shape;476;p70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8" name="Google Shape;478;p71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79" name="Google Shape;479;p71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71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71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71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3" name="Google Shape;483;p71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84" name="Google Shape;484;p71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72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87" name="Google Shape;487;p72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88" name="Google Shape;488;p72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" name="Google Shape;489;p72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0" name="Google Shape;490;p72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73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3" name="Google Shape;493;p73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94" name="Google Shape;494;p73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" name="Google Shape;495;p73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6" name="Google Shape;496;p73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74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9" name="Google Shape;499;p74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500" name="Google Shape;500;p74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" name="Google Shape;501;p74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2" name="Google Shape;502;p74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75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05" name="Google Shape;505;p75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506" name="Google Shape;506;p75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" name="Google Shape;507;p75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8" name="Google Shape;508;p75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76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1" name="Google Shape;511;p76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512" name="Google Shape;512;p76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3" name="Google Shape;513;p7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4" name="Google Shape;514;p76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6" name="Google Shape;516;p77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17" name="Google Shape;517;p77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77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" name="Google Shape;519;p77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0" name="Google Shape;520;p77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" name="Google Shape;522;p78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23" name="Google Shape;523;p78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78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78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6" name="Google Shape;526;p78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8" name="Google Shape;528;p79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29" name="Google Shape;529;p79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79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" name="Google Shape;531;p79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2" name="Google Shape;532;p79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4" name="Google Shape;534;p80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35" name="Google Shape;535;p80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80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" name="Google Shape;537;p80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8" name="Google Shape;538;p80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Arial"/>
              <a:buNone/>
              <a:defRPr sz="52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0" name="Google Shape;540;p81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41" name="Google Shape;541;p81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81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3" name="Google Shape;543;p81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4" name="Google Shape;544;p81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82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47" name="Google Shape;547;p82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Arial"/>
              <a:buNone/>
              <a:defRPr sz="33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48" name="Google Shape;548;p82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49" name="Google Shape;549;p82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50" name="Google Shape;550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83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53" name="Google Shape;553;p83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54" name="Google Shape;554;p83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55" name="Google Shape;555;p83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56" name="Google Shape;556;p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84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59" name="Google Shape;559;p84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rial"/>
              <a:buNone/>
              <a:defRPr sz="33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60" name="Google Shape;560;p84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61" name="Google Shape;561;p84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62" name="Google Shape;562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85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65" name="Google Shape;565;p85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66" name="Google Shape;566;p85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67" name="Google Shape;567;p85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68" name="Google Shape;568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86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71" name="Google Shape;571;p86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72" name="Google Shape;572;p86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73" name="Google Shape;573;p86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74" name="Google Shape;574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87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p87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88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88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89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3" name="Google Shape;583;p89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90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Google Shape;586;p90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Arial"/>
              <a:buNone/>
              <a:defRPr sz="52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91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9" name="Google Shape;589;p91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92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2" name="Google Shape;592;p92"/>
          <p:cNvSpPr txBox="1"/>
          <p:nvPr>
            <p:ph type="title"/>
          </p:nvPr>
        </p:nvSpPr>
        <p:spPr>
          <a:xfrm>
            <a:off x="827514" y="1789557"/>
            <a:ext cx="3372300" cy="15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93" name="Google Shape;593;p92"/>
          <p:cNvSpPr txBox="1"/>
          <p:nvPr>
            <p:ph idx="1" type="body"/>
          </p:nvPr>
        </p:nvSpPr>
        <p:spPr>
          <a:xfrm>
            <a:off x="5029141" y="1789557"/>
            <a:ext cx="3514200" cy="15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33958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93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93"/>
          <p:cNvSpPr txBox="1"/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97" name="Google Shape;597;p93"/>
          <p:cNvSpPr/>
          <p:nvPr/>
        </p:nvSpPr>
        <p:spPr>
          <a:xfrm>
            <a:off x="4419154" y="1220722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93"/>
          <p:cNvSpPr/>
          <p:nvPr/>
        </p:nvSpPr>
        <p:spPr>
          <a:xfrm>
            <a:off x="4419154" y="2301337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93"/>
          <p:cNvSpPr/>
          <p:nvPr/>
        </p:nvSpPr>
        <p:spPr>
          <a:xfrm>
            <a:off x="4419154" y="3391875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0" name="Google Shape;600;p93"/>
          <p:cNvSpPr txBox="1"/>
          <p:nvPr>
            <p:ph idx="1" type="body"/>
          </p:nvPr>
        </p:nvSpPr>
        <p:spPr>
          <a:xfrm>
            <a:off x="4932901" y="1274172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1" name="Google Shape;601;p93"/>
          <p:cNvSpPr txBox="1"/>
          <p:nvPr>
            <p:ph idx="2" type="body"/>
          </p:nvPr>
        </p:nvSpPr>
        <p:spPr>
          <a:xfrm>
            <a:off x="4932901" y="2367468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2" name="Google Shape;602;p93"/>
          <p:cNvSpPr txBox="1"/>
          <p:nvPr>
            <p:ph idx="3" type="body"/>
          </p:nvPr>
        </p:nvSpPr>
        <p:spPr>
          <a:xfrm>
            <a:off x="4932901" y="3445326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94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5" name="Google Shape;605;p94"/>
          <p:cNvSpPr txBox="1"/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06" name="Google Shape;606;p94"/>
          <p:cNvSpPr txBox="1"/>
          <p:nvPr>
            <p:ph idx="1" type="body"/>
          </p:nvPr>
        </p:nvSpPr>
        <p:spPr>
          <a:xfrm>
            <a:off x="4932901" y="713466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7" name="Google Shape;607;p94"/>
          <p:cNvSpPr txBox="1"/>
          <p:nvPr>
            <p:ph idx="2" type="body"/>
          </p:nvPr>
        </p:nvSpPr>
        <p:spPr>
          <a:xfrm>
            <a:off x="4932901" y="1806761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8" name="Google Shape;608;p94"/>
          <p:cNvSpPr txBox="1"/>
          <p:nvPr>
            <p:ph idx="3" type="body"/>
          </p:nvPr>
        </p:nvSpPr>
        <p:spPr>
          <a:xfrm>
            <a:off x="4932901" y="2876047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9" name="Google Shape;609;p94"/>
          <p:cNvSpPr txBox="1"/>
          <p:nvPr>
            <p:ph idx="4" type="body"/>
          </p:nvPr>
        </p:nvSpPr>
        <p:spPr>
          <a:xfrm>
            <a:off x="4932901" y="3868652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p95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2" name="Google Shape;612;p95"/>
          <p:cNvSpPr txBox="1"/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13" name="Google Shape;613;p95"/>
          <p:cNvSpPr/>
          <p:nvPr/>
        </p:nvSpPr>
        <p:spPr>
          <a:xfrm>
            <a:off x="4419154" y="540744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p95"/>
          <p:cNvSpPr/>
          <p:nvPr/>
        </p:nvSpPr>
        <p:spPr>
          <a:xfrm>
            <a:off x="4419154" y="1382820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" name="Google Shape;615;p95"/>
          <p:cNvSpPr/>
          <p:nvPr/>
        </p:nvSpPr>
        <p:spPr>
          <a:xfrm>
            <a:off x="4419154" y="2256063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95"/>
          <p:cNvSpPr/>
          <p:nvPr/>
        </p:nvSpPr>
        <p:spPr>
          <a:xfrm>
            <a:off x="4419154" y="3129398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95"/>
          <p:cNvSpPr txBox="1"/>
          <p:nvPr>
            <p:ph idx="1" type="body"/>
          </p:nvPr>
        </p:nvSpPr>
        <p:spPr>
          <a:xfrm>
            <a:off x="4932901" y="594195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8" name="Google Shape;618;p95"/>
          <p:cNvSpPr txBox="1"/>
          <p:nvPr>
            <p:ph idx="2" type="body"/>
          </p:nvPr>
        </p:nvSpPr>
        <p:spPr>
          <a:xfrm>
            <a:off x="4932901" y="1448950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9" name="Google Shape;619;p95"/>
          <p:cNvSpPr txBox="1"/>
          <p:nvPr>
            <p:ph idx="3" type="body"/>
          </p:nvPr>
        </p:nvSpPr>
        <p:spPr>
          <a:xfrm>
            <a:off x="4932901" y="2309513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0" name="Google Shape;620;p95"/>
          <p:cNvSpPr txBox="1"/>
          <p:nvPr>
            <p:ph idx="4" type="body"/>
          </p:nvPr>
        </p:nvSpPr>
        <p:spPr>
          <a:xfrm>
            <a:off x="4932901" y="3182849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1" name="Google Shape;621;p95"/>
          <p:cNvSpPr/>
          <p:nvPr/>
        </p:nvSpPr>
        <p:spPr>
          <a:xfrm>
            <a:off x="4419154" y="3949377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2" name="Google Shape;622;p95"/>
          <p:cNvSpPr txBox="1"/>
          <p:nvPr>
            <p:ph idx="5" type="body"/>
          </p:nvPr>
        </p:nvSpPr>
        <p:spPr>
          <a:xfrm>
            <a:off x="4932901" y="4002828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4" name="Google Shape;624;p96"/>
          <p:cNvGrpSpPr/>
          <p:nvPr/>
        </p:nvGrpSpPr>
        <p:grpSpPr>
          <a:xfrm>
            <a:off x="-8973" y="-1"/>
            <a:ext cx="9154197" cy="5150700"/>
            <a:chOff x="-23928" y="-2"/>
            <a:chExt cx="24411191" cy="13735201"/>
          </a:xfrm>
        </p:grpSpPr>
        <p:sp>
          <p:nvSpPr>
            <p:cNvPr id="625" name="Google Shape;625;p96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96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7" name="Google Shape;627;p96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28" name="Google Shape;628;p96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29" name="Google Shape;629;p96"/>
          <p:cNvSpPr txBox="1"/>
          <p:nvPr>
            <p:ph type="title"/>
          </p:nvPr>
        </p:nvSpPr>
        <p:spPr>
          <a:xfrm>
            <a:off x="852737" y="1221137"/>
            <a:ext cx="4962000" cy="639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30" name="Google Shape;630;p96"/>
          <p:cNvSpPr txBox="1"/>
          <p:nvPr>
            <p:ph idx="1" type="body"/>
          </p:nvPr>
        </p:nvSpPr>
        <p:spPr>
          <a:xfrm>
            <a:off x="886305" y="1944528"/>
            <a:ext cx="22191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500"/>
              <a:buNone/>
              <a:defRPr sz="15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1" name="Google Shape;631;p96"/>
          <p:cNvSpPr/>
          <p:nvPr>
            <p:ph idx="2" type="pic"/>
          </p:nvPr>
        </p:nvSpPr>
        <p:spPr>
          <a:xfrm>
            <a:off x="848937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2" name="Google Shape;632;p96"/>
          <p:cNvSpPr txBox="1"/>
          <p:nvPr>
            <p:ph idx="3" type="body"/>
          </p:nvPr>
        </p:nvSpPr>
        <p:spPr>
          <a:xfrm>
            <a:off x="679820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3" name="Google Shape;633;p96"/>
          <p:cNvSpPr txBox="1"/>
          <p:nvPr>
            <p:ph idx="4" type="body"/>
          </p:nvPr>
        </p:nvSpPr>
        <p:spPr>
          <a:xfrm>
            <a:off x="679820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4" name="Google Shape;634;p96"/>
          <p:cNvSpPr/>
          <p:nvPr>
            <p:ph idx="5" type="pic"/>
          </p:nvPr>
        </p:nvSpPr>
        <p:spPr>
          <a:xfrm>
            <a:off x="2914228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5" name="Google Shape;635;p96"/>
          <p:cNvSpPr txBox="1"/>
          <p:nvPr>
            <p:ph idx="6" type="body"/>
          </p:nvPr>
        </p:nvSpPr>
        <p:spPr>
          <a:xfrm>
            <a:off x="2773651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6" name="Google Shape;636;p96"/>
          <p:cNvSpPr txBox="1"/>
          <p:nvPr>
            <p:ph idx="7" type="body"/>
          </p:nvPr>
        </p:nvSpPr>
        <p:spPr>
          <a:xfrm>
            <a:off x="2773651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7" name="Google Shape;637;p96"/>
          <p:cNvSpPr/>
          <p:nvPr>
            <p:ph idx="8" type="pic"/>
          </p:nvPr>
        </p:nvSpPr>
        <p:spPr>
          <a:xfrm>
            <a:off x="5123106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96"/>
          <p:cNvSpPr txBox="1"/>
          <p:nvPr>
            <p:ph idx="9" type="body"/>
          </p:nvPr>
        </p:nvSpPr>
        <p:spPr>
          <a:xfrm>
            <a:off x="4953988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9" name="Google Shape;639;p96"/>
          <p:cNvSpPr txBox="1"/>
          <p:nvPr>
            <p:ph idx="13" type="body"/>
          </p:nvPr>
        </p:nvSpPr>
        <p:spPr>
          <a:xfrm>
            <a:off x="4953988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1" name="Google Shape;641;p97"/>
          <p:cNvGrpSpPr/>
          <p:nvPr/>
        </p:nvGrpSpPr>
        <p:grpSpPr>
          <a:xfrm>
            <a:off x="-8973" y="-1"/>
            <a:ext cx="9154197" cy="5150700"/>
            <a:chOff x="-23928" y="-2"/>
            <a:chExt cx="24411191" cy="13735201"/>
          </a:xfrm>
        </p:grpSpPr>
        <p:sp>
          <p:nvSpPr>
            <p:cNvPr id="642" name="Google Shape;642;p97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3" name="Google Shape;643;p97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4" name="Google Shape;644;p97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45" name="Google Shape;645;p97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46" name="Google Shape;646;p97"/>
          <p:cNvSpPr txBox="1"/>
          <p:nvPr>
            <p:ph type="title"/>
          </p:nvPr>
        </p:nvSpPr>
        <p:spPr>
          <a:xfrm>
            <a:off x="852737" y="1221137"/>
            <a:ext cx="4962000" cy="639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47" name="Google Shape;647;p97"/>
          <p:cNvSpPr txBox="1"/>
          <p:nvPr>
            <p:ph idx="1" type="body"/>
          </p:nvPr>
        </p:nvSpPr>
        <p:spPr>
          <a:xfrm>
            <a:off x="886305" y="1944528"/>
            <a:ext cx="22191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500"/>
              <a:buNone/>
              <a:defRPr sz="15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8" name="Google Shape;648;p97"/>
          <p:cNvSpPr/>
          <p:nvPr>
            <p:ph idx="2" type="pic"/>
          </p:nvPr>
        </p:nvSpPr>
        <p:spPr>
          <a:xfrm>
            <a:off x="848937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9" name="Google Shape;649;p97"/>
          <p:cNvSpPr txBox="1"/>
          <p:nvPr>
            <p:ph idx="3" type="body"/>
          </p:nvPr>
        </p:nvSpPr>
        <p:spPr>
          <a:xfrm>
            <a:off x="679820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0" name="Google Shape;650;p97"/>
          <p:cNvSpPr txBox="1"/>
          <p:nvPr>
            <p:ph idx="4" type="body"/>
          </p:nvPr>
        </p:nvSpPr>
        <p:spPr>
          <a:xfrm>
            <a:off x="679820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1" name="Google Shape;651;p97"/>
          <p:cNvSpPr/>
          <p:nvPr>
            <p:ph idx="5" type="pic"/>
          </p:nvPr>
        </p:nvSpPr>
        <p:spPr>
          <a:xfrm>
            <a:off x="2914228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52" name="Google Shape;652;p97"/>
          <p:cNvSpPr txBox="1"/>
          <p:nvPr>
            <p:ph idx="6" type="body"/>
          </p:nvPr>
        </p:nvSpPr>
        <p:spPr>
          <a:xfrm>
            <a:off x="2773651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3" name="Google Shape;653;p97"/>
          <p:cNvSpPr txBox="1"/>
          <p:nvPr>
            <p:ph idx="7" type="body"/>
          </p:nvPr>
        </p:nvSpPr>
        <p:spPr>
          <a:xfrm>
            <a:off x="2773651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4" name="Google Shape;654;p97"/>
          <p:cNvSpPr/>
          <p:nvPr>
            <p:ph idx="8" type="pic"/>
          </p:nvPr>
        </p:nvSpPr>
        <p:spPr>
          <a:xfrm>
            <a:off x="5123106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55" name="Google Shape;655;p97"/>
          <p:cNvSpPr txBox="1"/>
          <p:nvPr>
            <p:ph idx="9" type="body"/>
          </p:nvPr>
        </p:nvSpPr>
        <p:spPr>
          <a:xfrm>
            <a:off x="4953988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6" name="Google Shape;656;p97"/>
          <p:cNvSpPr txBox="1"/>
          <p:nvPr>
            <p:ph idx="13" type="body"/>
          </p:nvPr>
        </p:nvSpPr>
        <p:spPr>
          <a:xfrm>
            <a:off x="4953988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98"/>
          <p:cNvSpPr/>
          <p:nvPr/>
        </p:nvSpPr>
        <p:spPr>
          <a:xfrm>
            <a:off x="3073932" y="0"/>
            <a:ext cx="60720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" name="Google Shape;659;p98"/>
          <p:cNvSpPr txBox="1"/>
          <p:nvPr>
            <p:ph type="title"/>
          </p:nvPr>
        </p:nvSpPr>
        <p:spPr>
          <a:xfrm>
            <a:off x="526711" y="2800350"/>
            <a:ext cx="1873800" cy="759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 sz="2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60" name="Google Shape;660;p98"/>
          <p:cNvSpPr txBox="1"/>
          <p:nvPr>
            <p:ph idx="1" type="body"/>
          </p:nvPr>
        </p:nvSpPr>
        <p:spPr>
          <a:xfrm>
            <a:off x="524342" y="3670652"/>
            <a:ext cx="18738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1" name="Google Shape;661;p98"/>
          <p:cNvSpPr/>
          <p:nvPr>
            <p:ph idx="2" type="pic"/>
          </p:nvPr>
        </p:nvSpPr>
        <p:spPr>
          <a:xfrm>
            <a:off x="603603" y="599275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98"/>
          <p:cNvSpPr txBox="1"/>
          <p:nvPr>
            <p:ph idx="3" type="body"/>
          </p:nvPr>
        </p:nvSpPr>
        <p:spPr>
          <a:xfrm>
            <a:off x="572021" y="1974333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3" name="Google Shape;663;p98"/>
          <p:cNvSpPr txBox="1"/>
          <p:nvPr>
            <p:ph idx="4" type="body"/>
          </p:nvPr>
        </p:nvSpPr>
        <p:spPr>
          <a:xfrm>
            <a:off x="572021" y="221124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4" name="Google Shape;664;p98"/>
          <p:cNvSpPr txBox="1"/>
          <p:nvPr>
            <p:ph idx="5" type="body"/>
          </p:nvPr>
        </p:nvSpPr>
        <p:spPr>
          <a:xfrm>
            <a:off x="3343435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5" name="Google Shape;665;p98"/>
          <p:cNvSpPr txBox="1"/>
          <p:nvPr>
            <p:ph idx="6" type="body"/>
          </p:nvPr>
        </p:nvSpPr>
        <p:spPr>
          <a:xfrm>
            <a:off x="3343435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6" name="Google Shape;666;p98"/>
          <p:cNvSpPr txBox="1"/>
          <p:nvPr>
            <p:ph idx="7" type="body"/>
          </p:nvPr>
        </p:nvSpPr>
        <p:spPr>
          <a:xfrm>
            <a:off x="4744516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7" name="Google Shape;667;p98"/>
          <p:cNvSpPr txBox="1"/>
          <p:nvPr>
            <p:ph idx="8" type="body"/>
          </p:nvPr>
        </p:nvSpPr>
        <p:spPr>
          <a:xfrm>
            <a:off x="4744516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8" name="Google Shape;668;p98"/>
          <p:cNvSpPr txBox="1"/>
          <p:nvPr>
            <p:ph idx="9" type="body"/>
          </p:nvPr>
        </p:nvSpPr>
        <p:spPr>
          <a:xfrm>
            <a:off x="6146592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9" name="Google Shape;669;p98"/>
          <p:cNvSpPr txBox="1"/>
          <p:nvPr>
            <p:ph idx="13" type="body"/>
          </p:nvPr>
        </p:nvSpPr>
        <p:spPr>
          <a:xfrm>
            <a:off x="6146592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0" name="Google Shape;670;p98"/>
          <p:cNvSpPr txBox="1"/>
          <p:nvPr>
            <p:ph idx="14" type="body"/>
          </p:nvPr>
        </p:nvSpPr>
        <p:spPr>
          <a:xfrm>
            <a:off x="7546678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1" name="Google Shape;671;p98"/>
          <p:cNvSpPr txBox="1"/>
          <p:nvPr>
            <p:ph idx="15" type="body"/>
          </p:nvPr>
        </p:nvSpPr>
        <p:spPr>
          <a:xfrm>
            <a:off x="7546678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2" name="Google Shape;672;p98"/>
          <p:cNvSpPr txBox="1"/>
          <p:nvPr>
            <p:ph idx="16" type="body"/>
          </p:nvPr>
        </p:nvSpPr>
        <p:spPr>
          <a:xfrm>
            <a:off x="3343435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3" name="Google Shape;673;p98"/>
          <p:cNvSpPr txBox="1"/>
          <p:nvPr>
            <p:ph idx="17" type="body"/>
          </p:nvPr>
        </p:nvSpPr>
        <p:spPr>
          <a:xfrm>
            <a:off x="3343435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4" name="Google Shape;674;p98"/>
          <p:cNvSpPr txBox="1"/>
          <p:nvPr>
            <p:ph idx="18" type="body"/>
          </p:nvPr>
        </p:nvSpPr>
        <p:spPr>
          <a:xfrm>
            <a:off x="4742380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5" name="Google Shape;675;p98"/>
          <p:cNvSpPr txBox="1"/>
          <p:nvPr>
            <p:ph idx="19" type="body"/>
          </p:nvPr>
        </p:nvSpPr>
        <p:spPr>
          <a:xfrm>
            <a:off x="4742380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6" name="Google Shape;676;p98"/>
          <p:cNvSpPr txBox="1"/>
          <p:nvPr>
            <p:ph idx="20" type="body"/>
          </p:nvPr>
        </p:nvSpPr>
        <p:spPr>
          <a:xfrm>
            <a:off x="6146592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7" name="Google Shape;677;p98"/>
          <p:cNvSpPr txBox="1"/>
          <p:nvPr>
            <p:ph idx="21" type="body"/>
          </p:nvPr>
        </p:nvSpPr>
        <p:spPr>
          <a:xfrm>
            <a:off x="6146592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8" name="Google Shape;678;p98"/>
          <p:cNvSpPr/>
          <p:nvPr>
            <p:ph idx="22" type="pic"/>
          </p:nvPr>
        </p:nvSpPr>
        <p:spPr>
          <a:xfrm>
            <a:off x="3512551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79" name="Google Shape;679;p98"/>
          <p:cNvSpPr/>
          <p:nvPr>
            <p:ph idx="23" type="pic"/>
          </p:nvPr>
        </p:nvSpPr>
        <p:spPr>
          <a:xfrm>
            <a:off x="4913632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0" name="Google Shape;680;p98"/>
          <p:cNvSpPr/>
          <p:nvPr>
            <p:ph idx="24" type="pic"/>
          </p:nvPr>
        </p:nvSpPr>
        <p:spPr>
          <a:xfrm>
            <a:off x="4882957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1" name="Google Shape;681;p98"/>
          <p:cNvSpPr/>
          <p:nvPr>
            <p:ph idx="25" type="pic"/>
          </p:nvPr>
        </p:nvSpPr>
        <p:spPr>
          <a:xfrm>
            <a:off x="3512551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2" name="Google Shape;682;p98"/>
          <p:cNvSpPr/>
          <p:nvPr>
            <p:ph idx="26" type="pic"/>
          </p:nvPr>
        </p:nvSpPr>
        <p:spPr>
          <a:xfrm>
            <a:off x="6286100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3" name="Google Shape;683;p98"/>
          <p:cNvSpPr/>
          <p:nvPr>
            <p:ph idx="27" type="pic"/>
          </p:nvPr>
        </p:nvSpPr>
        <p:spPr>
          <a:xfrm>
            <a:off x="7715794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4" name="Google Shape;684;p98"/>
          <p:cNvSpPr/>
          <p:nvPr>
            <p:ph idx="28" type="pic"/>
          </p:nvPr>
        </p:nvSpPr>
        <p:spPr>
          <a:xfrm>
            <a:off x="6286100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99"/>
          <p:cNvSpPr txBox="1"/>
          <p:nvPr>
            <p:ph type="title"/>
          </p:nvPr>
        </p:nvSpPr>
        <p:spPr>
          <a:xfrm>
            <a:off x="3767309" y="914400"/>
            <a:ext cx="47937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87" name="Google Shape;687;p99"/>
          <p:cNvSpPr txBox="1"/>
          <p:nvPr>
            <p:ph idx="1" type="body"/>
          </p:nvPr>
        </p:nvSpPr>
        <p:spPr>
          <a:xfrm>
            <a:off x="3764940" y="1673945"/>
            <a:ext cx="47937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88" name="Google Shape;688;p99"/>
          <p:cNvSpPr/>
          <p:nvPr/>
        </p:nvSpPr>
        <p:spPr>
          <a:xfrm>
            <a:off x="3076008" y="800100"/>
            <a:ext cx="10200" cy="1543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9" name="Google Shape;689;p99"/>
          <p:cNvSpPr txBox="1"/>
          <p:nvPr>
            <p:ph idx="2" type="body"/>
          </p:nvPr>
        </p:nvSpPr>
        <p:spPr>
          <a:xfrm>
            <a:off x="926709" y="210105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0" name="Google Shape;690;p99"/>
          <p:cNvSpPr txBox="1"/>
          <p:nvPr>
            <p:ph idx="3" type="body"/>
          </p:nvPr>
        </p:nvSpPr>
        <p:spPr>
          <a:xfrm>
            <a:off x="926709" y="233796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1" name="Google Shape;691;p99"/>
          <p:cNvSpPr txBox="1"/>
          <p:nvPr>
            <p:ph idx="4" type="body"/>
          </p:nvPr>
        </p:nvSpPr>
        <p:spPr>
          <a:xfrm>
            <a:off x="394333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2" name="Google Shape;692;p99"/>
          <p:cNvSpPr txBox="1"/>
          <p:nvPr>
            <p:ph idx="5" type="body"/>
          </p:nvPr>
        </p:nvSpPr>
        <p:spPr>
          <a:xfrm>
            <a:off x="394333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3" name="Google Shape;693;p99"/>
          <p:cNvSpPr txBox="1"/>
          <p:nvPr>
            <p:ph idx="6" type="body"/>
          </p:nvPr>
        </p:nvSpPr>
        <p:spPr>
          <a:xfrm>
            <a:off x="1790384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4" name="Google Shape;694;p99"/>
          <p:cNvSpPr txBox="1"/>
          <p:nvPr>
            <p:ph idx="7" type="body"/>
          </p:nvPr>
        </p:nvSpPr>
        <p:spPr>
          <a:xfrm>
            <a:off x="1790384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5" name="Google Shape;695;p99"/>
          <p:cNvSpPr txBox="1"/>
          <p:nvPr>
            <p:ph idx="8" type="body"/>
          </p:nvPr>
        </p:nvSpPr>
        <p:spPr>
          <a:xfrm>
            <a:off x="3191465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6" name="Google Shape;696;p99"/>
          <p:cNvSpPr txBox="1"/>
          <p:nvPr>
            <p:ph idx="9" type="body"/>
          </p:nvPr>
        </p:nvSpPr>
        <p:spPr>
          <a:xfrm>
            <a:off x="3191465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7" name="Google Shape;697;p99"/>
          <p:cNvSpPr txBox="1"/>
          <p:nvPr>
            <p:ph idx="13" type="body"/>
          </p:nvPr>
        </p:nvSpPr>
        <p:spPr>
          <a:xfrm>
            <a:off x="4592546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8" name="Google Shape;698;p99"/>
          <p:cNvSpPr txBox="1"/>
          <p:nvPr>
            <p:ph idx="14" type="body"/>
          </p:nvPr>
        </p:nvSpPr>
        <p:spPr>
          <a:xfrm>
            <a:off x="4592546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9" name="Google Shape;699;p99"/>
          <p:cNvSpPr txBox="1"/>
          <p:nvPr>
            <p:ph idx="15" type="body"/>
          </p:nvPr>
        </p:nvSpPr>
        <p:spPr>
          <a:xfrm>
            <a:off x="5993628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0" name="Google Shape;700;p99"/>
          <p:cNvSpPr txBox="1"/>
          <p:nvPr>
            <p:ph idx="16" type="body"/>
          </p:nvPr>
        </p:nvSpPr>
        <p:spPr>
          <a:xfrm>
            <a:off x="5993628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1" name="Google Shape;701;p99"/>
          <p:cNvSpPr txBox="1"/>
          <p:nvPr>
            <p:ph idx="17" type="body"/>
          </p:nvPr>
        </p:nvSpPr>
        <p:spPr>
          <a:xfrm>
            <a:off x="7394709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2" name="Google Shape;702;p99"/>
          <p:cNvSpPr txBox="1"/>
          <p:nvPr>
            <p:ph idx="18" type="body"/>
          </p:nvPr>
        </p:nvSpPr>
        <p:spPr>
          <a:xfrm>
            <a:off x="7394709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3" name="Google Shape;703;p99"/>
          <p:cNvSpPr/>
          <p:nvPr>
            <p:ph idx="19" type="pic"/>
          </p:nvPr>
        </p:nvSpPr>
        <p:spPr>
          <a:xfrm>
            <a:off x="1095826" y="711866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4" name="Google Shape;704;p99"/>
          <p:cNvSpPr/>
          <p:nvPr>
            <p:ph idx="20" type="pic"/>
          </p:nvPr>
        </p:nvSpPr>
        <p:spPr>
          <a:xfrm>
            <a:off x="563450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5" name="Google Shape;705;p99"/>
          <p:cNvSpPr/>
          <p:nvPr>
            <p:ph idx="21" type="pic"/>
          </p:nvPr>
        </p:nvSpPr>
        <p:spPr>
          <a:xfrm>
            <a:off x="1930960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6" name="Google Shape;706;p99"/>
          <p:cNvSpPr/>
          <p:nvPr>
            <p:ph idx="22" type="pic"/>
          </p:nvPr>
        </p:nvSpPr>
        <p:spPr>
          <a:xfrm>
            <a:off x="3360581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7" name="Google Shape;707;p99"/>
          <p:cNvSpPr/>
          <p:nvPr>
            <p:ph idx="23" type="pic"/>
          </p:nvPr>
        </p:nvSpPr>
        <p:spPr>
          <a:xfrm>
            <a:off x="4761662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8" name="Google Shape;708;p99"/>
          <p:cNvSpPr/>
          <p:nvPr>
            <p:ph idx="24" type="pic"/>
          </p:nvPr>
        </p:nvSpPr>
        <p:spPr>
          <a:xfrm>
            <a:off x="6162744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9" name="Google Shape;709;p99"/>
          <p:cNvSpPr/>
          <p:nvPr>
            <p:ph idx="25" type="pic"/>
          </p:nvPr>
        </p:nvSpPr>
        <p:spPr>
          <a:xfrm>
            <a:off x="7563825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100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12" name="Google Shape;712;p100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3" name="Google Shape;713;p100"/>
          <p:cNvSpPr txBox="1"/>
          <p:nvPr>
            <p:ph idx="2" type="body"/>
          </p:nvPr>
        </p:nvSpPr>
        <p:spPr>
          <a:xfrm>
            <a:off x="3899220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4" name="Google Shape;714;p100"/>
          <p:cNvSpPr txBox="1"/>
          <p:nvPr>
            <p:ph idx="3" type="body"/>
          </p:nvPr>
        </p:nvSpPr>
        <p:spPr>
          <a:xfrm>
            <a:off x="3899220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5" name="Google Shape;715;p100"/>
          <p:cNvSpPr txBox="1"/>
          <p:nvPr>
            <p:ph idx="4" type="body"/>
          </p:nvPr>
        </p:nvSpPr>
        <p:spPr>
          <a:xfrm>
            <a:off x="1790384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6" name="Google Shape;716;p100"/>
          <p:cNvSpPr txBox="1"/>
          <p:nvPr>
            <p:ph idx="5" type="body"/>
          </p:nvPr>
        </p:nvSpPr>
        <p:spPr>
          <a:xfrm>
            <a:off x="1790384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7" name="Google Shape;717;p100"/>
          <p:cNvSpPr txBox="1"/>
          <p:nvPr>
            <p:ph idx="6" type="body"/>
          </p:nvPr>
        </p:nvSpPr>
        <p:spPr>
          <a:xfrm>
            <a:off x="3191465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8" name="Google Shape;718;p100"/>
          <p:cNvSpPr txBox="1"/>
          <p:nvPr>
            <p:ph idx="7" type="body"/>
          </p:nvPr>
        </p:nvSpPr>
        <p:spPr>
          <a:xfrm>
            <a:off x="3191465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9" name="Google Shape;719;p100"/>
          <p:cNvSpPr txBox="1"/>
          <p:nvPr>
            <p:ph idx="8" type="body"/>
          </p:nvPr>
        </p:nvSpPr>
        <p:spPr>
          <a:xfrm>
            <a:off x="4592546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0" name="Google Shape;720;p100"/>
          <p:cNvSpPr txBox="1"/>
          <p:nvPr>
            <p:ph idx="9" type="body"/>
          </p:nvPr>
        </p:nvSpPr>
        <p:spPr>
          <a:xfrm>
            <a:off x="4592546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1" name="Google Shape;721;p100"/>
          <p:cNvSpPr txBox="1"/>
          <p:nvPr>
            <p:ph idx="13" type="body"/>
          </p:nvPr>
        </p:nvSpPr>
        <p:spPr>
          <a:xfrm>
            <a:off x="599362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2" name="Google Shape;722;p100"/>
          <p:cNvSpPr txBox="1"/>
          <p:nvPr>
            <p:ph idx="14" type="body"/>
          </p:nvPr>
        </p:nvSpPr>
        <p:spPr>
          <a:xfrm>
            <a:off x="599362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23" name="Google Shape;723;p100"/>
          <p:cNvCxnSpPr/>
          <p:nvPr/>
        </p:nvCxnSpPr>
        <p:spPr>
          <a:xfrm>
            <a:off x="2428832" y="3008405"/>
            <a:ext cx="42525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4" name="Google Shape;724;p100"/>
          <p:cNvCxnSpPr/>
          <p:nvPr/>
        </p:nvCxnSpPr>
        <p:spPr>
          <a:xfrm>
            <a:off x="2428832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5" name="Google Shape;725;p100"/>
          <p:cNvCxnSpPr/>
          <p:nvPr/>
        </p:nvCxnSpPr>
        <p:spPr>
          <a:xfrm>
            <a:off x="668146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6" name="Google Shape;726;p100"/>
          <p:cNvCxnSpPr/>
          <p:nvPr/>
        </p:nvCxnSpPr>
        <p:spPr>
          <a:xfrm>
            <a:off x="2428832" y="3008405"/>
            <a:ext cx="42525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7" name="Google Shape;727;p100"/>
          <p:cNvCxnSpPr/>
          <p:nvPr/>
        </p:nvCxnSpPr>
        <p:spPr>
          <a:xfrm>
            <a:off x="2428832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8" name="Google Shape;728;p100"/>
          <p:cNvCxnSpPr/>
          <p:nvPr/>
        </p:nvCxnSpPr>
        <p:spPr>
          <a:xfrm>
            <a:off x="668146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29" name="Google Shape;729;p100"/>
          <p:cNvSpPr/>
          <p:nvPr>
            <p:ph idx="15" type="pic"/>
          </p:nvPr>
        </p:nvSpPr>
        <p:spPr>
          <a:xfrm>
            <a:off x="193096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0" name="Google Shape;730;p100"/>
          <p:cNvSpPr/>
          <p:nvPr>
            <p:ph idx="16" type="pic"/>
          </p:nvPr>
        </p:nvSpPr>
        <p:spPr>
          <a:xfrm>
            <a:off x="3360581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1" name="Google Shape;731;p100"/>
          <p:cNvSpPr/>
          <p:nvPr>
            <p:ph idx="17" type="pic"/>
          </p:nvPr>
        </p:nvSpPr>
        <p:spPr>
          <a:xfrm>
            <a:off x="4761662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2" name="Google Shape;732;p100"/>
          <p:cNvSpPr/>
          <p:nvPr>
            <p:ph idx="18" type="pic"/>
          </p:nvPr>
        </p:nvSpPr>
        <p:spPr>
          <a:xfrm>
            <a:off x="6162744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3" name="Google Shape;733;p100"/>
          <p:cNvSpPr/>
          <p:nvPr>
            <p:ph idx="19" type="pic"/>
          </p:nvPr>
        </p:nvSpPr>
        <p:spPr>
          <a:xfrm>
            <a:off x="406833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734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101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36" name="Google Shape;736;p101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7" name="Google Shape;737;p101"/>
          <p:cNvSpPr txBox="1"/>
          <p:nvPr>
            <p:ph idx="2" type="body"/>
          </p:nvPr>
        </p:nvSpPr>
        <p:spPr>
          <a:xfrm>
            <a:off x="3138363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8" name="Google Shape;738;p101"/>
          <p:cNvSpPr txBox="1"/>
          <p:nvPr>
            <p:ph idx="3" type="body"/>
          </p:nvPr>
        </p:nvSpPr>
        <p:spPr>
          <a:xfrm>
            <a:off x="3138363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9" name="Google Shape;739;p101"/>
          <p:cNvSpPr txBox="1"/>
          <p:nvPr>
            <p:ph idx="4" type="body"/>
          </p:nvPr>
        </p:nvSpPr>
        <p:spPr>
          <a:xfrm>
            <a:off x="4697301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0" name="Google Shape;740;p101"/>
          <p:cNvSpPr txBox="1"/>
          <p:nvPr>
            <p:ph idx="5" type="body"/>
          </p:nvPr>
        </p:nvSpPr>
        <p:spPr>
          <a:xfrm>
            <a:off x="4697301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1" name="Google Shape;741;p101"/>
          <p:cNvSpPr txBox="1"/>
          <p:nvPr>
            <p:ph idx="6" type="body"/>
          </p:nvPr>
        </p:nvSpPr>
        <p:spPr>
          <a:xfrm>
            <a:off x="110294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2" name="Google Shape;742;p101"/>
          <p:cNvSpPr txBox="1"/>
          <p:nvPr>
            <p:ph idx="7" type="body"/>
          </p:nvPr>
        </p:nvSpPr>
        <p:spPr>
          <a:xfrm>
            <a:off x="110294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3" name="Google Shape;743;p101"/>
          <p:cNvSpPr txBox="1"/>
          <p:nvPr>
            <p:ph idx="8" type="body"/>
          </p:nvPr>
        </p:nvSpPr>
        <p:spPr>
          <a:xfrm>
            <a:off x="2498999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4" name="Google Shape;744;p101"/>
          <p:cNvSpPr txBox="1"/>
          <p:nvPr>
            <p:ph idx="9" type="body"/>
          </p:nvPr>
        </p:nvSpPr>
        <p:spPr>
          <a:xfrm>
            <a:off x="2498999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5" name="Google Shape;745;p101"/>
          <p:cNvSpPr txBox="1"/>
          <p:nvPr>
            <p:ph idx="13" type="body"/>
          </p:nvPr>
        </p:nvSpPr>
        <p:spPr>
          <a:xfrm>
            <a:off x="3900080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6" name="Google Shape;746;p101"/>
          <p:cNvSpPr txBox="1"/>
          <p:nvPr>
            <p:ph idx="14" type="body"/>
          </p:nvPr>
        </p:nvSpPr>
        <p:spPr>
          <a:xfrm>
            <a:off x="3900080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7" name="Google Shape;747;p101"/>
          <p:cNvSpPr txBox="1"/>
          <p:nvPr>
            <p:ph idx="15" type="body"/>
          </p:nvPr>
        </p:nvSpPr>
        <p:spPr>
          <a:xfrm>
            <a:off x="5301161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8" name="Google Shape;748;p101"/>
          <p:cNvSpPr txBox="1"/>
          <p:nvPr>
            <p:ph idx="16" type="body"/>
          </p:nvPr>
        </p:nvSpPr>
        <p:spPr>
          <a:xfrm>
            <a:off x="5301161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9" name="Google Shape;749;p101"/>
          <p:cNvSpPr txBox="1"/>
          <p:nvPr>
            <p:ph idx="17" type="body"/>
          </p:nvPr>
        </p:nvSpPr>
        <p:spPr>
          <a:xfrm>
            <a:off x="6702242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50" name="Google Shape;750;p101"/>
          <p:cNvSpPr txBox="1"/>
          <p:nvPr>
            <p:ph idx="18" type="body"/>
          </p:nvPr>
        </p:nvSpPr>
        <p:spPr>
          <a:xfrm>
            <a:off x="6702242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51" name="Google Shape;751;p101"/>
          <p:cNvCxnSpPr/>
          <p:nvPr/>
        </p:nvCxnSpPr>
        <p:spPr>
          <a:xfrm>
            <a:off x="1782305" y="3008405"/>
            <a:ext cx="55947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2" name="Google Shape;752;p101"/>
          <p:cNvCxnSpPr/>
          <p:nvPr/>
        </p:nvCxnSpPr>
        <p:spPr>
          <a:xfrm>
            <a:off x="1782305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3" name="Google Shape;753;p101"/>
          <p:cNvCxnSpPr/>
          <p:nvPr/>
        </p:nvCxnSpPr>
        <p:spPr>
          <a:xfrm>
            <a:off x="7376974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4" name="Google Shape;754;p101"/>
          <p:cNvCxnSpPr/>
          <p:nvPr/>
        </p:nvCxnSpPr>
        <p:spPr>
          <a:xfrm>
            <a:off x="1782305" y="3008405"/>
            <a:ext cx="55947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5" name="Google Shape;755;p101"/>
          <p:cNvCxnSpPr/>
          <p:nvPr/>
        </p:nvCxnSpPr>
        <p:spPr>
          <a:xfrm>
            <a:off x="1782305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6" name="Google Shape;756;p101"/>
          <p:cNvCxnSpPr/>
          <p:nvPr/>
        </p:nvCxnSpPr>
        <p:spPr>
          <a:xfrm>
            <a:off x="7376974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57" name="Google Shape;757;p101"/>
          <p:cNvSpPr/>
          <p:nvPr>
            <p:ph idx="19" type="pic"/>
          </p:nvPr>
        </p:nvSpPr>
        <p:spPr>
          <a:xfrm>
            <a:off x="127206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8" name="Google Shape;758;p101"/>
          <p:cNvSpPr/>
          <p:nvPr>
            <p:ph idx="20" type="pic"/>
          </p:nvPr>
        </p:nvSpPr>
        <p:spPr>
          <a:xfrm>
            <a:off x="263957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9" name="Google Shape;759;p101"/>
          <p:cNvSpPr/>
          <p:nvPr>
            <p:ph idx="21" type="pic"/>
          </p:nvPr>
        </p:nvSpPr>
        <p:spPr>
          <a:xfrm>
            <a:off x="4069196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0" name="Google Shape;760;p101"/>
          <p:cNvSpPr/>
          <p:nvPr>
            <p:ph idx="22" type="pic"/>
          </p:nvPr>
        </p:nvSpPr>
        <p:spPr>
          <a:xfrm>
            <a:off x="5470277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1" name="Google Shape;761;p101"/>
          <p:cNvSpPr/>
          <p:nvPr>
            <p:ph idx="23" type="pic"/>
          </p:nvPr>
        </p:nvSpPr>
        <p:spPr>
          <a:xfrm>
            <a:off x="6871359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2" name="Google Shape;762;p101"/>
          <p:cNvSpPr/>
          <p:nvPr>
            <p:ph idx="24" type="pic"/>
          </p:nvPr>
        </p:nvSpPr>
        <p:spPr>
          <a:xfrm>
            <a:off x="3278939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3" name="Google Shape;763;p101"/>
          <p:cNvSpPr/>
          <p:nvPr>
            <p:ph idx="25" type="pic"/>
          </p:nvPr>
        </p:nvSpPr>
        <p:spPr>
          <a:xfrm>
            <a:off x="486641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52.xml"/><Relationship Id="rId190" Type="http://schemas.openxmlformats.org/officeDocument/2006/relationships/slideLayout" Target="../slideLayouts/slideLayout202.xml"/><Relationship Id="rId42" Type="http://schemas.openxmlformats.org/officeDocument/2006/relationships/slideLayout" Target="../slideLayouts/slideLayout54.xml"/><Relationship Id="rId41" Type="http://schemas.openxmlformats.org/officeDocument/2006/relationships/slideLayout" Target="../slideLayouts/slideLayout53.xml"/><Relationship Id="rId44" Type="http://schemas.openxmlformats.org/officeDocument/2006/relationships/slideLayout" Target="../slideLayouts/slideLayout56.xml"/><Relationship Id="rId194" Type="http://schemas.openxmlformats.org/officeDocument/2006/relationships/slideLayout" Target="../slideLayouts/slideLayout206.xml"/><Relationship Id="rId43" Type="http://schemas.openxmlformats.org/officeDocument/2006/relationships/slideLayout" Target="../slideLayouts/slideLayout55.xml"/><Relationship Id="rId193" Type="http://schemas.openxmlformats.org/officeDocument/2006/relationships/slideLayout" Target="../slideLayouts/slideLayout205.xml"/><Relationship Id="rId46" Type="http://schemas.openxmlformats.org/officeDocument/2006/relationships/slideLayout" Target="../slideLayouts/slideLayout58.xml"/><Relationship Id="rId192" Type="http://schemas.openxmlformats.org/officeDocument/2006/relationships/slideLayout" Target="../slideLayouts/slideLayout204.xml"/><Relationship Id="rId45" Type="http://schemas.openxmlformats.org/officeDocument/2006/relationships/slideLayout" Target="../slideLayouts/slideLayout57.xml"/><Relationship Id="rId191" Type="http://schemas.openxmlformats.org/officeDocument/2006/relationships/slideLayout" Target="../slideLayouts/slideLayout203.xml"/><Relationship Id="rId48" Type="http://schemas.openxmlformats.org/officeDocument/2006/relationships/slideLayout" Target="../slideLayouts/slideLayout60.xml"/><Relationship Id="rId187" Type="http://schemas.openxmlformats.org/officeDocument/2006/relationships/slideLayout" Target="../slideLayouts/slideLayout199.xml"/><Relationship Id="rId47" Type="http://schemas.openxmlformats.org/officeDocument/2006/relationships/slideLayout" Target="../slideLayouts/slideLayout59.xml"/><Relationship Id="rId186" Type="http://schemas.openxmlformats.org/officeDocument/2006/relationships/slideLayout" Target="../slideLayouts/slideLayout198.xml"/><Relationship Id="rId185" Type="http://schemas.openxmlformats.org/officeDocument/2006/relationships/slideLayout" Target="../slideLayouts/slideLayout197.xml"/><Relationship Id="rId49" Type="http://schemas.openxmlformats.org/officeDocument/2006/relationships/slideLayout" Target="../slideLayouts/slideLayout61.xml"/><Relationship Id="rId184" Type="http://schemas.openxmlformats.org/officeDocument/2006/relationships/slideLayout" Target="../slideLayouts/slideLayout196.xml"/><Relationship Id="rId189" Type="http://schemas.openxmlformats.org/officeDocument/2006/relationships/slideLayout" Target="../slideLayouts/slideLayout201.xml"/><Relationship Id="rId188" Type="http://schemas.openxmlformats.org/officeDocument/2006/relationships/slideLayout" Target="../slideLayouts/slideLayout200.xml"/><Relationship Id="rId31" Type="http://schemas.openxmlformats.org/officeDocument/2006/relationships/slideLayout" Target="../slideLayouts/slideLayout43.xml"/><Relationship Id="rId30" Type="http://schemas.openxmlformats.org/officeDocument/2006/relationships/slideLayout" Target="../slideLayouts/slideLayout42.xml"/><Relationship Id="rId33" Type="http://schemas.openxmlformats.org/officeDocument/2006/relationships/slideLayout" Target="../slideLayouts/slideLayout45.xml"/><Relationship Id="rId183" Type="http://schemas.openxmlformats.org/officeDocument/2006/relationships/slideLayout" Target="../slideLayouts/slideLayout195.xml"/><Relationship Id="rId32" Type="http://schemas.openxmlformats.org/officeDocument/2006/relationships/slideLayout" Target="../slideLayouts/slideLayout44.xml"/><Relationship Id="rId182" Type="http://schemas.openxmlformats.org/officeDocument/2006/relationships/slideLayout" Target="../slideLayouts/slideLayout194.xml"/><Relationship Id="rId35" Type="http://schemas.openxmlformats.org/officeDocument/2006/relationships/slideLayout" Target="../slideLayouts/slideLayout47.xml"/><Relationship Id="rId181" Type="http://schemas.openxmlformats.org/officeDocument/2006/relationships/slideLayout" Target="../slideLayouts/slideLayout193.xml"/><Relationship Id="rId34" Type="http://schemas.openxmlformats.org/officeDocument/2006/relationships/slideLayout" Target="../slideLayouts/slideLayout46.xml"/><Relationship Id="rId180" Type="http://schemas.openxmlformats.org/officeDocument/2006/relationships/slideLayout" Target="../slideLayouts/slideLayout192.xml"/><Relationship Id="rId37" Type="http://schemas.openxmlformats.org/officeDocument/2006/relationships/slideLayout" Target="../slideLayouts/slideLayout49.xml"/><Relationship Id="rId176" Type="http://schemas.openxmlformats.org/officeDocument/2006/relationships/slideLayout" Target="../slideLayouts/slideLayout188.xml"/><Relationship Id="rId36" Type="http://schemas.openxmlformats.org/officeDocument/2006/relationships/slideLayout" Target="../slideLayouts/slideLayout48.xml"/><Relationship Id="rId175" Type="http://schemas.openxmlformats.org/officeDocument/2006/relationships/slideLayout" Target="../slideLayouts/slideLayout187.xml"/><Relationship Id="rId39" Type="http://schemas.openxmlformats.org/officeDocument/2006/relationships/slideLayout" Target="../slideLayouts/slideLayout51.xml"/><Relationship Id="rId174" Type="http://schemas.openxmlformats.org/officeDocument/2006/relationships/slideLayout" Target="../slideLayouts/slideLayout186.xml"/><Relationship Id="rId38" Type="http://schemas.openxmlformats.org/officeDocument/2006/relationships/slideLayout" Target="../slideLayouts/slideLayout50.xml"/><Relationship Id="rId173" Type="http://schemas.openxmlformats.org/officeDocument/2006/relationships/slideLayout" Target="../slideLayouts/slideLayout185.xml"/><Relationship Id="rId179" Type="http://schemas.openxmlformats.org/officeDocument/2006/relationships/slideLayout" Target="../slideLayouts/slideLayout191.xml"/><Relationship Id="rId178" Type="http://schemas.openxmlformats.org/officeDocument/2006/relationships/slideLayout" Target="../slideLayouts/slideLayout190.xml"/><Relationship Id="rId177" Type="http://schemas.openxmlformats.org/officeDocument/2006/relationships/slideLayout" Target="../slideLayouts/slideLayout189.xml"/><Relationship Id="rId20" Type="http://schemas.openxmlformats.org/officeDocument/2006/relationships/slideLayout" Target="../slideLayouts/slideLayout32.xml"/><Relationship Id="rId22" Type="http://schemas.openxmlformats.org/officeDocument/2006/relationships/slideLayout" Target="../slideLayouts/slideLayout34.xml"/><Relationship Id="rId21" Type="http://schemas.openxmlformats.org/officeDocument/2006/relationships/slideLayout" Target="../slideLayouts/slideLayout33.xml"/><Relationship Id="rId24" Type="http://schemas.openxmlformats.org/officeDocument/2006/relationships/slideLayout" Target="../slideLayouts/slideLayout36.xml"/><Relationship Id="rId23" Type="http://schemas.openxmlformats.org/officeDocument/2006/relationships/slideLayout" Target="../slideLayouts/slideLayout35.xml"/><Relationship Id="rId26" Type="http://schemas.openxmlformats.org/officeDocument/2006/relationships/slideLayout" Target="../slideLayouts/slideLayout38.xml"/><Relationship Id="rId25" Type="http://schemas.openxmlformats.org/officeDocument/2006/relationships/slideLayout" Target="../slideLayouts/slideLayout37.xml"/><Relationship Id="rId28" Type="http://schemas.openxmlformats.org/officeDocument/2006/relationships/slideLayout" Target="../slideLayouts/slideLayout40.xml"/><Relationship Id="rId27" Type="http://schemas.openxmlformats.org/officeDocument/2006/relationships/slideLayout" Target="../slideLayouts/slideLayout39.xml"/><Relationship Id="rId29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27.xml"/><Relationship Id="rId198" Type="http://schemas.openxmlformats.org/officeDocument/2006/relationships/slideLayout" Target="../slideLayouts/slideLayout210.xml"/><Relationship Id="rId14" Type="http://schemas.openxmlformats.org/officeDocument/2006/relationships/slideLayout" Target="../slideLayouts/slideLayout26.xml"/><Relationship Id="rId197" Type="http://schemas.openxmlformats.org/officeDocument/2006/relationships/slideLayout" Target="../slideLayouts/slideLayout209.xml"/><Relationship Id="rId17" Type="http://schemas.openxmlformats.org/officeDocument/2006/relationships/slideLayout" Target="../slideLayouts/slideLayout29.xml"/><Relationship Id="rId196" Type="http://schemas.openxmlformats.org/officeDocument/2006/relationships/slideLayout" Target="../slideLayouts/slideLayout208.xml"/><Relationship Id="rId16" Type="http://schemas.openxmlformats.org/officeDocument/2006/relationships/slideLayout" Target="../slideLayouts/slideLayout28.xml"/><Relationship Id="rId195" Type="http://schemas.openxmlformats.org/officeDocument/2006/relationships/slideLayout" Target="../slideLayouts/slideLayout207.xml"/><Relationship Id="rId19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0.xml"/><Relationship Id="rId199" Type="http://schemas.openxmlformats.org/officeDocument/2006/relationships/theme" Target="../theme/theme3.xml"/><Relationship Id="rId84" Type="http://schemas.openxmlformats.org/officeDocument/2006/relationships/slideLayout" Target="../slideLayouts/slideLayout96.xml"/><Relationship Id="rId83" Type="http://schemas.openxmlformats.org/officeDocument/2006/relationships/slideLayout" Target="../slideLayouts/slideLayout95.xml"/><Relationship Id="rId86" Type="http://schemas.openxmlformats.org/officeDocument/2006/relationships/slideLayout" Target="../slideLayouts/slideLayout98.xml"/><Relationship Id="rId85" Type="http://schemas.openxmlformats.org/officeDocument/2006/relationships/slideLayout" Target="../slideLayouts/slideLayout97.xml"/><Relationship Id="rId88" Type="http://schemas.openxmlformats.org/officeDocument/2006/relationships/slideLayout" Target="../slideLayouts/slideLayout100.xml"/><Relationship Id="rId150" Type="http://schemas.openxmlformats.org/officeDocument/2006/relationships/slideLayout" Target="../slideLayouts/slideLayout162.xml"/><Relationship Id="rId87" Type="http://schemas.openxmlformats.org/officeDocument/2006/relationships/slideLayout" Target="../slideLayouts/slideLayout99.xml"/><Relationship Id="rId89" Type="http://schemas.openxmlformats.org/officeDocument/2006/relationships/slideLayout" Target="../slideLayouts/slideLayout101.xml"/><Relationship Id="rId80" Type="http://schemas.openxmlformats.org/officeDocument/2006/relationships/slideLayout" Target="../slideLayouts/slideLayout92.xml"/><Relationship Id="rId82" Type="http://schemas.openxmlformats.org/officeDocument/2006/relationships/slideLayout" Target="../slideLayouts/slideLayout94.xml"/><Relationship Id="rId81" Type="http://schemas.openxmlformats.org/officeDocument/2006/relationships/slideLayout" Target="../slideLayouts/slideLayout93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149" Type="http://schemas.openxmlformats.org/officeDocument/2006/relationships/slideLayout" Target="../slideLayouts/slideLayout161.xml"/><Relationship Id="rId4" Type="http://schemas.openxmlformats.org/officeDocument/2006/relationships/slideLayout" Target="../slideLayouts/slideLayout16.xml"/><Relationship Id="rId148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21.xml"/><Relationship Id="rId143" Type="http://schemas.openxmlformats.org/officeDocument/2006/relationships/slideLayout" Target="../slideLayouts/slideLayout155.xml"/><Relationship Id="rId142" Type="http://schemas.openxmlformats.org/officeDocument/2006/relationships/slideLayout" Target="../slideLayouts/slideLayout154.xml"/><Relationship Id="rId141" Type="http://schemas.openxmlformats.org/officeDocument/2006/relationships/slideLayout" Target="../slideLayouts/slideLayout153.xml"/><Relationship Id="rId140" Type="http://schemas.openxmlformats.org/officeDocument/2006/relationships/slideLayout" Target="../slideLayouts/slideLayout152.xml"/><Relationship Id="rId5" Type="http://schemas.openxmlformats.org/officeDocument/2006/relationships/slideLayout" Target="../slideLayouts/slideLayout17.xml"/><Relationship Id="rId147" Type="http://schemas.openxmlformats.org/officeDocument/2006/relationships/slideLayout" Target="../slideLayouts/slideLayout159.xml"/><Relationship Id="rId6" Type="http://schemas.openxmlformats.org/officeDocument/2006/relationships/slideLayout" Target="../slideLayouts/slideLayout18.xml"/><Relationship Id="rId146" Type="http://schemas.openxmlformats.org/officeDocument/2006/relationships/slideLayout" Target="../slideLayouts/slideLayout158.xml"/><Relationship Id="rId7" Type="http://schemas.openxmlformats.org/officeDocument/2006/relationships/slideLayout" Target="../slideLayouts/slideLayout19.xml"/><Relationship Id="rId145" Type="http://schemas.openxmlformats.org/officeDocument/2006/relationships/slideLayout" Target="../slideLayouts/slideLayout157.xml"/><Relationship Id="rId8" Type="http://schemas.openxmlformats.org/officeDocument/2006/relationships/slideLayout" Target="../slideLayouts/slideLayout20.xml"/><Relationship Id="rId144" Type="http://schemas.openxmlformats.org/officeDocument/2006/relationships/slideLayout" Target="../slideLayouts/slideLayout156.xml"/><Relationship Id="rId73" Type="http://schemas.openxmlformats.org/officeDocument/2006/relationships/slideLayout" Target="../slideLayouts/slideLayout85.xml"/><Relationship Id="rId72" Type="http://schemas.openxmlformats.org/officeDocument/2006/relationships/slideLayout" Target="../slideLayouts/slideLayout84.xml"/><Relationship Id="rId75" Type="http://schemas.openxmlformats.org/officeDocument/2006/relationships/slideLayout" Target="../slideLayouts/slideLayout87.xml"/><Relationship Id="rId74" Type="http://schemas.openxmlformats.org/officeDocument/2006/relationships/slideLayout" Target="../slideLayouts/slideLayout86.xml"/><Relationship Id="rId77" Type="http://schemas.openxmlformats.org/officeDocument/2006/relationships/slideLayout" Target="../slideLayouts/slideLayout89.xml"/><Relationship Id="rId76" Type="http://schemas.openxmlformats.org/officeDocument/2006/relationships/slideLayout" Target="../slideLayouts/slideLayout88.xml"/><Relationship Id="rId79" Type="http://schemas.openxmlformats.org/officeDocument/2006/relationships/slideLayout" Target="../slideLayouts/slideLayout91.xml"/><Relationship Id="rId78" Type="http://schemas.openxmlformats.org/officeDocument/2006/relationships/slideLayout" Target="../slideLayouts/slideLayout90.xml"/><Relationship Id="rId71" Type="http://schemas.openxmlformats.org/officeDocument/2006/relationships/slideLayout" Target="../slideLayouts/slideLayout83.xml"/><Relationship Id="rId70" Type="http://schemas.openxmlformats.org/officeDocument/2006/relationships/slideLayout" Target="../slideLayouts/slideLayout82.xml"/><Relationship Id="rId139" Type="http://schemas.openxmlformats.org/officeDocument/2006/relationships/slideLayout" Target="../slideLayouts/slideLayout151.xml"/><Relationship Id="rId138" Type="http://schemas.openxmlformats.org/officeDocument/2006/relationships/slideLayout" Target="../slideLayouts/slideLayout150.xml"/><Relationship Id="rId137" Type="http://schemas.openxmlformats.org/officeDocument/2006/relationships/slideLayout" Target="../slideLayouts/slideLayout149.xml"/><Relationship Id="rId132" Type="http://schemas.openxmlformats.org/officeDocument/2006/relationships/slideLayout" Target="../slideLayouts/slideLayout144.xml"/><Relationship Id="rId131" Type="http://schemas.openxmlformats.org/officeDocument/2006/relationships/slideLayout" Target="../slideLayouts/slideLayout143.xml"/><Relationship Id="rId130" Type="http://schemas.openxmlformats.org/officeDocument/2006/relationships/slideLayout" Target="../slideLayouts/slideLayout142.xml"/><Relationship Id="rId136" Type="http://schemas.openxmlformats.org/officeDocument/2006/relationships/slideLayout" Target="../slideLayouts/slideLayout148.xml"/><Relationship Id="rId135" Type="http://schemas.openxmlformats.org/officeDocument/2006/relationships/slideLayout" Target="../slideLayouts/slideLayout147.xml"/><Relationship Id="rId134" Type="http://schemas.openxmlformats.org/officeDocument/2006/relationships/slideLayout" Target="../slideLayouts/slideLayout146.xml"/><Relationship Id="rId133" Type="http://schemas.openxmlformats.org/officeDocument/2006/relationships/slideLayout" Target="../slideLayouts/slideLayout145.xml"/><Relationship Id="rId62" Type="http://schemas.openxmlformats.org/officeDocument/2006/relationships/slideLayout" Target="../slideLayouts/slideLayout74.xml"/><Relationship Id="rId61" Type="http://schemas.openxmlformats.org/officeDocument/2006/relationships/slideLayout" Target="../slideLayouts/slideLayout73.xml"/><Relationship Id="rId64" Type="http://schemas.openxmlformats.org/officeDocument/2006/relationships/slideLayout" Target="../slideLayouts/slideLayout76.xml"/><Relationship Id="rId63" Type="http://schemas.openxmlformats.org/officeDocument/2006/relationships/slideLayout" Target="../slideLayouts/slideLayout75.xml"/><Relationship Id="rId66" Type="http://schemas.openxmlformats.org/officeDocument/2006/relationships/slideLayout" Target="../slideLayouts/slideLayout78.xml"/><Relationship Id="rId172" Type="http://schemas.openxmlformats.org/officeDocument/2006/relationships/slideLayout" Target="../slideLayouts/slideLayout184.xml"/><Relationship Id="rId65" Type="http://schemas.openxmlformats.org/officeDocument/2006/relationships/slideLayout" Target="../slideLayouts/slideLayout77.xml"/><Relationship Id="rId171" Type="http://schemas.openxmlformats.org/officeDocument/2006/relationships/slideLayout" Target="../slideLayouts/slideLayout183.xml"/><Relationship Id="rId68" Type="http://schemas.openxmlformats.org/officeDocument/2006/relationships/slideLayout" Target="../slideLayouts/slideLayout80.xml"/><Relationship Id="rId170" Type="http://schemas.openxmlformats.org/officeDocument/2006/relationships/slideLayout" Target="../slideLayouts/slideLayout182.xml"/><Relationship Id="rId67" Type="http://schemas.openxmlformats.org/officeDocument/2006/relationships/slideLayout" Target="../slideLayouts/slideLayout79.xml"/><Relationship Id="rId60" Type="http://schemas.openxmlformats.org/officeDocument/2006/relationships/slideLayout" Target="../slideLayouts/slideLayout72.xml"/><Relationship Id="rId165" Type="http://schemas.openxmlformats.org/officeDocument/2006/relationships/slideLayout" Target="../slideLayouts/slideLayout177.xml"/><Relationship Id="rId69" Type="http://schemas.openxmlformats.org/officeDocument/2006/relationships/slideLayout" Target="../slideLayouts/slideLayout81.xml"/><Relationship Id="rId164" Type="http://schemas.openxmlformats.org/officeDocument/2006/relationships/slideLayout" Target="../slideLayouts/slideLayout176.xml"/><Relationship Id="rId163" Type="http://schemas.openxmlformats.org/officeDocument/2006/relationships/slideLayout" Target="../slideLayouts/slideLayout175.xml"/><Relationship Id="rId162" Type="http://schemas.openxmlformats.org/officeDocument/2006/relationships/slideLayout" Target="../slideLayouts/slideLayout174.xml"/><Relationship Id="rId169" Type="http://schemas.openxmlformats.org/officeDocument/2006/relationships/slideLayout" Target="../slideLayouts/slideLayout181.xml"/><Relationship Id="rId168" Type="http://schemas.openxmlformats.org/officeDocument/2006/relationships/slideLayout" Target="../slideLayouts/slideLayout180.xml"/><Relationship Id="rId167" Type="http://schemas.openxmlformats.org/officeDocument/2006/relationships/slideLayout" Target="../slideLayouts/slideLayout179.xml"/><Relationship Id="rId166" Type="http://schemas.openxmlformats.org/officeDocument/2006/relationships/slideLayout" Target="../slideLayouts/slideLayout178.xml"/><Relationship Id="rId51" Type="http://schemas.openxmlformats.org/officeDocument/2006/relationships/slideLayout" Target="../slideLayouts/slideLayout63.xml"/><Relationship Id="rId50" Type="http://schemas.openxmlformats.org/officeDocument/2006/relationships/slideLayout" Target="../slideLayouts/slideLayout62.xml"/><Relationship Id="rId53" Type="http://schemas.openxmlformats.org/officeDocument/2006/relationships/slideLayout" Target="../slideLayouts/slideLayout65.xml"/><Relationship Id="rId52" Type="http://schemas.openxmlformats.org/officeDocument/2006/relationships/slideLayout" Target="../slideLayouts/slideLayout64.xml"/><Relationship Id="rId55" Type="http://schemas.openxmlformats.org/officeDocument/2006/relationships/slideLayout" Target="../slideLayouts/slideLayout67.xml"/><Relationship Id="rId161" Type="http://schemas.openxmlformats.org/officeDocument/2006/relationships/slideLayout" Target="../slideLayouts/slideLayout173.xml"/><Relationship Id="rId54" Type="http://schemas.openxmlformats.org/officeDocument/2006/relationships/slideLayout" Target="../slideLayouts/slideLayout66.xml"/><Relationship Id="rId160" Type="http://schemas.openxmlformats.org/officeDocument/2006/relationships/slideLayout" Target="../slideLayouts/slideLayout172.xml"/><Relationship Id="rId57" Type="http://schemas.openxmlformats.org/officeDocument/2006/relationships/slideLayout" Target="../slideLayouts/slideLayout69.xml"/><Relationship Id="rId56" Type="http://schemas.openxmlformats.org/officeDocument/2006/relationships/slideLayout" Target="../slideLayouts/slideLayout68.xml"/><Relationship Id="rId159" Type="http://schemas.openxmlformats.org/officeDocument/2006/relationships/slideLayout" Target="../slideLayouts/slideLayout171.xml"/><Relationship Id="rId59" Type="http://schemas.openxmlformats.org/officeDocument/2006/relationships/slideLayout" Target="../slideLayouts/slideLayout71.xml"/><Relationship Id="rId154" Type="http://schemas.openxmlformats.org/officeDocument/2006/relationships/slideLayout" Target="../slideLayouts/slideLayout166.xml"/><Relationship Id="rId58" Type="http://schemas.openxmlformats.org/officeDocument/2006/relationships/slideLayout" Target="../slideLayouts/slideLayout70.xml"/><Relationship Id="rId153" Type="http://schemas.openxmlformats.org/officeDocument/2006/relationships/slideLayout" Target="../slideLayouts/slideLayout165.xml"/><Relationship Id="rId152" Type="http://schemas.openxmlformats.org/officeDocument/2006/relationships/slideLayout" Target="../slideLayouts/slideLayout164.xml"/><Relationship Id="rId151" Type="http://schemas.openxmlformats.org/officeDocument/2006/relationships/slideLayout" Target="../slideLayouts/slideLayout163.xml"/><Relationship Id="rId158" Type="http://schemas.openxmlformats.org/officeDocument/2006/relationships/slideLayout" Target="../slideLayouts/slideLayout170.xml"/><Relationship Id="rId157" Type="http://schemas.openxmlformats.org/officeDocument/2006/relationships/slideLayout" Target="../slideLayouts/slideLayout169.xml"/><Relationship Id="rId156" Type="http://schemas.openxmlformats.org/officeDocument/2006/relationships/slideLayout" Target="../slideLayouts/slideLayout168.xml"/><Relationship Id="rId155" Type="http://schemas.openxmlformats.org/officeDocument/2006/relationships/slideLayout" Target="../slideLayouts/slideLayout167.xml"/><Relationship Id="rId107" Type="http://schemas.openxmlformats.org/officeDocument/2006/relationships/slideLayout" Target="../slideLayouts/slideLayout119.xml"/><Relationship Id="rId106" Type="http://schemas.openxmlformats.org/officeDocument/2006/relationships/slideLayout" Target="../slideLayouts/slideLayout118.xml"/><Relationship Id="rId105" Type="http://schemas.openxmlformats.org/officeDocument/2006/relationships/slideLayout" Target="../slideLayouts/slideLayout117.xml"/><Relationship Id="rId104" Type="http://schemas.openxmlformats.org/officeDocument/2006/relationships/slideLayout" Target="../slideLayouts/slideLayout116.xml"/><Relationship Id="rId109" Type="http://schemas.openxmlformats.org/officeDocument/2006/relationships/slideLayout" Target="../slideLayouts/slideLayout121.xml"/><Relationship Id="rId108" Type="http://schemas.openxmlformats.org/officeDocument/2006/relationships/slideLayout" Target="../slideLayouts/slideLayout120.xml"/><Relationship Id="rId103" Type="http://schemas.openxmlformats.org/officeDocument/2006/relationships/slideLayout" Target="../slideLayouts/slideLayout115.xml"/><Relationship Id="rId102" Type="http://schemas.openxmlformats.org/officeDocument/2006/relationships/slideLayout" Target="../slideLayouts/slideLayout114.xml"/><Relationship Id="rId101" Type="http://schemas.openxmlformats.org/officeDocument/2006/relationships/slideLayout" Target="../slideLayouts/slideLayout113.xml"/><Relationship Id="rId100" Type="http://schemas.openxmlformats.org/officeDocument/2006/relationships/slideLayout" Target="../slideLayouts/slideLayout112.xml"/><Relationship Id="rId129" Type="http://schemas.openxmlformats.org/officeDocument/2006/relationships/slideLayout" Target="../slideLayouts/slideLayout141.xml"/><Relationship Id="rId128" Type="http://schemas.openxmlformats.org/officeDocument/2006/relationships/slideLayout" Target="../slideLayouts/slideLayout140.xml"/><Relationship Id="rId127" Type="http://schemas.openxmlformats.org/officeDocument/2006/relationships/slideLayout" Target="../slideLayouts/slideLayout139.xml"/><Relationship Id="rId126" Type="http://schemas.openxmlformats.org/officeDocument/2006/relationships/slideLayout" Target="../slideLayouts/slideLayout138.xml"/><Relationship Id="rId121" Type="http://schemas.openxmlformats.org/officeDocument/2006/relationships/slideLayout" Target="../slideLayouts/slideLayout133.xml"/><Relationship Id="rId120" Type="http://schemas.openxmlformats.org/officeDocument/2006/relationships/slideLayout" Target="../slideLayouts/slideLayout132.xml"/><Relationship Id="rId125" Type="http://schemas.openxmlformats.org/officeDocument/2006/relationships/slideLayout" Target="../slideLayouts/slideLayout137.xml"/><Relationship Id="rId124" Type="http://schemas.openxmlformats.org/officeDocument/2006/relationships/slideLayout" Target="../slideLayouts/slideLayout136.xml"/><Relationship Id="rId123" Type="http://schemas.openxmlformats.org/officeDocument/2006/relationships/slideLayout" Target="../slideLayouts/slideLayout135.xml"/><Relationship Id="rId122" Type="http://schemas.openxmlformats.org/officeDocument/2006/relationships/slideLayout" Target="../slideLayouts/slideLayout134.xml"/><Relationship Id="rId95" Type="http://schemas.openxmlformats.org/officeDocument/2006/relationships/slideLayout" Target="../slideLayouts/slideLayout107.xml"/><Relationship Id="rId94" Type="http://schemas.openxmlformats.org/officeDocument/2006/relationships/slideLayout" Target="../slideLayouts/slideLayout106.xml"/><Relationship Id="rId97" Type="http://schemas.openxmlformats.org/officeDocument/2006/relationships/slideLayout" Target="../slideLayouts/slideLayout109.xml"/><Relationship Id="rId96" Type="http://schemas.openxmlformats.org/officeDocument/2006/relationships/slideLayout" Target="../slideLayouts/slideLayout108.xml"/><Relationship Id="rId99" Type="http://schemas.openxmlformats.org/officeDocument/2006/relationships/slideLayout" Target="../slideLayouts/slideLayout111.xml"/><Relationship Id="rId98" Type="http://schemas.openxmlformats.org/officeDocument/2006/relationships/slideLayout" Target="../slideLayouts/slideLayout110.xml"/><Relationship Id="rId91" Type="http://schemas.openxmlformats.org/officeDocument/2006/relationships/slideLayout" Target="../slideLayouts/slideLayout103.xml"/><Relationship Id="rId90" Type="http://schemas.openxmlformats.org/officeDocument/2006/relationships/slideLayout" Target="../slideLayouts/slideLayout102.xml"/><Relationship Id="rId93" Type="http://schemas.openxmlformats.org/officeDocument/2006/relationships/slideLayout" Target="../slideLayouts/slideLayout105.xml"/><Relationship Id="rId92" Type="http://schemas.openxmlformats.org/officeDocument/2006/relationships/slideLayout" Target="../slideLayouts/slideLayout104.xml"/><Relationship Id="rId118" Type="http://schemas.openxmlformats.org/officeDocument/2006/relationships/slideLayout" Target="../slideLayouts/slideLayout130.xml"/><Relationship Id="rId117" Type="http://schemas.openxmlformats.org/officeDocument/2006/relationships/slideLayout" Target="../slideLayouts/slideLayout129.xml"/><Relationship Id="rId116" Type="http://schemas.openxmlformats.org/officeDocument/2006/relationships/slideLayout" Target="../slideLayouts/slideLayout128.xml"/><Relationship Id="rId115" Type="http://schemas.openxmlformats.org/officeDocument/2006/relationships/slideLayout" Target="../slideLayouts/slideLayout127.xml"/><Relationship Id="rId119" Type="http://schemas.openxmlformats.org/officeDocument/2006/relationships/slideLayout" Target="../slideLayouts/slideLayout131.xml"/><Relationship Id="rId110" Type="http://schemas.openxmlformats.org/officeDocument/2006/relationships/slideLayout" Target="../slideLayouts/slideLayout122.xml"/><Relationship Id="rId114" Type="http://schemas.openxmlformats.org/officeDocument/2006/relationships/slideLayout" Target="../slideLayouts/slideLayout126.xml"/><Relationship Id="rId113" Type="http://schemas.openxmlformats.org/officeDocument/2006/relationships/slideLayout" Target="../slideLayouts/slideLayout125.xml"/><Relationship Id="rId112" Type="http://schemas.openxmlformats.org/officeDocument/2006/relationships/slideLayout" Target="../slideLayouts/slideLayout124.xml"/><Relationship Id="rId111" Type="http://schemas.openxmlformats.org/officeDocument/2006/relationships/slideLayout" Target="../slideLayouts/slideLayout1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4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b="0" i="0" sz="25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p14"/>
          <p:cNvSpPr txBox="1"/>
          <p:nvPr>
            <p:ph idx="1" type="body"/>
          </p:nvPr>
        </p:nvSpPr>
        <p:spPr>
          <a:xfrm>
            <a:off x="555354" y="1117832"/>
            <a:ext cx="7963200" cy="359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115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115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115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115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14"/>
          <p:cNvSpPr txBox="1"/>
          <p:nvPr>
            <p:ph idx="10" type="dt"/>
          </p:nvPr>
        </p:nvSpPr>
        <p:spPr>
          <a:xfrm>
            <a:off x="582936" y="4726781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14"/>
          <p:cNvSpPr txBox="1"/>
          <p:nvPr>
            <p:ph idx="11" type="ftr"/>
          </p:nvPr>
        </p:nvSpPr>
        <p:spPr>
          <a:xfrm>
            <a:off x="3314864" y="4726781"/>
            <a:ext cx="2499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Google Shape;56;p14"/>
          <p:cNvSpPr txBox="1"/>
          <p:nvPr>
            <p:ph idx="12" type="sldNum"/>
          </p:nvPr>
        </p:nvSpPr>
        <p:spPr>
          <a:xfrm>
            <a:off x="6780365" y="4726781"/>
            <a:ext cx="1763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  <p:sldLayoutId id="2147483679" r:id="rId20"/>
    <p:sldLayoutId id="2147483680" r:id="rId21"/>
    <p:sldLayoutId id="2147483681" r:id="rId22"/>
    <p:sldLayoutId id="2147483682" r:id="rId23"/>
    <p:sldLayoutId id="2147483683" r:id="rId24"/>
    <p:sldLayoutId id="2147483684" r:id="rId25"/>
    <p:sldLayoutId id="2147483685" r:id="rId26"/>
    <p:sldLayoutId id="2147483686" r:id="rId27"/>
    <p:sldLayoutId id="2147483687" r:id="rId28"/>
    <p:sldLayoutId id="2147483688" r:id="rId29"/>
    <p:sldLayoutId id="2147483689" r:id="rId30"/>
    <p:sldLayoutId id="2147483690" r:id="rId31"/>
    <p:sldLayoutId id="2147483691" r:id="rId32"/>
    <p:sldLayoutId id="2147483692" r:id="rId33"/>
    <p:sldLayoutId id="2147483693" r:id="rId34"/>
    <p:sldLayoutId id="2147483694" r:id="rId35"/>
    <p:sldLayoutId id="2147483695" r:id="rId36"/>
    <p:sldLayoutId id="2147483696" r:id="rId37"/>
    <p:sldLayoutId id="2147483697" r:id="rId38"/>
    <p:sldLayoutId id="2147483698" r:id="rId39"/>
    <p:sldLayoutId id="2147483699" r:id="rId40"/>
    <p:sldLayoutId id="2147483700" r:id="rId41"/>
    <p:sldLayoutId id="2147483701" r:id="rId42"/>
    <p:sldLayoutId id="2147483702" r:id="rId43"/>
    <p:sldLayoutId id="2147483703" r:id="rId44"/>
    <p:sldLayoutId id="2147483704" r:id="rId45"/>
    <p:sldLayoutId id="2147483705" r:id="rId46"/>
    <p:sldLayoutId id="2147483706" r:id="rId47"/>
    <p:sldLayoutId id="2147483707" r:id="rId48"/>
    <p:sldLayoutId id="2147483708" r:id="rId49"/>
    <p:sldLayoutId id="2147483709" r:id="rId50"/>
    <p:sldLayoutId id="2147483710" r:id="rId51"/>
    <p:sldLayoutId id="2147483711" r:id="rId52"/>
    <p:sldLayoutId id="2147483712" r:id="rId53"/>
    <p:sldLayoutId id="2147483713" r:id="rId54"/>
    <p:sldLayoutId id="2147483714" r:id="rId55"/>
    <p:sldLayoutId id="2147483715" r:id="rId56"/>
    <p:sldLayoutId id="2147483716" r:id="rId57"/>
    <p:sldLayoutId id="2147483717" r:id="rId58"/>
    <p:sldLayoutId id="2147483718" r:id="rId59"/>
    <p:sldLayoutId id="2147483719" r:id="rId60"/>
    <p:sldLayoutId id="2147483720" r:id="rId61"/>
    <p:sldLayoutId id="2147483721" r:id="rId62"/>
    <p:sldLayoutId id="2147483722" r:id="rId63"/>
    <p:sldLayoutId id="2147483723" r:id="rId64"/>
    <p:sldLayoutId id="2147483724" r:id="rId65"/>
    <p:sldLayoutId id="2147483725" r:id="rId66"/>
    <p:sldLayoutId id="2147483726" r:id="rId67"/>
    <p:sldLayoutId id="2147483727" r:id="rId68"/>
    <p:sldLayoutId id="2147483728" r:id="rId69"/>
    <p:sldLayoutId id="2147483729" r:id="rId70"/>
    <p:sldLayoutId id="2147483730" r:id="rId71"/>
    <p:sldLayoutId id="2147483731" r:id="rId72"/>
    <p:sldLayoutId id="2147483732" r:id="rId73"/>
    <p:sldLayoutId id="2147483733" r:id="rId74"/>
    <p:sldLayoutId id="2147483734" r:id="rId75"/>
    <p:sldLayoutId id="2147483735" r:id="rId76"/>
    <p:sldLayoutId id="2147483736" r:id="rId77"/>
    <p:sldLayoutId id="2147483737" r:id="rId78"/>
    <p:sldLayoutId id="2147483738" r:id="rId79"/>
    <p:sldLayoutId id="2147483739" r:id="rId80"/>
    <p:sldLayoutId id="2147483740" r:id="rId81"/>
    <p:sldLayoutId id="2147483741" r:id="rId82"/>
    <p:sldLayoutId id="2147483742" r:id="rId83"/>
    <p:sldLayoutId id="2147483743" r:id="rId84"/>
    <p:sldLayoutId id="2147483744" r:id="rId85"/>
    <p:sldLayoutId id="2147483745" r:id="rId86"/>
    <p:sldLayoutId id="2147483746" r:id="rId87"/>
    <p:sldLayoutId id="2147483747" r:id="rId88"/>
    <p:sldLayoutId id="2147483748" r:id="rId89"/>
    <p:sldLayoutId id="2147483749" r:id="rId90"/>
    <p:sldLayoutId id="2147483750" r:id="rId91"/>
    <p:sldLayoutId id="2147483751" r:id="rId92"/>
    <p:sldLayoutId id="2147483752" r:id="rId93"/>
    <p:sldLayoutId id="2147483753" r:id="rId94"/>
    <p:sldLayoutId id="2147483754" r:id="rId95"/>
    <p:sldLayoutId id="2147483755" r:id="rId96"/>
    <p:sldLayoutId id="2147483756" r:id="rId97"/>
    <p:sldLayoutId id="2147483757" r:id="rId98"/>
    <p:sldLayoutId id="2147483758" r:id="rId99"/>
    <p:sldLayoutId id="2147483759" r:id="rId100"/>
    <p:sldLayoutId id="2147483760" r:id="rId101"/>
    <p:sldLayoutId id="2147483761" r:id="rId102"/>
    <p:sldLayoutId id="2147483762" r:id="rId103"/>
    <p:sldLayoutId id="2147483763" r:id="rId104"/>
    <p:sldLayoutId id="2147483764" r:id="rId105"/>
    <p:sldLayoutId id="2147483765" r:id="rId106"/>
    <p:sldLayoutId id="2147483766" r:id="rId107"/>
    <p:sldLayoutId id="2147483767" r:id="rId108"/>
    <p:sldLayoutId id="2147483768" r:id="rId109"/>
    <p:sldLayoutId id="2147483769" r:id="rId110"/>
    <p:sldLayoutId id="2147483770" r:id="rId111"/>
    <p:sldLayoutId id="2147483771" r:id="rId112"/>
    <p:sldLayoutId id="2147483772" r:id="rId113"/>
    <p:sldLayoutId id="2147483773" r:id="rId114"/>
    <p:sldLayoutId id="2147483774" r:id="rId115"/>
    <p:sldLayoutId id="2147483775" r:id="rId116"/>
    <p:sldLayoutId id="2147483776" r:id="rId117"/>
    <p:sldLayoutId id="2147483777" r:id="rId118"/>
    <p:sldLayoutId id="2147483778" r:id="rId119"/>
    <p:sldLayoutId id="2147483779" r:id="rId120"/>
    <p:sldLayoutId id="2147483780" r:id="rId121"/>
    <p:sldLayoutId id="2147483781" r:id="rId122"/>
    <p:sldLayoutId id="2147483782" r:id="rId123"/>
    <p:sldLayoutId id="2147483783" r:id="rId124"/>
    <p:sldLayoutId id="2147483784" r:id="rId125"/>
    <p:sldLayoutId id="2147483785" r:id="rId126"/>
    <p:sldLayoutId id="2147483786" r:id="rId127"/>
    <p:sldLayoutId id="2147483787" r:id="rId128"/>
    <p:sldLayoutId id="2147483788" r:id="rId129"/>
    <p:sldLayoutId id="2147483789" r:id="rId130"/>
    <p:sldLayoutId id="2147483790" r:id="rId131"/>
    <p:sldLayoutId id="2147483791" r:id="rId132"/>
    <p:sldLayoutId id="2147483792" r:id="rId133"/>
    <p:sldLayoutId id="2147483793" r:id="rId134"/>
    <p:sldLayoutId id="2147483794" r:id="rId135"/>
    <p:sldLayoutId id="2147483795" r:id="rId136"/>
    <p:sldLayoutId id="2147483796" r:id="rId137"/>
    <p:sldLayoutId id="2147483797" r:id="rId138"/>
    <p:sldLayoutId id="2147483798" r:id="rId139"/>
    <p:sldLayoutId id="2147483799" r:id="rId140"/>
    <p:sldLayoutId id="2147483800" r:id="rId141"/>
    <p:sldLayoutId id="2147483801" r:id="rId142"/>
    <p:sldLayoutId id="2147483802" r:id="rId143"/>
    <p:sldLayoutId id="2147483803" r:id="rId144"/>
    <p:sldLayoutId id="2147483804" r:id="rId145"/>
    <p:sldLayoutId id="2147483805" r:id="rId146"/>
    <p:sldLayoutId id="2147483806" r:id="rId147"/>
    <p:sldLayoutId id="2147483807" r:id="rId148"/>
    <p:sldLayoutId id="2147483808" r:id="rId149"/>
    <p:sldLayoutId id="2147483809" r:id="rId150"/>
    <p:sldLayoutId id="2147483810" r:id="rId151"/>
    <p:sldLayoutId id="2147483811" r:id="rId152"/>
    <p:sldLayoutId id="2147483812" r:id="rId153"/>
    <p:sldLayoutId id="2147483813" r:id="rId154"/>
    <p:sldLayoutId id="2147483814" r:id="rId155"/>
    <p:sldLayoutId id="2147483815" r:id="rId156"/>
    <p:sldLayoutId id="2147483816" r:id="rId157"/>
    <p:sldLayoutId id="2147483817" r:id="rId158"/>
    <p:sldLayoutId id="2147483818" r:id="rId159"/>
    <p:sldLayoutId id="2147483819" r:id="rId160"/>
    <p:sldLayoutId id="2147483820" r:id="rId161"/>
    <p:sldLayoutId id="2147483821" r:id="rId162"/>
    <p:sldLayoutId id="2147483822" r:id="rId163"/>
    <p:sldLayoutId id="2147483823" r:id="rId164"/>
    <p:sldLayoutId id="2147483824" r:id="rId165"/>
    <p:sldLayoutId id="2147483825" r:id="rId166"/>
    <p:sldLayoutId id="2147483826" r:id="rId167"/>
    <p:sldLayoutId id="2147483827" r:id="rId168"/>
    <p:sldLayoutId id="2147483828" r:id="rId169"/>
    <p:sldLayoutId id="2147483829" r:id="rId170"/>
    <p:sldLayoutId id="2147483830" r:id="rId171"/>
    <p:sldLayoutId id="2147483831" r:id="rId172"/>
    <p:sldLayoutId id="2147483832" r:id="rId173"/>
    <p:sldLayoutId id="2147483833" r:id="rId174"/>
    <p:sldLayoutId id="2147483834" r:id="rId175"/>
    <p:sldLayoutId id="2147483835" r:id="rId176"/>
    <p:sldLayoutId id="2147483836" r:id="rId177"/>
    <p:sldLayoutId id="2147483837" r:id="rId178"/>
    <p:sldLayoutId id="2147483838" r:id="rId179"/>
    <p:sldLayoutId id="2147483839" r:id="rId180"/>
    <p:sldLayoutId id="2147483840" r:id="rId181"/>
    <p:sldLayoutId id="2147483841" r:id="rId182"/>
    <p:sldLayoutId id="2147483842" r:id="rId183"/>
    <p:sldLayoutId id="2147483843" r:id="rId184"/>
    <p:sldLayoutId id="2147483844" r:id="rId185"/>
    <p:sldLayoutId id="2147483845" r:id="rId186"/>
    <p:sldLayoutId id="2147483846" r:id="rId187"/>
    <p:sldLayoutId id="2147483847" r:id="rId188"/>
    <p:sldLayoutId id="2147483848" r:id="rId189"/>
    <p:sldLayoutId id="2147483849" r:id="rId190"/>
    <p:sldLayoutId id="2147483850" r:id="rId191"/>
    <p:sldLayoutId id="2147483851" r:id="rId192"/>
    <p:sldLayoutId id="2147483852" r:id="rId193"/>
    <p:sldLayoutId id="2147483853" r:id="rId194"/>
    <p:sldLayoutId id="2147483854" r:id="rId195"/>
    <p:sldLayoutId id="2147483855" r:id="rId196"/>
    <p:sldLayoutId id="2147483856" r:id="rId197"/>
    <p:sldLayoutId id="2147483857" r:id="rId19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360">
          <p15:clr>
            <a:srgbClr val="F26B43"/>
          </p15:clr>
        </p15:guide>
        <p15:guide id="4" pos="5382">
          <p15:clr>
            <a:srgbClr val="F26B43"/>
          </p15:clr>
        </p15:guide>
        <p15:guide id="5" orient="horz" pos="2880">
          <p15:clr>
            <a:srgbClr val="F26B43"/>
          </p15:clr>
        </p15:guide>
        <p15:guide id="6" orient="horz" pos="360">
          <p15:clr>
            <a:srgbClr val="F26B43"/>
          </p15:clr>
        </p15:guide>
        <p15:guide id="7" pos="3735">
          <p15:clr>
            <a:srgbClr val="A4A3A4"/>
          </p15:clr>
        </p15:guide>
        <p15:guide id="8" pos="3816">
          <p15:clr>
            <a:srgbClr val="A4A3A4"/>
          </p15:clr>
        </p15:guide>
        <p15:guide id="9" pos="3663">
          <p15:clr>
            <a:srgbClr val="A4A3A4"/>
          </p15:clr>
        </p15:guide>
        <p15:guide id="10" pos="1935">
          <p15:clr>
            <a:srgbClr val="A4A3A4"/>
          </p15:clr>
        </p15:guide>
        <p15:guide id="11" pos="2007">
          <p15:clr>
            <a:srgbClr val="A4A3A4"/>
          </p15:clr>
        </p15:guide>
        <p15:guide id="12" pos="2088">
          <p15:clr>
            <a:srgbClr val="A4A3A4"/>
          </p15:clr>
        </p15:guide>
        <p15:guide id="13" pos="2952">
          <p15:clr>
            <a:srgbClr val="A4A3A4"/>
          </p15:clr>
        </p15:guide>
        <p15:guide id="14" pos="2808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linkedin.com/learning/avoiding-burnout-2/3508486?trk=learnermappingfile" TargetMode="External"/><Relationship Id="rId10" Type="http://schemas.openxmlformats.org/officeDocument/2006/relationships/hyperlink" Target="https://www.linkedin.com/learning/discovering-your-strengths/2427248?trk=learnermappingfile" TargetMode="External"/><Relationship Id="rId13" Type="http://schemas.openxmlformats.org/officeDocument/2006/relationships/hyperlink" Target="https://www.linkedin.com/learning/cybersecurity-career-development-and-opportunities/5949517?trk=learnermappingfile" TargetMode="External"/><Relationship Id="rId12" Type="http://schemas.openxmlformats.org/officeDocument/2006/relationships/hyperlink" Target="https://www.linkedin.com/learning/employee-engagement-3/2392875?trk=learnermappingfile" TargetMode="External"/><Relationship Id="rId15" Type="http://schemas.openxmlformats.org/officeDocument/2006/relationships/hyperlink" Target="https://www.linkedin.com/learning/critical-thinking-for-better-judgment-and-decision-making-2/2430092?trk=learnermappingfile" TargetMode="External"/><Relationship Id="rId14" Type="http://schemas.openxmlformats.org/officeDocument/2006/relationships/hyperlink" Target="https://www.linkedin.com/learning/being-positive-at-work-2/2430283?trk=learnermappingfile" TargetMode="External"/><Relationship Id="rId17" Type="http://schemas.openxmlformats.org/officeDocument/2006/relationships/image" Target="../media/image9.png"/><Relationship Id="rId16" Type="http://schemas.openxmlformats.org/officeDocument/2006/relationships/hyperlink" Target="https://www.linkedin.com/learning/ai-productivity-hacks-to-reimagine-your-work-day-and-career-23707093/5911067?trk=learnermappingfile" TargetMode="External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Relationship Id="rId4" Type="http://schemas.openxmlformats.org/officeDocument/2006/relationships/hyperlink" Target="https://www.linkedin.com/learning/recharge-your-energy-for-peak-performance-19359180/2640174?trk=learnermappingfile" TargetMode="External"/><Relationship Id="rId9" Type="http://schemas.openxmlformats.org/officeDocument/2006/relationships/hyperlink" Target="https://www.linkedin.com/learning/how-to-manage-feeling-overwhelmed-19355812/3287030?trk=learnermappingfile" TargetMode="External"/><Relationship Id="rId5" Type="http://schemas.openxmlformats.org/officeDocument/2006/relationships/hyperlink" Target="https://www.linkedin.com/learning/productivity-tips-finding-your-productive-mindset-2/2479403?trk=learnermappingfile" TargetMode="External"/><Relationship Id="rId6" Type="http://schemas.openxmlformats.org/officeDocument/2006/relationships/hyperlink" Target="https://www.linkedin.com/learning/prioritizing-your-tasks-24360083/5961145?trk=learnermappingfile" TargetMode="External"/><Relationship Id="rId7" Type="http://schemas.openxmlformats.org/officeDocument/2006/relationships/hyperlink" Target="https://www.linkedin.com/learning/time-management-tips-communication-19280135/3352079?trk=learnermappingfile" TargetMode="External"/><Relationship Id="rId8" Type="http://schemas.openxmlformats.org/officeDocument/2006/relationships/hyperlink" Target="https://www.linkedin.com/learning/becoming-indistractable-9371884/2453353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66" name="Shape 1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67" name="Google Shape;1567;p2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49978" y="263533"/>
            <a:ext cx="1410866" cy="276189"/>
          </a:xfrm>
          <a:prstGeom prst="rect">
            <a:avLst/>
          </a:prstGeom>
          <a:noFill/>
          <a:ln>
            <a:noFill/>
          </a:ln>
        </p:spPr>
      </p:pic>
      <p:sp>
        <p:nvSpPr>
          <p:cNvPr id="1568" name="Google Shape;1568;p213"/>
          <p:cNvSpPr txBox="1"/>
          <p:nvPr/>
        </p:nvSpPr>
        <p:spPr>
          <a:xfrm>
            <a:off x="-376305" y="3621359"/>
            <a:ext cx="69300" cy="1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34275" spcFirstLastPara="1" rIns="34275" wrap="square" tIns="171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9" name="Google Shape;1569;p213"/>
          <p:cNvSpPr txBox="1"/>
          <p:nvPr/>
        </p:nvSpPr>
        <p:spPr>
          <a:xfrm>
            <a:off x="283156" y="204990"/>
            <a:ext cx="5349000" cy="726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0" spcFirstLastPara="1" rIns="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" sz="2200">
                <a:solidFill>
                  <a:schemeClr val="dk1"/>
                </a:solidFill>
              </a:rPr>
              <a:t>生产力指南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>
                <a:solidFill>
                  <a:schemeClr val="accent6"/>
                </a:solidFill>
              </a:rPr>
              <a:t>通过这些视频、活动和小测验，挑战自己，学习新的知识。错过一天也不用担心，您可以在第二天继续完成学习。</a:t>
            </a:r>
            <a:endParaRPr b="0" i="0" sz="1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70" name="Google Shape;1570;p213"/>
          <p:cNvGraphicFramePr/>
          <p:nvPr/>
        </p:nvGraphicFramePr>
        <p:xfrm>
          <a:off x="283156" y="106577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{0ECA27A2-C874-4EA5-B98E-768785EF155A}</a:tableStyleId>
              </a:tblPr>
              <a:tblGrid>
                <a:gridCol w="1703875"/>
                <a:gridCol w="1727225"/>
                <a:gridCol w="1715550"/>
                <a:gridCol w="1715550"/>
                <a:gridCol w="1715550"/>
              </a:tblGrid>
              <a:tr h="339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星期一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星期二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星期三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星期四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星期五</a:t>
                      </a:r>
                      <a:endParaRPr b="0" sz="1200"/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805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第一天</a:t>
                      </a:r>
                      <a:endParaRPr sz="8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4"/>
                        </a:rPr>
                        <a:t>让大脑做好工作的准备</a:t>
                      </a:r>
                      <a:endParaRPr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49s)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第二天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5"/>
                        </a:rPr>
                        <a:t>找到时间去创造更多时间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46s)</a:t>
                      </a:r>
                      <a:endParaRPr i="0" sz="8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第三天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6"/>
                        </a:rPr>
                        <a:t>时间价值优先排序概述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7s)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第四天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7"/>
                        </a:rPr>
                        <a:t>停止消息干扰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26s)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第五天</a:t>
                      </a:r>
                      <a:endParaRPr b="1" sz="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accent3"/>
                          </a:solidFill>
                        </a:rPr>
                        <a:t>如何处理被打断的问题</a:t>
                      </a:r>
                      <a:endParaRPr sz="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(1m 48s)</a:t>
                      </a:r>
                      <a:endParaRPr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br>
                        <a:rPr lang="en" sz="800" u="none" cap="none" strike="noStrike"/>
                      </a:b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836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第六天</a:t>
                      </a:r>
                      <a:endParaRPr b="1" sz="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chemeClr val="accent3"/>
                          </a:solidFill>
                          <a:hlinkClick r:id="rId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利用约定减少分心</a:t>
                      </a:r>
                      <a:endParaRPr sz="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59s)</a:t>
                      </a:r>
                      <a:endParaRPr sz="800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第七天</a:t>
                      </a:r>
                      <a:endParaRPr sz="8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accent3"/>
                          </a:solidFill>
                        </a:rPr>
                        <a:t>了解触发因素并重新集中注意力</a:t>
                      </a:r>
                      <a:endParaRPr sz="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(4m 38s)</a:t>
                      </a:r>
                      <a:endParaRPr sz="8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第八天</a:t>
                      </a:r>
                      <a:endParaRPr sz="8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accent3"/>
                          </a:solidFill>
                          <a:hlinkClick r:id="rId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通过不完美的行为来提高专注力</a:t>
                      </a:r>
                      <a:endParaRPr sz="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40s)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第九天</a:t>
                      </a:r>
                      <a:endParaRPr sz="8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accent3"/>
                          </a:solidFill>
                          <a:hlinkClick r:id="rId1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选择你专注的领域</a:t>
                      </a:r>
                      <a:endParaRPr sz="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11s)</a:t>
                      </a:r>
                      <a:endParaRPr sz="800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第十天</a:t>
                      </a:r>
                      <a:endParaRPr sz="8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accent3"/>
                          </a:solidFill>
                          <a:hlinkClick r:id="rId1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养成积极的日常习惯</a:t>
                      </a:r>
                      <a:endParaRPr sz="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32s)</a:t>
                      </a:r>
                      <a:endParaRPr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br>
                        <a:rPr lang="en" sz="800" u="none" cap="none" strike="noStrike"/>
                      </a:b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836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第十一天</a:t>
                      </a:r>
                      <a:endParaRPr sz="8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accent3"/>
                          </a:solidFill>
                          <a:hlinkClick r:id="rId12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利用你的能量</a:t>
                      </a:r>
                      <a:endParaRPr sz="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(4m 15s)</a:t>
                      </a:r>
                      <a:endParaRPr b="1" sz="800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第十二天</a:t>
                      </a:r>
                      <a:endParaRPr b="1" sz="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accent3"/>
                          </a:solidFill>
                        </a:rPr>
                        <a:t>设计有影响力的 OKR</a:t>
                      </a:r>
                      <a:endParaRPr sz="800" u="sng">
                        <a:solidFill>
                          <a:schemeClr val="accent3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6s)</a:t>
                      </a:r>
                      <a:endParaRPr sz="8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第十三天</a:t>
                      </a:r>
                      <a:endParaRPr sz="8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3"/>
                        </a:rPr>
                        <a:t>什么是网络安全?</a:t>
                      </a:r>
                      <a:endParaRPr sz="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13s)</a:t>
                      </a:r>
                      <a:endParaRPr sz="800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第十四天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</a:rPr>
                        <a:t>找到你的动力</a:t>
                      </a:r>
                      <a:endParaRPr sz="800" u="sng">
                        <a:solidFill>
                          <a:srgbClr val="0563C1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56s)</a:t>
                      </a:r>
                      <a:endParaRPr sz="800" u="sng">
                        <a:solidFill>
                          <a:srgbClr val="0563C1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第十五天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</a:rPr>
                        <a:t>现在就做：战胜拖延症</a:t>
                      </a:r>
                      <a:endParaRPr sz="800" u="sng">
                        <a:solidFill>
                          <a:srgbClr val="0563C1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18s)</a:t>
                      </a:r>
                      <a:endParaRPr sz="800" u="sng">
                        <a:solidFill>
                          <a:srgbClr val="0563C1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br>
                        <a:rPr lang="en" sz="800" u="none" cap="none" strike="noStrike"/>
                      </a:b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951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第十六天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4"/>
                        </a:rPr>
                        <a:t>什么是积极性？为什么重要？</a:t>
                      </a:r>
                      <a:endParaRPr sz="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42s)</a:t>
                      </a:r>
                      <a:endParaRPr sz="800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第十七天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</a:rPr>
                        <a:t>进行诚实的自我绩效审核</a:t>
                      </a:r>
                      <a:endParaRPr sz="8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51s)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第十八天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5"/>
                        </a:rPr>
                        <a:t>工作中最常见的逻辑谬误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39s)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第十九天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6"/>
                        </a:rPr>
                        <a:t>AI 助力适应未来工作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3s)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第二十天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挑战：</a:t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留出时间，写下你的学习成果和实践计划。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br>
                        <a:rPr lang="en" sz="800" u="none" cap="none" strike="noStrike"/>
                      </a:b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71" name="Google Shape;1571;p213"/>
          <p:cNvPicPr preferRelativeResize="0"/>
          <p:nvPr/>
        </p:nvPicPr>
        <p:blipFill rotWithShape="1">
          <a:blip r:embed="rId17">
            <a:alphaModFix/>
          </a:blip>
          <a:srcRect b="0" l="2410" r="-2410" t="0"/>
          <a:stretch/>
        </p:blipFill>
        <p:spPr>
          <a:xfrm>
            <a:off x="5760972" y="-19624"/>
            <a:ext cx="2135100" cy="108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