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iQl7UTt/zD70y8l3hP4kLcIkh7Z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E6E229B-0DFD-458B-BA64-416F18E4E4AB}">
  <a:tblStyle styleId="{5E6E229B-0DFD-458B-BA64-416F18E4E4AB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1011b29fb52_0_9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1011b29fb52_0_9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1011b29fb52_0_9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4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7843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como-atraer-y-retener-talento-en-tiempos-de-crisis-navegar-la-gran-reorganizacion-y-la-gran-dimision/burnout-salud-mental-y-dimisiones?trk=learnermappingfile" TargetMode="External"/><Relationship Id="rId22" Type="http://schemas.openxmlformats.org/officeDocument/2006/relationships/hyperlink" Target="https://www.linkedin.com/learning/como-crear-un-entorno-de-trabajo-positivo-y-saludable/el-papel-clave-de-la-cultura-empresarial-para-crear-un-clima-saludable?trk=learnermappingfile" TargetMode="External"/><Relationship Id="rId21" Type="http://schemas.openxmlformats.org/officeDocument/2006/relationships/hyperlink" Target="https://www.linkedin.com/learning/salud-y-bienestar-empresarial-que-por-que-y-para-que/es-rentable-para-una-empresa-trabajar-en-implantar-un-modelo-de-bienestar-empresarial?trk=learnermappingfile" TargetMode="External"/><Relationship Id="rId23" Type="http://schemas.openxmlformats.org/officeDocument/2006/relationships/hyperlink" Target="https://www.linkedin.com/learning/como-crear-un-entorno-de-trabajo-positivo-y-saludable/el-bienestar-empresarial-y-de-la-fuerza-de-trabajo?trk=learnermappingfile" TargetMode="External"/><Relationship Id="rId11" Type="http://schemas.openxmlformats.org/officeDocument/2006/relationships/hyperlink" Target="https://www.linkedin.com/learning/nano-tips-para-ser-mas-productivo-y-potenciar-tu-progreso-con-adria-sola/cultiva-los-tres-pilares-de-la-productividad-y-el-bienestar?trk=learnermappingfile" TargetMode="External"/><Relationship Id="rId10" Type="http://schemas.openxmlformats.org/officeDocument/2006/relationships/hyperlink" Target="https://www.linkedin.com/learning/el-bienestar-digital-y-el-derecho-a-la-desconexion/desconexion-en-la-vida-laboral-y-publica?trk=learnermappingfile" TargetMode="External"/><Relationship Id="rId13" Type="http://schemas.openxmlformats.org/officeDocument/2006/relationships/hyperlink" Target="https://www.linkedin.com/learning/mindfulness-aplicada-integra-la-atencion-plena-en-tu-jornada-profesional/que-es-el-estres-y-que-impacto-tiene-en-nuestra-productividad-y-nuestro-bienestar?trk=learnermappingfile" TargetMode="External"/><Relationship Id="rId12" Type="http://schemas.openxmlformats.org/officeDocument/2006/relationships/hyperlink" Target="https://www.linkedin.com/learning/como-crear-impacto-emprendimiento-liderazgo-y-salud-mental/el-impacto-de-la-dedicacion-y-la-responsabilidad-profesional-en-la-salud-mental?trk=learnermappingfile" TargetMode="External"/><Relationship Id="rId15" Type="http://schemas.openxmlformats.org/officeDocument/2006/relationships/hyperlink" Target="https://www.linkedin.com/learning/como-crear-un-entorno-de-trabajo-positivo-y-saludable/que-es-un-entorno-de-trabajo-positivo?trk=learnermappingfile" TargetMode="External"/><Relationship Id="rId14" Type="http://schemas.openxmlformats.org/officeDocument/2006/relationships/hyperlink" Target="https://www.linkedin.com/learning/como-cuidar-la-salud-mental-mientras-se-trabaja-desde-casa/estrategias-de-cuidado-y-bienestar-propio-y-de-los-equipos?trk=learnermappingfile" TargetMode="External"/><Relationship Id="rId17" Type="http://schemas.openxmlformats.org/officeDocument/2006/relationships/hyperlink" Target="https://www.linkedin.com/learning/salud-y-bienestar-empresarial-que-por-que-y-para-que/por-que-es-relevante-ahora-pensar-en-el-bienestar-y-la-salud-de-nuestros-colaboradores?trk=learnermappingfile" TargetMode="External"/><Relationship Id="rId16" Type="http://schemas.openxmlformats.org/officeDocument/2006/relationships/hyperlink" Target="https://www.linkedin.com/learning/como-crear-un-entorno-de-trabajo-positivo-y-saludable/como-detectamos-un-ambiente-laboral-toxico?trk=learnermappingfile" TargetMode="External"/><Relationship Id="rId19" Type="http://schemas.openxmlformats.org/officeDocument/2006/relationships/hyperlink" Target="https://www.linkedin.com/learning/como-crear-un-entorno-de-trabajo-positivo-y-saludable/el-papel-clave-de-la-cultura-empresarial-para-crear-un-clima-saludable?trk=learnermappingfile" TargetMode="External"/><Relationship Id="rId18" Type="http://schemas.openxmlformats.org/officeDocument/2006/relationships/hyperlink" Target="https://www.linkedin.com/learning/salud-y-bienestar-empresarial-que-por-que-y-para-que/con-que-aspectos-del-bienestar-empresarial-deberia-estar-sensibilizado-el-liderazgo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hyperlink" Target="https://www.linkedin.com/learning/la-salud-tu-mejor-talento/sin-la-salud-ningun-talento-puede-expresarse?trk=learnermappingfile" TargetMode="External"/><Relationship Id="rId9" Type="http://schemas.openxmlformats.org/officeDocument/2006/relationships/hyperlink" Target="https://www.linkedin.com/learning/estrategias-de-bienestar-para-familias-que-trabajan/limites-saludables-el-principio-de-una-vida-saludable?trk=learnermappingfile" TargetMode="External"/><Relationship Id="rId5" Type="http://schemas.openxmlformats.org/officeDocument/2006/relationships/hyperlink" Target="https://www.linkedin.com/learning/como-construir-habitos-para-el-exito/el-bienestar-emocional-y-el-exito?trk=learnermappingfile" TargetMode="External"/><Relationship Id="rId6" Type="http://schemas.openxmlformats.org/officeDocument/2006/relationships/hyperlink" Target="https://www.linkedin.com/learning/como-crear-impacto-emprendimiento-liderazgo-y-salud-mental/el-bienestar-fisico-mental-y-emocional-no-es-negociable?trk=learnermappingfile" TargetMode="External"/><Relationship Id="rId7" Type="http://schemas.openxmlformats.org/officeDocument/2006/relationships/hyperlink" Target="https://www.linkedin.com/learning/como-cuidar-la-salud-mental-mientras-se-trabaja-desde-casa/asegura-los-pilares-de-la-propia-salud-sueno-dieta-ejercicio-y-socializacion?trk=learnermappingfile" TargetMode="External"/><Relationship Id="rId8" Type="http://schemas.openxmlformats.org/officeDocument/2006/relationships/hyperlink" Target="https://www.linkedin.com/learning/el-bienestar-digital-y-el-derecho-a-la-desconexion/la-importancia-y-el-rol-de-lo-digital-en-nuestras-vidas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1011b29fb52_0_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9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1011b29fb52_0_98"/>
          <p:cNvSpPr txBox="1"/>
          <p:nvPr/>
        </p:nvSpPr>
        <p:spPr>
          <a:xfrm>
            <a:off x="-1003610" y="9656956"/>
            <a:ext cx="18473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1011b29fb52_0_98"/>
          <p:cNvSpPr txBox="1"/>
          <p:nvPr/>
        </p:nvSpPr>
        <p:spPr>
          <a:xfrm>
            <a:off x="755175" y="546650"/>
            <a:ext cx="18896100" cy="194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Dirigir a las personas empieza desde dentro: El bienestar mental y de salud importan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Descubre la importancia de la salud mental y el bienestar para un liderazgo eficaz. Aprende cómo tu estado mental y tu bienestar general pueden fomentar un entorno de trabajo más saludable para todos.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b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tomorrow.</a:t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1011b29fb52_0_98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{5E6E229B-0DFD-458B-BA64-416F18E4E4AB}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Lunes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Martes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Miércoles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Jueves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Viernes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245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Día 1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4"/>
                        </a:rPr>
                        <a:t>Sin la salud, ningún talento puede expresarse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(1m 20s)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2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5"/>
                        </a:rPr>
                        <a:t>El bienestar emocional y el éxito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27s)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3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6"/>
                        </a:rPr>
                        <a:t>El bienestar físico, mental y emocional no es negociable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22s)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4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7"/>
                        </a:rPr>
                        <a:t>Asegura los pilares de la propia salud: sueño, dieta, ejercicio y socialización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14s)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5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8"/>
                        </a:rPr>
                        <a:t>La importancia y el rol de lo digital en nuestras vidas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48s)</a:t>
                      </a: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6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9"/>
                        </a:rPr>
                        <a:t>Límites saludables: el principio de una vida saludable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45s)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7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0"/>
                        </a:rPr>
                        <a:t>Desconexión en la vida laboral y pública</a:t>
                      </a:r>
                      <a:endParaRPr sz="2000" u="none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43s)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8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1"/>
                        </a:rPr>
                        <a:t>Cultiva los tres pilares de la productividad y el bienestar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(1m 32s)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9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2"/>
                        </a:rPr>
                        <a:t>El impacto de la dedicación y la responsabilidad profesional en la salud mental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58s)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10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3"/>
                        </a:rPr>
                        <a:t>¿Qué es el estrés y qué impacto tiene en nuestra productividad y nuestro bienestar?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31s)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11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4"/>
                        </a:rPr>
                        <a:t>Estrategias de cuidado y bienestar propio y de los equipos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22s)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12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5"/>
                        </a:rPr>
                        <a:t>Qué es un entorno de trabajo positivo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33s)</a:t>
                      </a:r>
                      <a:endParaRPr b="1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13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6"/>
                        </a:rPr>
                        <a:t>Cómo detectamos un ambiente laboral tóxico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23s)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14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7"/>
                        </a:rPr>
                        <a:t>Por qué es relevante ahora pensar en el bienestar y la salud de nuestros colaboradores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15s)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15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8"/>
                        </a:rPr>
                        <a:t>Con qué aspectos del bienestar empresarial debería estar sensibilizado el liderazgo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53s)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16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9"/>
                        </a:rPr>
                        <a:t>El papel clave de la cultura empresarial para crear un clima saludable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30s)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17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0"/>
                        </a:rPr>
                        <a:t>«Burnout», salud mental y dimisiones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13s)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18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1"/>
                        </a:rPr>
                        <a:t>¿Es rentable para una empresa trabajar en implantar un modelo de bienestar empresarial?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55s)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19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2"/>
                        </a:rPr>
                        <a:t>El papel clave de la cultura empresarial para crear un clima saludable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30s)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20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3"/>
                        </a:rPr>
                        <a:t>El bienestar empresarial y de la fuerza de trabajo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31s)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