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ZCXLzg4HEtK7l/ag3Axwkrtj1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7BD661A-24F4-4B40-852C-ADB72AEBE644}">
  <a:tblStyle styleId="{E7BD661A-24F4-4B40-852C-ADB72AEBE64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tress-bewaltigen-2-fur-mehr-balance-und-gesundheit/mentale-entspannungstechniken?trk=learnermappingfile" TargetMode="External"/><Relationship Id="rId22" Type="http://schemas.openxmlformats.org/officeDocument/2006/relationships/hyperlink" Target="https://www.linkedin.com/learning/meditieren-lernen-in-praktischen-schritten/praxis-in-die-meditation-einsteigen?trk=learnermappingfile" TargetMode="External"/><Relationship Id="rId21" Type="http://schemas.openxmlformats.org/officeDocument/2006/relationships/hyperlink" Target="https://www.linkedin.com/learning/stress-bewaltigen-2-fur-mehr-balance-und-gesundheit/korperliche-entspannungsmethoden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gesund-fuhren/fuhrungskrafte-als-gesundheitsfaktor-fur-mitarbeitende?trk=learnermappingfile" TargetMode="External"/><Relationship Id="rId11" Type="http://schemas.openxmlformats.org/officeDocument/2006/relationships/hyperlink" Target="https://www.linkedin.com/learning/nein-sagen-fuhrungskrafte-mussen-sich-abgrenzen-konnen/nein-sagen-ist-gar-nicht-so-einfach?trk=learnermappingfile" TargetMode="External"/><Relationship Id="rId10" Type="http://schemas.openxmlformats.org/officeDocument/2006/relationships/hyperlink" Target="https://www.linkedin.com/learning/mentale-starke-fur-mehr-erfolg-im-beruf/wie-kann-ich-abschalten?trk=learnermappingfile" TargetMode="External"/><Relationship Id="rId13" Type="http://schemas.openxmlformats.org/officeDocument/2006/relationships/hyperlink" Target="https://www.linkedin.com/learning/burnout-vermeiden-16436046/ubungen-fur-mehr-gelassenheit?trk=learnermappingfile" TargetMode="External"/><Relationship Id="rId12" Type="http://schemas.openxmlformats.org/officeDocument/2006/relationships/hyperlink" Target="https://www.linkedin.com/learning/gesund-fuhren/wertschatzung-als-gesundheitsfaktor?trk=learnermappingfile" TargetMode="External"/><Relationship Id="rId15" Type="http://schemas.openxmlformats.org/officeDocument/2006/relationships/hyperlink" Target="https://www.linkedin.com/learning/emotionen-managen-souveran-in-unsicherheit-und-stress/stressmomente-in-funf-schritten-bewaltigen?trk=learnermappingfile" TargetMode="External"/><Relationship Id="rId14" Type="http://schemas.openxmlformats.org/officeDocument/2006/relationships/hyperlink" Target="https://www.linkedin.com/learning/emotionen-managen-souveran-in-unsicherheit-und-stress/emotionen-identifizieren-unterscheiden-und-benennen?trk=learnermappingfile" TargetMode="External"/><Relationship Id="rId17" Type="http://schemas.openxmlformats.org/officeDocument/2006/relationships/hyperlink" Target="https://www.linkedin.com/learning/emotionale-intelligenz-entwickeln/emotionale-intelligenz-und-emotionale-kompetenz?trk=learnermappingfile" TargetMode="External"/><Relationship Id="rId16" Type="http://schemas.openxmlformats.org/officeDocument/2006/relationships/hyperlink" Target="https://www.linkedin.com/learning/emotionale-intelligenz-entwickeln/die-gefuhle-anderer-verstehen?trk=learnermappingfile" TargetMode="External"/><Relationship Id="rId19" Type="http://schemas.openxmlformats.org/officeDocument/2006/relationships/hyperlink" Target="https://www.linkedin.com/learning/resilienz-grundlagen/schritt-fur-schritt-mehr-fur-sich-sorgen-um-gesund-zu-bleiben?trk=learnermappingfile" TargetMode="External"/><Relationship Id="rId18" Type="http://schemas.openxmlformats.org/officeDocument/2006/relationships/hyperlink" Target="https://www.linkedin.com/learning/resilienz-grundlagen/belastungen-und-krisen-besser-handhab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mentale-starke-fur-mehr-erfolg-im-beruf/mentale-gesundheit-was-ist-das?trk=learnermappingfile" TargetMode="External"/><Relationship Id="rId9" Type="http://schemas.openxmlformats.org/officeDocument/2006/relationships/hyperlink" Target="https://www.linkedin.com/learning/mentale-starke-fur-mehr-erfolg-im-beruf/wie-entspanne-ich-schnell-und-effektiv?trk=learnermappingfile" TargetMode="External"/><Relationship Id="rId5" Type="http://schemas.openxmlformats.org/officeDocument/2006/relationships/hyperlink" Target="https://www.linkedin.com/learning/burnout-vermeiden-16436046/burnout-nein-danke-einfuhrung?trk=learnermappingfile" TargetMode="External"/><Relationship Id="rId6" Type="http://schemas.openxmlformats.org/officeDocument/2006/relationships/hyperlink" Target="https://www.linkedin.com/learning/eine-nachhaltige-work-life-balance-etablieren/was-ist-eine-work-life-balance?trk=learnermappingfile" TargetMode="External"/><Relationship Id="rId7" Type="http://schemas.openxmlformats.org/officeDocument/2006/relationships/hyperlink" Target="https://www.linkedin.com/learning/mentale-starke-fur-mehr-erfolg-im-beruf/wie-erfolgt-der-einstieg-in-mentales-training?trk=learnermappingfile" TargetMode="External"/><Relationship Id="rId8" Type="http://schemas.openxmlformats.org/officeDocument/2006/relationships/hyperlink" Target="https://www.linkedin.com/learning/mentale-starke-fur-mehr-erfolg-im-beruf/wie-tanke-ich-meine-energien-wieder-auf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Menschenführung beginnt im Inneren: Psychisches und gesundheitliches </a:t>
            </a:r>
            <a:b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Wohlbefinden sind wichtig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Entdecken Sie, wie wichtig psychische Gesundheit und Wohlbefinden für effektive Führung sind. Erfahren Sie, wie Ihre mentale Verfassung und Ihr allgemeines Wohlbefinden zu einem gesünderen Arbeitsumfeld für alle beitragen können.</a:t>
            </a:r>
            <a:endParaRPr b="0" i="0" sz="2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{E7BD661A-24F4-4B40-852C-ADB72AEBE644}</a:tableStyleId>
              </a:tblPr>
              <a:tblGrid>
                <a:gridCol w="4544225"/>
                <a:gridCol w="4606525"/>
                <a:gridCol w="4575375"/>
                <a:gridCol w="4575375"/>
                <a:gridCol w="4560550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Mentale Gesundheit, was ist das?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06s)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Burnout? - nein danke: Einführung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36s)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Was ist eine Work-Life-Balance?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53s)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Wie erfolgt der Einstieg in mentales Training?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23s)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Wie tanke ich meine Energie wieder neu auf?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49s)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Wie entspanne ich schnell und effetktiv?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(23m 48s)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Wie kann ich abschalten?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27s)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Nein sagen ist gar nicht so einfach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Wertschätzung als Gesundheitsfaktor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41s)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Übungen für mehr Gelassenheit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23s)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Emotionen identifizieren, unterscheiden und benennen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11s)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Stressmomente in fünf Schritten bewältigen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04s)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Die Gefühle anderer verstehen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40s)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Emotionale Intelligenz und emotionale Kompetenz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31s)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Belastungen und Krisen besser handhaben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33s)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Schritt für Schritt mehr für sich sorgen, um gesund zu bleiben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33s)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Mentale Entspannungstechniken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45s)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Körperliche Entspannungstechniken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35s)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Praxis: In die Meditation einsteigen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33s)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Führungskräfte als Gesundheitsfaktor für Mitarbeitende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39s)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