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hnFWgX3MkskwK+BoQgKsI/h+cH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3C710BF-66DD-46C5-A86D-53E206FE1B07}">
  <a:tblStyle styleId="{F3C710BF-66DD-46C5-A86D-53E206FE1B0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7dad6de3d_0_192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7dad6de3d_0_193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7dad6de3d_0_193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7dad6de3d_0_194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7dad6de3d_0_195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10-astuces-nano-pour-augmenter-votre-productivite-avec-chatgpt/trouver-de-nouvelles-idees?trk=learnermappingfile" TargetMode="External"/><Relationship Id="rId22" Type="http://schemas.openxmlformats.org/officeDocument/2006/relationships/hyperlink" Target="https://www.linkedin.com/learning/utiliser-l-intelligence-artificielle-pour-le-developpement-durable/s-adapter-a-l-ia?trk=learnermappingfile" TargetMode="External"/><Relationship Id="rId21" Type="http://schemas.openxmlformats.org/officeDocument/2006/relationships/hyperlink" Target="https://www.linkedin.com/learning/l-analyse-de-donnees-avec-l-ia-generative/apercu-des-tendances-futures-en-ia-et-analyse-de-donnees?trk=learnermappingfile" TargetMode="External"/><Relationship Id="rId23" Type="http://schemas.openxmlformats.org/officeDocument/2006/relationships/hyperlink" Target="https://www.linkedin.com/learning/ia-generative-et-creation-de-contenus-opportunites-risques-et-ethique/suivre-quelques-conseils-pratiques?trk=learnermappingfile" TargetMode="External"/><Relationship Id="rId11" Type="http://schemas.openxmlformats.org/officeDocument/2006/relationships/hyperlink" Target="https://www.linkedin.com/learning/utiliser-l-intelligence-artificielle-pour-le-developpement-durable/changer-les-comportements-proteger-les-humains?trk=learnermappingfile" TargetMode="External"/><Relationship Id="rId10" Type="http://schemas.openxmlformats.org/officeDocument/2006/relationships/hyperlink" Target="https://www.linkedin.com/learning/l-ethique-a-l-ere-de-l-ia-generative/preparer-des-equipes-technologiques-a-la-prise-de-decisions-ethiques?trk=learnermappingfile" TargetMode="External"/><Relationship Id="rId13" Type="http://schemas.openxmlformats.org/officeDocument/2006/relationships/hyperlink" Target="https://www.linkedin.com/learning/l-intelligence-artificielle-pour-les-ressources-humaines/faire-de-la-formation-interne-comme-un-plat-de-grand-chef-cuisinier?trk=learnermappingfile" TargetMode="External"/><Relationship Id="rId12" Type="http://schemas.openxmlformats.org/officeDocument/2006/relationships/hyperlink" Target="https://www.linkedin.com/learning/decouvrir-l-ia-generative/imaginer-l-avenir-des-metiers?trk=learnermappingfile" TargetMode="External"/><Relationship Id="rId15" Type="http://schemas.openxmlformats.org/officeDocument/2006/relationships/hyperlink" Target="https://www.linkedin.com/learning/comprendre-et-appliquer-les-principes-ethiques-de-l-ia-generative/gerer-l-impact-de-l-ia-sur-les-emplois-et-competences-dans-les-organisations?trk=learnermappingfile" TargetMode="External"/><Relationship Id="rId14" Type="http://schemas.openxmlformats.org/officeDocument/2006/relationships/hyperlink" Target="https://www.linkedin.com/learning/les-implications-juridiques-de-l-intelligence-artificielle/comprendre-l-importance-du-controle-par-l-etre-humain-human-in-the-loop?trk=learnermappingfile" TargetMode="External"/><Relationship Id="rId17" Type="http://schemas.openxmlformats.org/officeDocument/2006/relationships/hyperlink" Target="https://www.linkedin.com/learning/utiliser-l-ia-chatgpt-pour-le-marketing-digital-23785007/ecrire-du-contenu-optimise?trk=learnermappingfile" TargetMode="External"/><Relationship Id="rId16" Type="http://schemas.openxmlformats.org/officeDocument/2006/relationships/hyperlink" Target="https://www.linkedin.com/learning/l-intelligence-artificielle-pour-les-commerciaux/faciliter-sa-prospection?trk=learnermappingfile" TargetMode="External"/><Relationship Id="rId19" Type="http://schemas.openxmlformats.org/officeDocument/2006/relationships/hyperlink" Target="https://www.linkedin.com/learning/astuces-de-productivite-ia-pour-booster-votre-travail-et-votre-carriere/mieux-communiquer-et-influencer-avec-l-ia?trk=learnermappingfile" TargetMode="External"/><Relationship Id="rId18" Type="http://schemas.openxmlformats.org/officeDocument/2006/relationships/hyperlink" Target="https://www.linkedin.com/learning/astuces-de-productivite-ia-pour-booster-votre-travail-et-votre-carriere/penser-plus-intelligemment-et-mieux-se-concentrer-grace-a-l-ia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hyperlink" Target="https://www.linkedin.com/learning/booster-ses-capacites-d-innovation-avec-l-intelligence-artificielle/adopter-le-bon-etat-d-esprit?trk=learnermappingfile" TargetMode="External"/><Relationship Id="rId9" Type="http://schemas.openxmlformats.org/officeDocument/2006/relationships/hyperlink" Target="https://www.linkedin.com/learning/le-deploiement-de-l-ia-generative-dans-les-organisations/monter-une-equipe-pour-deployer-l-ia-generative?trk=learnermappingfile" TargetMode="External"/><Relationship Id="rId5" Type="http://schemas.openxmlformats.org/officeDocument/2006/relationships/hyperlink" Target="https://www.linkedin.com/learning/l-intelligence-artificielle-pour-les-ressources-humaines/vaincre-les-biais-manageriaux-grace-a-une-vraie-evaluation-de-la-performance?trk=learnermappingfile" TargetMode="External"/><Relationship Id="rId6" Type="http://schemas.openxmlformats.org/officeDocument/2006/relationships/hyperlink" Target="https://www.linkedin.com/learning/booster-ses-capacites-d-innovation-avec-l-intelligence-artificielle/adopter-une-mentalite-de-petits-pas?trk=learnermappingfile" TargetMode="External"/><Relationship Id="rId7" Type="http://schemas.openxmlformats.org/officeDocument/2006/relationships/hyperlink" Target="https://www.linkedin.com/learning/maitriser-la-negociation-assistee-par-l-intelligence-artificielle/preparer-les-scenarios-de-negociation-avec-l-ia?trk=learnermappingfile" TargetMode="External"/><Relationship Id="rId8" Type="http://schemas.openxmlformats.org/officeDocument/2006/relationships/hyperlink" Target="https://www.linkedin.com/learning/l-intelligence-artificielle-pour-les-leaders-et-les-managers/accompagner-l-organisation-dans-les-trois-phases-cle-de-la-transformation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7dad6de3d_0_1520"/>
          <p:cNvSpPr txBox="1"/>
          <p:nvPr/>
        </p:nvSpPr>
        <p:spPr>
          <a:xfrm>
            <a:off x="755175" y="546650"/>
            <a:ext cx="174084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Les c</a:t>
            </a:r>
            <a:r>
              <a:rPr lang="en-US" sz="60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ompétences humaines durables à l'ère de l'I</a:t>
            </a:r>
            <a:r>
              <a:rPr lang="en-US" sz="6000">
                <a:solidFill>
                  <a:schemeClr val="dk1"/>
                </a:solidFill>
              </a:rPr>
              <a:t>A</a:t>
            </a:r>
            <a:endParaRPr sz="6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2600">
                <a:solidFill>
                  <a:schemeClr val="accent6"/>
                </a:solidFill>
              </a:rPr>
              <a:t>Les compétences humaines durables, ou soft skills, sont encore plus importantes avec l’usage de l'IA. Elles résistent aux changements technologiques et à l'automatisation. Boostez votre croissance et prenez de l'avance dans votre carrière !</a:t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7dad6de3d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{F3C710BF-66DD-46C5-A86D-53E206FE1B07}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Adopter le bon état d’esprit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Vaincre les biais managériaux grâce à une vraie évaluation de la performance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19s)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Adopter une mentalité de petits pas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59s)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Préparer les scénarios de négociation avec l’IA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Accompagner l'organisation dans les trois phases clé de la transformation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32s)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Monter une équipe pour déployer l'IA générative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Préparer des équipes technologiques à la prise de décisions éthiques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30s)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Changer les comportements, protéger les humains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26s)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Imaginer l’avenir des métiers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Faire de la formation interne comme un plat de grand chef cuisinier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Comprendre l’importance du contrôle par l’être humain (human in the loop)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36s)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Gérer l'impact de l'IA sur les emplois et compétences dans les organisations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Faciliter sa prospection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Écrire du contenu optimisé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Penser plus intelligemment et mieux se concentrer grâce à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Mieux communiquer et influencer avec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Trouver de nouvelles idées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(44s)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S'ouvrir aux tendances futures en IA et en analyse de données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S'adapter à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Suivre quelques conseils pratiques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46s)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