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8" roundtripDataSignature="AMtx7mjWtSMVpHWxw1MrW4mhniMtcz28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8BEE657-EDFA-48EE-BC7E-599FEBC073AE}">
  <a:tblStyle styleId="{E8BEE657-EDFA-48EE-BC7E-599FEBC073A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8" name="Google Shape;1518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02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3" name="Google Shape;883;p102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02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5" name="Google Shape;885;p102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86" name="Google Shape;886;p1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103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9" name="Google Shape;889;p103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03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04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93" name="Google Shape;893;p104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0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05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97" name="Google Shape;897;p105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8" name="Google Shape;898;p105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06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1" name="Google Shape;901;p106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2" name="Google Shape;902;p106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07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5" name="Google Shape;905;p107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6" name="Google Shape;906;p107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08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9" name="Google Shape;909;p108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08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09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13" name="Google Shape;913;p109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4" name="Google Shape;914;p109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10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17" name="Google Shape;917;p110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18" name="Google Shape;918;p110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11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1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1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3" name="Google Shape;923;p111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4" name="Google Shape;924;p111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12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112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2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2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0" name="Google Shape;930;p112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1" name="Google Shape;931;p112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2" name="Google Shape;932;p112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3" name="Google Shape;933;p112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12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12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12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12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113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0" name="Google Shape;940;p113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1" name="Google Shape;941;p113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2" name="Google Shape;942;p113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3" name="Google Shape;943;p113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4" name="Google Shape;944;p113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14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7" name="Google Shape;947;p114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8" name="Google Shape;948;p114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9" name="Google Shape;949;p114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11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2" name="Google Shape;952;p11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3" name="Google Shape;953;p115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16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56" name="Google Shape;956;p116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17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59" name="Google Shape;959;p117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18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18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119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5" name="Google Shape;965;p119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2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12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0" name="Google Shape;970;p121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1" name="Google Shape;971;p121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0" name="Google Shape;100;p14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1" name="Google Shape;101;p14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4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3" name="Google Shape;10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22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22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5" name="Google Shape;975;p122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23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23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9" name="Google Shape;979;p123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24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24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3" name="Google Shape;983;p124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4" name="Google Shape;984;p124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8108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125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7" name="Google Shape;987;p125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8" name="Google Shape;988;p125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9" name="Google Shape;989;p125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0" name="Google Shape;990;p125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25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25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25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25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25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25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25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25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25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25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126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26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6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5" name="Google Shape;1005;p126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6" name="Google Shape;1006;p126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6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26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26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26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26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26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26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26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26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26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27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27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27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2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3" name="Google Shape;1023;p128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128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128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128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128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8" name="Google Shape;1028;p128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28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30" name="Google Shape;1030;p128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12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129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34" name="Google Shape;1034;p129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35" name="Google Shape;1035;p129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36" name="Google Shape;1036;p129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130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39" name="Google Shape;1039;p130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0" name="Google Shape;1040;p130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1" name="Google Shape;1041;p130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2" name="Google Shape;1042;p130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3" name="Google Shape;1043;p130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13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131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7" name="Google Shape;1047;p131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8" name="Google Shape;1048;p131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49" name="Google Shape;1049;p131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5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" name="Google Shape;107;p15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" name="Google Shape;108;p15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13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132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53" name="Google Shape;1053;p132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54" name="Google Shape;1054;p132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55" name="Google Shape;1055;p132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13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8" name="Google Shape;1058;p13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59" name="Google Shape;1059;p133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0" name="Google Shape;1060;p133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1" name="Google Shape;1061;p133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133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133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133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13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7" name="Google Shape;1067;p13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8" name="Google Shape;1068;p134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9" name="Google Shape;1069;p134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0" name="Google Shape;1070;p134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1" name="Google Shape;1071;p134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2" name="Google Shape;1072;p134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4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13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6" name="Google Shape;1076;p13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7" name="Google Shape;1077;p135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8" name="Google Shape;1078;p135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9" name="Google Shape;1079;p135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35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135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135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135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135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35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13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8" name="Google Shape;1088;p13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9" name="Google Shape;1089;p136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0" name="Google Shape;1090;p136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1" name="Google Shape;1091;p136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36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13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13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13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137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98" name="Google Shape;1098;p137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37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37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1" name="Google Shape;1101;p137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2" name="Google Shape;1102;p137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3" name="Google Shape;1103;p137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37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37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06" name="Google Shape;1106;p137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07" name="Google Shape;1107;p137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138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10" name="Google Shape;1110;p138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11" name="Google Shape;1111;p138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2" name="Google Shape;1112;p138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3" name="Google Shape;1113;p138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4" name="Google Shape;1114;p138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5" name="Google Shape;1115;p138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38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38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38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38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38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38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38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38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38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38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38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38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38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38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38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38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38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38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38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38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37" name="Google Shape;1137;p139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38" name="Google Shape;1138;p13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39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0" name="Google Shape;1140;p139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0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140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4" name="Google Shape;1144;p140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4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41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8" name="Google Shape;1148;p141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6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" name="Google Shape;113;p16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" name="Google Shape;114;p1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4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4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52" name="Google Shape;1152;p14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4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56" name="Google Shape;1156;p14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4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4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60" name="Google Shape;1160;p14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45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146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47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48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49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50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51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75" name="Google Shape;1175;p151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7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17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" name="Google Shape;120;p1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152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78" name="Google Shape;1178;p15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153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153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2" name="Google Shape;1182;p153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5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54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6" name="Google Shape;1186;p154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87" name="Google Shape;1187;p154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88" name="Google Shape;1188;p154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89" name="Google Shape;1189;p154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0" name="Google Shape;1190;p154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1" name="Google Shape;1191;p154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2" name="Google Shape;1192;p154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15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155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6" name="Google Shape;1196;p155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7" name="Google Shape;1197;p155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155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99" name="Google Shape;1199;p155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155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1" name="Google Shape;1201;p155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155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3" name="Google Shape;1203;p155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155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5" name="Google Shape;1205;p155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155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7" name="Google Shape;1207;p155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155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09" name="Google Shape;1209;p155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155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11" name="Google Shape;1211;p155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155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156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15" name="Google Shape;1215;p156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16" name="Google Shape;1216;p15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156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57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0" name="Google Shape;1220;p157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1" name="Google Shape;1221;p15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157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158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158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6" name="Google Shape;1226;p158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7" name="Google Shape;1227;p158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5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59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59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59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3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160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160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160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16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8" name="Google Shape;1238;p16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9" name="Google Shape;1239;p160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0" name="Google Shape;1240;p160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1" name="Google Shape;1241;p160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0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3" name="Google Shape;1243;p160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0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161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7" name="Google Shape;1247;p161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161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1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1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1" name="Google Shape;1251;p161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1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8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5" name="Google Shape;125;p18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" name="Google Shape;126;p1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28" name="Google Shape;128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3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p162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5" name="Google Shape;1255;p162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56" name="Google Shape;1256;p162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57" name="Google Shape;1257;p162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3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0" name="Google Shape;1260;p1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61" name="Google Shape;1261;p163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2" name="Google Shape;1262;p163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3" name="Google Shape;1263;p163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4" name="Google Shape;1264;p163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5" name="Google Shape;1265;p163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16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8" name="Google Shape;1268;p1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69" name="Google Shape;1269;p164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0" name="Google Shape;1270;p164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1" name="Google Shape;1271;p164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2" name="Google Shape;1272;p164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3" name="Google Shape;1273;p164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4" name="Google Shape;1274;p164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5" name="Google Shape;1275;p164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6" name="Google Shape;1276;p164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77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16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9" name="Google Shape;1279;p1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80" name="Google Shape;1280;p16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1" name="Google Shape;1281;p16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2" name="Google Shape;1282;p165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3" name="Google Shape;1283;p165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4" name="Google Shape;1284;p165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5" name="Google Shape;1285;p165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65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65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65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65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0" name="Google Shape;1290;p165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166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3" name="Google Shape;1293;p1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294" name="Google Shape;1294;p16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5" name="Google Shape;1295;p16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66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7" name="Google Shape;1297;p166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8" name="Google Shape;1298;p166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9" name="Google Shape;1299;p166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0" name="Google Shape;1300;p166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1" name="Google Shape;1301;p166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2" name="Google Shape;1302;p166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3" name="Google Shape;1303;p166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4" name="Google Shape;1304;p166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5" name="Google Shape;1305;p166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6" name="Google Shape;1306;p166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7" name="Google Shape;1307;p166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08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p167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0" name="Google Shape;1310;p167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1" name="Google Shape;1311;p167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168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Google Shape;1314;p168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15" name="Google Shape;1315;p1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16" name="Google Shape;1316;p168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17" name="Google Shape;1317;p1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18" name="Google Shape;1318;p1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19" name="Google Shape;1319;p168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68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1" name="Google Shape;1321;p1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3" name="Google Shape;1323;p1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24" name="Google Shape;1324;p169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169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26" name="Google Shape;1326;p1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27" name="Google Shape;1327;p169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69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9" name="Google Shape;1329;p1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170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17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33" name="Google Shape;1333;p1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34" name="Google Shape;1334;p170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5" name="Google Shape;1335;p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36" name="Google Shape;1336;p170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7" name="Google Shape;1337;p1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38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17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0" name="Google Shape;1340;p17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41" name="Google Shape;1341;p1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2" name="Google Shape;1342;p171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3" name="Google Shape;1343;p1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44" name="Google Shape;1344;p171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5" name="Google Shape;1345;p1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9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" name="Google Shape;132;p19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" name="Google Shape;133;p19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9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5" name="Google Shape;135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46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17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p172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9" name="Google Shape;1349;p17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50" name="Google Shape;1350;p1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51" name="Google Shape;1351;p172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17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173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174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8" name="Google Shape;1358;p17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9" name="Google Shape;1359;p17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60" name="Google Shape;1360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4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17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17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65" name="Google Shape;1365;p17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66" name="Google Shape;1366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67" name="Google Shape;1367;p175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176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70" name="Google Shape;1370;p17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71" name="Google Shape;1371;p17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2" name="Google Shape;1372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373" name="Google Shape;1373;p176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177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76" name="Google Shape;1376;p17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77" name="Google Shape;1377;p17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8" name="Google Shape;137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77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77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178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84" name="Google Shape;1384;p17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85" name="Google Shape;1385;p17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6" name="Google Shape;1386;p1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78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88" name="Google Shape;1388;p178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89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179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1" name="Google Shape;1391;p17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92" name="Google Shape;1392;p17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3" name="Google Shape;1393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394" name="Google Shape;1394;p179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5" name="Google Shape;1395;p179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18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8" name="Google Shape;1398;p18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99" name="Google Shape;1399;p18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0" name="Google Shape;1400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1" name="Google Shape;1401;p18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180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3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181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5" name="Google Shape;1405;p18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06" name="Google Shape;1406;p18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7" name="Google Shape;1407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08" name="Google Shape;1408;p181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0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" name="Google Shape;139;p20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0" name="Google Shape;140;p20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" name="Google Shape;142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09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182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1" name="Google Shape;1411;p18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2" name="Google Shape;1412;p18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3" name="Google Shape;1413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14" name="Google Shape;1414;p182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5" name="Google Shape;1415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16" name="Google Shape;1416;p182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183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9" name="Google Shape;1419;p18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0" name="Google Shape;1420;p18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1" name="Google Shape;1421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22" name="Google Shape;1422;p183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3" name="Google Shape;1423;p183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4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6" name="Google Shape;1426;p1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27" name="Google Shape;1427;p184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8" name="Google Shape;1428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9" name="Google Shape;1429;p184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18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2" name="Google Shape;1432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33" name="Google Shape;1433;p185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4" name="Google Shape;1434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5" name="Google Shape;1435;p185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36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186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186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39" name="Google Shape;1439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0" name="Google Shape;1440;p1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41" name="Google Shape;1441;p186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2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18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187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5" name="Google Shape;1445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6" name="Google Shape;1446;p1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47" name="Google Shape;1447;p187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8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18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1" name="Google Shape;1451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2" name="Google Shape;1452;p1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8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8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6" name="Google Shape;1456;p18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7" name="Google Shape;1457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8" name="Google Shape;1458;p1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8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0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19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p19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3" name="Google Shape;1463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4" name="Google Shape;1464;p1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65" name="Google Shape;1465;p19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191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p191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9" name="Google Shape;1469;p191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0" name="Google Shape;1470;p191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1" name="Google Shape;1471;p191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191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3" name="Google Shape;1473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" name="Google Shape;146;p21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" name="Google Shape;147;p2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9" name="Google Shape;149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4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19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192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192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8" name="Google Shape;1478;p192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192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192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1" name="Google Shape;1481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19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19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19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6" name="Google Shape;1486;p19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19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19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9" name="Google Shape;1489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0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194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19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19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94" name="Google Shape;1494;p19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19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7" name="Google Shape;1497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498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195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19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19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02" name="Google Shape;1502;p19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19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19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5" name="Google Shape;1505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7" name="Google Shape;150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08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9" name="Google Shape;1509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199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200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4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14" name="Google Shape;14;p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" name="Google Shape;15;p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6" name="Google Shape;16;p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8" name="Google Shape;18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3" name="Google Shape;153;p22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" name="Google Shape;154;p2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6" name="Google Shape;156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0" name="Google Shape;160;p23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1" name="Google Shape;161;p2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3" name="Google Shape;163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4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7" name="Google Shape;167;p24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8" name="Google Shape;168;p24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4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" name="Google Shape;170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5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4" name="Google Shape;174;p25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5" name="Google Shape;175;p25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5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7" name="Google Shape;177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6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1" name="Google Shape;181;p26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2" name="Google Shape;182;p2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4" name="Google Shape;184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7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8" name="Google Shape;188;p27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9" name="Google Shape;189;p2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1" name="Google Shape;191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8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5" name="Google Shape;195;p28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6" name="Google Shape;196;p2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8" name="Google Shape;198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9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" name="Google Shape;202;p29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9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4" name="Google Shape;204;p29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05" name="Google Shape;205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30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08" name="Google Shape;208;p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30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1" name="Google Shape;211;p30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2" name="Google Shape;212;p30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3" name="Google Shape;213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3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16" name="Google Shape;216;p3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3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3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1" name="Google Shape;221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24" name="Google Shape;24;p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" name="Google Shape;25;p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26" name="Google Shape;26;p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8" name="Google Shape;28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3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24" name="Google Shape;224;p3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3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" name="Google Shape;226;p3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7" name="Google Shape;227;p3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8" name="Google Shape;228;p32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0" name="Google Shape;230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3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33" name="Google Shape;233;p3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3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" name="Google Shape;235;p3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6" name="Google Shape;236;p3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7" name="Google Shape;237;p3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8" name="Google Shape;238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4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4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2" name="Google Shape;242;p34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3" name="Google Shape;243;p34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" name="Google Shape;244;p34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5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5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35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5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1" name="Google Shape;251;p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2" name="Google Shape;252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6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3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3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9" name="Google Shape;259;p3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3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3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7" name="Google Shape;267;p3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1" name="Google Shape;271;p3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2" name="Google Shape;272;p3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4" name="Google Shape;274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3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8" name="Google Shape;278;p3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9" name="Google Shape;279;p3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1" name="Google Shape;281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0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4" name="Google Shape;284;p40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5" name="Google Shape;285;p40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6" name="Google Shape;286;p40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40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Google Shape;288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1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1" name="Google Shape;291;p41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2" name="Google Shape;292;p41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" name="Google Shape;293;p4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1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34" name="Google Shape;34;p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" name="Google Shape;35;p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36" name="Google Shape;36;p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8" name="Google Shape;3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8" name="Google Shape;298;p4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9" name="Google Shape;299;p4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0" name="Google Shape;300;p4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4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5" name="Google Shape;305;p4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6" name="Google Shape;306;p4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7" name="Google Shape;307;p4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2" name="Google Shape;312;p4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3" name="Google Shape;313;p4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4" name="Google Shape;314;p4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5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9" name="Google Shape;319;p45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0" name="Google Shape;320;p45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1" name="Google Shape;321;p45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45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3" name="Google Shape;323;p45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6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6" name="Google Shape;326;p46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7" name="Google Shape;327;p46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8" name="Google Shape;328;p4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46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0" name="Google Shape;330;p46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3" name="Google Shape;333;p4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4" name="Google Shape;334;p4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5" name="Google Shape;335;p4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4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7" name="Google Shape;337;p4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0" name="Google Shape;340;p4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1" name="Google Shape;341;p4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2" name="Google Shape;342;p4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4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4" name="Google Shape;344;p4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7" name="Google Shape;347;p4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8" name="Google Shape;348;p4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9" name="Google Shape;349;p4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4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1" name="Google Shape;351;p4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oogle Shape;353;p50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54" name="Google Shape;354;p50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5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" name="Google Shape;356;p50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7" name="Google Shape;357;p50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8" name="Google Shape;358;p50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9" name="Google Shape;359;p50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360" name="Google Shape;360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oogle Shape;362;p5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63" name="Google Shape;363;p5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5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5" name="Google Shape;365;p51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6" name="Google Shape;366;p51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7" name="Google Shape;367;p51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8" name="Google Shape;368;p51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369" name="Google Shape;369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44" name="Google Shape;44;p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" name="Google Shape;45;p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46" name="Google Shape;46;p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8" name="Google Shape;4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5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72" name="Google Shape;372;p5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5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4" name="Google Shape;374;p5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6" name="Google Shape;376;p5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7" name="Google Shape;377;p5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378" name="Google Shape;378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3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1" name="Google Shape;381;p53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382" name="Google Shape;382;p5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5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4" name="Google Shape;384;p5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5" name="Google Shape;385;p5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6" name="Google Shape;386;p5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8" name="Google Shape;388;p53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9" name="Google Shape;389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54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2" name="Google Shape;392;p5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5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4" name="Google Shape;394;p5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5" name="Google Shape;395;p5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6" name="Google Shape;396;p5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7" name="Google Shape;397;p5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398" name="Google Shape;398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55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01" name="Google Shape;401;p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5" name="Google Shape;405;p55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6" name="Google Shape;406;p55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oogle Shape;408;p56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09" name="Google Shape;409;p5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5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5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5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" name="Google Shape;413;p56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4" name="Google Shape;414;p56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57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17" name="Google Shape;417;p5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5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5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5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1" name="Google Shape;421;p5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2" name="Google Shape;422;p5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oogle Shape;424;p58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25" name="Google Shape;425;p5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5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5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5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5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0" name="Google Shape;430;p5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59"/>
          <p:cNvGrpSpPr/>
          <p:nvPr/>
        </p:nvGrpSpPr>
        <p:grpSpPr>
          <a:xfrm>
            <a:off x="-47" y="0"/>
            <a:ext cx="9145238" cy="5148543"/>
            <a:chOff x="-126" y="0"/>
            <a:chExt cx="24387302" cy="13729448"/>
          </a:xfrm>
        </p:grpSpPr>
        <p:sp>
          <p:nvSpPr>
            <p:cNvPr id="433" name="Google Shape;433;p5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5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5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5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7" name="Google Shape;437;p5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8" name="Google Shape;438;p5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60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1" name="Google Shape;441;p60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42" name="Google Shape;442;p60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6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4" name="Google Shape;444;p60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6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7" name="Google Shape;447;p6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48" name="Google Shape;448;p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0" name="Google Shape;450;p61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4" name="Google Shape;54;p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5" name="Google Shape;55;p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56" name="Google Shape;56;p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8" name="Google Shape;5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6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3" name="Google Shape;453;p6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54" name="Google Shape;454;p6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6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6" name="Google Shape;456;p6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9" name="Google Shape;459;p6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60" name="Google Shape;460;p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2" name="Google Shape;462;p6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6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5" name="Google Shape;465;p6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66" name="Google Shape;466;p6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6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8" name="Google Shape;468;p6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oogle Shape;470;p65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71" name="Google Shape;471;p6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5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6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77" name="Google Shape;477;p6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6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6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0" name="Google Shape;480;p66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6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83" name="Google Shape;483;p6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6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6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6" name="Google Shape;486;p6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oogle Shape;488;p6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89" name="Google Shape;489;p6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6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6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2" name="Google Shape;492;p6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6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495" name="Google Shape;495;p6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6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6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8" name="Google Shape;498;p6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70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1" name="Google Shape;501;p70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02" name="Google Shape;502;p70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03" name="Google Shape;503;p70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04" name="Google Shape;50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71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7" name="Google Shape;507;p71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08" name="Google Shape;508;p71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09" name="Google Shape;509;p71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10" name="Google Shape;510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9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9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9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68" name="Google Shape;68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7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3" name="Google Shape;513;p7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14" name="Google Shape;514;p7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15" name="Google Shape;515;p7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16" name="Google Shape;516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7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9" name="Google Shape;519;p7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20" name="Google Shape;520;p7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21" name="Google Shape;521;p7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22" name="Google Shape;522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7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5" name="Google Shape;525;p7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26" name="Google Shape;526;p7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27" name="Google Shape;527;p7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28" name="Google Shape;528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75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75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7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76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7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7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7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7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7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7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0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80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0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1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81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1" name="Google Shape;551;p81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81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81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81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5" name="Google Shape;555;p81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6" name="Google Shape;556;p81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0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4" name="Google Shape;74;p10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75" name="Google Shape;75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8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82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0" name="Google Shape;560;p82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1" name="Google Shape;561;p82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2" name="Google Shape;562;p82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3" name="Google Shape;563;p82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8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8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7" name="Google Shape;567;p83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83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83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83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83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3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3" name="Google Shape;573;p83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4" name="Google Shape;574;p83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5" name="Google Shape;575;p83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3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8" name="Google Shape;578;p84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579" name="Google Shape;579;p84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84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84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2" name="Google Shape;582;p8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3" name="Google Shape;583;p84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84" name="Google Shape;584;p84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85" name="Google Shape;585;p84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86" name="Google Shape;586;p84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87" name="Google Shape;587;p84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88" name="Google Shape;588;p84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89" name="Google Shape;589;p84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90" name="Google Shape;590;p84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91" name="Google Shape;591;p84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2" name="Google Shape;592;p84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93" name="Google Shape;593;p84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" name="Google Shape;595;p8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596" name="Google Shape;596;p8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85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8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99" name="Google Shape;599;p8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0" name="Google Shape;600;p85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1" name="Google Shape;601;p85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2" name="Google Shape;602;p85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3" name="Google Shape;603;p85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4" name="Google Shape;604;p85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5" name="Google Shape;605;p85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6" name="Google Shape;606;p85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85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85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9" name="Google Shape;609;p85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0" name="Google Shape;610;p85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86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86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4" name="Google Shape;614;p86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5" name="Google Shape;615;p86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6" name="Google Shape;616;p86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86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86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86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86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1" name="Google Shape;621;p86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2" name="Google Shape;622;p86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3" name="Google Shape;623;p86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4" name="Google Shape;624;p86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5" name="Google Shape;625;p86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6" name="Google Shape;626;p86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7" name="Google Shape;627;p86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8" name="Google Shape;628;p86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9" name="Google Shape;629;p86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86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1" name="Google Shape;631;p86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86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3" name="Google Shape;633;p86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86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5" name="Google Shape;635;p86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6" name="Google Shape;636;p86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86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86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87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1" name="Google Shape;641;p87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2" name="Google Shape;642;p87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87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4" name="Google Shape;644;p87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5" name="Google Shape;645;p87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6" name="Google Shape;646;p87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87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8" name="Google Shape;648;p87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87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87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1" name="Google Shape;651;p87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87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87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4" name="Google Shape;654;p87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87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6" name="Google Shape;656;p87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7" name="Google Shape;657;p87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8" name="Google Shape;658;p87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9" name="Google Shape;659;p87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0" name="Google Shape;660;p87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87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87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87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8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66" name="Google Shape;666;p8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88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88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88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88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88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88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88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88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88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88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677" name="Google Shape;677;p88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78" name="Google Shape;678;p88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79" name="Google Shape;679;p88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0" name="Google Shape;680;p88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1" name="Google Shape;681;p88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88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3" name="Google Shape;683;p88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4" name="Google Shape;684;p88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5" name="Google Shape;685;p88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6" name="Google Shape;686;p88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7" name="Google Shape;687;p88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8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90" name="Google Shape;690;p8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89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89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89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89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89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89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89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89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89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89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89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89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3" name="Google Shape;703;p89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4" name="Google Shape;704;p89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05" name="Google Shape;705;p89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6" name="Google Shape;706;p89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7" name="Google Shape;707;p89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8" name="Google Shape;708;p89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09" name="Google Shape;709;p89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89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1" name="Google Shape;711;p89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2" name="Google Shape;712;p89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3" name="Google Shape;713;p89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4" name="Google Shape;714;p89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5" name="Google Shape;715;p89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89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89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9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20" name="Google Shape;720;p9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0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2" name="Google Shape;722;p90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3" name="Google Shape;723;p90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4" name="Google Shape;724;p90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5" name="Google Shape;725;p90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6" name="Google Shape;726;p90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7" name="Google Shape;727;p90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8" name="Google Shape;728;p90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9" name="Google Shape;729;p90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0" name="Google Shape;730;p90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1" name="Google Shape;731;p90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2" name="Google Shape;732;p90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3" name="Google Shape;733;p90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4" name="Google Shape;734;p90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5" name="Google Shape;735;p90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90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90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90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39" name="Google Shape;739;p90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0" name="Google Shape;740;p90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1" name="Google Shape;741;p90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2" name="Google Shape;742;p90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3" name="Google Shape;743;p90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90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5" name="Google Shape;745;p90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6" name="Google Shape;746;p90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7" name="Google Shape;747;p90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8" name="Google Shape;748;p90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9" name="Google Shape;749;p90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90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90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90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90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9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" name="Google Shape;8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92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92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92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92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9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2" name="Google Shape;762;p92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3" name="Google Shape;763;p92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4" name="Google Shape;764;p92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5" name="Google Shape;765;p92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92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93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9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93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9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72" name="Google Shape;772;p9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93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93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775" name="Google Shape;775;p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93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9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9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9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81" name="Google Shape;781;p9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9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9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784" name="Google Shape;784;p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94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95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95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95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9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91" name="Google Shape;791;p9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92" name="Google Shape;792;p95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93" name="Google Shape;793;p95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794" name="Google Shape;794;p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95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96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8" name="Google Shape;798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96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0" name="Google Shape;800;p96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9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2" name="Google Shape;802;p9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3" name="Google Shape;803;p96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4" name="Google Shape;804;p96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97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97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97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97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97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97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9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3" name="Google Shape;813;p9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4" name="Google Shape;814;p97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5" name="Google Shape;815;p97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6" name="Google Shape;816;p97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7" name="Google Shape;817;p97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97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97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9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2" name="Google Shape;822;p9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3" name="Google Shape;823;p98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98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98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98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98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98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9" name="Google Shape;829;p98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0" name="Google Shape;830;p98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1" name="Google Shape;831;p98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2" name="Google Shape;832;p98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3" name="Google Shape;833;p98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4" name="Google Shape;834;p98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5" name="Google Shape;835;p98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99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9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9" name="Google Shape;839;p9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0" name="Google Shape;840;p99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99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2" name="Google Shape;842;p99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3" name="Google Shape;843;p99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99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5" name="Google Shape;845;p99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6" name="Google Shape;846;p99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99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99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99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99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1" name="Google Shape;851;p99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2" name="Google Shape;852;p99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99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4" name="Google Shape;854;p99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00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0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00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100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100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2" name="Google Shape;862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0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0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5" name="Google Shape;865;p100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6" name="Google Shape;866;p100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7" name="Google Shape;867;p100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0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01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1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1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1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101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01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76" name="Google Shape;876;p101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1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1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1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1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finding-and-maintaining-your-motivation-to-lead/boosting-mental-energy-when-you-feel-depleted?trk=learnermappingfile" TargetMode="External"/><Relationship Id="rId22" Type="http://schemas.openxmlformats.org/officeDocument/2006/relationships/hyperlink" Target="https://www.linkedin.com/learning/the-power-of-having-fun/the-five-stages-taking-meaningful-breaks?trk=learnermappingfile" TargetMode="External"/><Relationship Id="rId21" Type="http://schemas.openxmlformats.org/officeDocument/2006/relationships/hyperlink" Target="https://www.linkedin.com/learning/the-power-of-having-fun/the-five-stages-taking-meaningful-breaks?trk=learnermappingfile" TargetMode="External"/><Relationship Id="rId24" Type="http://schemas.openxmlformats.org/officeDocument/2006/relationships/hyperlink" Target="https://www.linkedin.com/learning/navigating-the-mental-toll-and-stress-of-leadership/prioritize-your-mental-well-being-non-negotiables?trk=learnermappingfile" TargetMode="External"/><Relationship Id="rId23" Type="http://schemas.openxmlformats.org/officeDocument/2006/relationships/hyperlink" Target="https://www.linkedin.com/learning/the-power-of-having-fun/the-five-stages-taking-meaningful-breaks?trk=learnermappingfile" TargetMode="External"/><Relationship Id="rId25" Type="http://schemas.openxmlformats.org/officeDocument/2006/relationships/hyperlink" Target="https://www.linkedin.com/learning/managing-careers-in-the-age-of-longevity-the-midlife-rethink/designing-your-next-career-chapter?trk=learnermappingfile" TargetMode="External"/><Relationship Id="rId11" Type="http://schemas.openxmlformats.org/officeDocument/2006/relationships/hyperlink" Target="https://www.linkedin.com/learning/human-centered-training-techniques-for-effective-leadership/foster-psychological-safety?trk=learnermappingfile" TargetMode="External"/><Relationship Id="rId10" Type="http://schemas.openxmlformats.org/officeDocument/2006/relationships/hyperlink" Target="https://www.linkedin.com/learning/ai-enhanced-leadership-development-and-self-coaching-for-managers/leveraging-ai-for-self-assessment-in-leadership-competencies?trk=learnermappingfile" TargetMode="External"/><Relationship Id="rId13" Type="http://schemas.openxmlformats.org/officeDocument/2006/relationships/hyperlink" Target="https://www.linkedin.com/learning/finding-and-maintaining-your-motivation-to-lead/celebrating-wins-when-times-are-tough?trk=learnermappingfile" TargetMode="External"/><Relationship Id="rId12" Type="http://schemas.openxmlformats.org/officeDocument/2006/relationships/hyperlink" Target="https://www.linkedin.com/learning/navigating-the-mental-toll-and-stress-of-leadership/covey-s-circles-of-control-influence-and-concern?trk=learnermappingfile" TargetMode="External"/><Relationship Id="rId15" Type="http://schemas.openxmlformats.org/officeDocument/2006/relationships/hyperlink" Target="https://www.linkedin.com/learning/wellbeing-as-a-habit-tips-and-best-practices/taking-control-of-your-wellbeing?trk=learnermappingfile" TargetMode="External"/><Relationship Id="rId14" Type="http://schemas.openxmlformats.org/officeDocument/2006/relationships/hyperlink" Target="https://www.linkedin.com/learning/the-power-of-having-fun/mixing-fun-and-business-for-growth?trk=learnermappingfile" TargetMode="External"/><Relationship Id="rId17" Type="http://schemas.openxmlformats.org/officeDocument/2006/relationships/hyperlink" Target="https://www.linkedin.com/learning/managing-careers-in-the-age-of-longevity-the-midlife-rethink/identifying-career-patterns-repetitions-and-self-awareness?trk=learnermappingfile" TargetMode="External"/><Relationship Id="rId16" Type="http://schemas.openxmlformats.org/officeDocument/2006/relationships/hyperlink" Target="https://www.linkedin.com/learning/tips-to-reset-on-an-overwhelming-day/gain-perspective-in-the-face-of-overwhelm?trk=learnermappingfile" TargetMode="External"/><Relationship Id="rId19" Type="http://schemas.openxmlformats.org/officeDocument/2006/relationships/hyperlink" Target="https://www.linkedin.com/learning/navigating-the-mental-toll-and-stress-of-leadership/seek-support-from-your-peers?trk=learnermappingfile" TargetMode="External"/><Relationship Id="rId18" Type="http://schemas.openxmlformats.org/officeDocument/2006/relationships/hyperlink" Target="https://www.linkedin.com/learning/finding-and-maintaining-your-motivation-to-lead/practicing-self-empathy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how-managers-make-work-meaningful-for-themselves-and-their-teams/how-to-have-a-meaningful-career?trk=learnermappingfile" TargetMode="External"/><Relationship Id="rId9" Type="http://schemas.openxmlformats.org/officeDocument/2006/relationships/hyperlink" Target="https://www.linkedin.com/learning/navigating-perfectionism-as-a-manager/breaking-the-habit-of-perfectionism?trk=learnermappingfile" TargetMode="External"/><Relationship Id="rId5" Type="http://schemas.openxmlformats.org/officeDocument/2006/relationships/hyperlink" Target="https://www.linkedin.com/learning/goal-setting-for-happiness-and-success/setting-your-goals-to-propel-you-for-success-and-happiness?trk=learnermappingfile" TargetMode="External"/><Relationship Id="rId6" Type="http://schemas.openxmlformats.org/officeDocument/2006/relationships/hyperlink" Target="https://www.linkedin.com/learning/navigating-perfectionism-as-a-manager/are-you-a-perfectionistic-manager?trk=learnermappingfile" TargetMode="External"/><Relationship Id="rId7" Type="http://schemas.openxmlformats.org/officeDocument/2006/relationships/hyperlink" Target="https://www.linkedin.com/learning/finding-and-maintaining-your-motivation-to-lead/understanding-the-impact-you-have-on-others?trk=learnermappingfile" TargetMode="External"/><Relationship Id="rId8" Type="http://schemas.openxmlformats.org/officeDocument/2006/relationships/hyperlink" Target="https://www.linkedin.com/learning/leadership-styles-behaviors-and-approaches/change-uncertainty-and-leadership-foresight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1" name="Google Shape;152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22" name="Google Shape;1522;p1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1"/>
          <p:cNvSpPr txBox="1"/>
          <p:nvPr/>
        </p:nvSpPr>
        <p:spPr>
          <a:xfrm>
            <a:off x="283154" y="204994"/>
            <a:ext cx="68832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Leading People Starts from Within: Mental and Health Well-Being Matters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Discover the importance of mental health and well-being for effective leadership. Learn how your mental state and overall wellness can foster a healthier work environment for everyone.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4" name="Google Shape;1524;p1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{E8BEE657-EDFA-48EE-BC7E-599FEBC073AE}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2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How to have a meaningful career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57s)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Setting your goals to propel you for success and happiness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01s)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Are you a perfectionistic manager?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36s)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Understanding the impact you have on others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58s)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Change, uncertainty, and leadership foresight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27s)</a:t>
                      </a: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Breaking the habit of perfectionism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55s)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Leveraging AI for self-assessment in leadership competencies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04s)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Foster psychological safety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09s)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Covey's circles of control, influence, and concern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47s)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Celebrating wins when times are tough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26s)</a:t>
                      </a: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Mixing fun and business for growth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28s)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Taking control of your wellbeing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02s)</a:t>
                      </a:r>
                      <a:endParaRPr b="1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Gain perspective in the face of overwhelm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(1m 38s)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Identifying career patterns, repetitions, and self-awareness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01s)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Practicing self-empathy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52s)</a:t>
                      </a:r>
                      <a:endParaRPr b="1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Seek support from your peers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37s)</a:t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Boosting mental energy when you feel depleted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(4m 14s)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The five stages of taking </a:t>
                      </a:r>
                      <a:b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</a:b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/>
                        </a:rPr>
                        <a:t>meaningful break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(1m 56s)</a:t>
                      </a:r>
                      <a:endParaRPr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19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4"/>
                        </a:rPr>
                        <a:t>Prioritize your mental well-being non-negotiables™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(3m 30s)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Day 20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0" i="0" lang="en" sz="8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5"/>
                        </a:rPr>
                        <a:t>Designing your next career chapter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none" cap="none" strike="noStrike">
                          <a:solidFill>
                            <a:srgbClr val="3C4345"/>
                          </a:solidFill>
                        </a:rPr>
                        <a:t>(2m 57s)</a:t>
                      </a:r>
                      <a:endParaRPr b="1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