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4387175" cy="1371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gC/5AKOa+fL6yU0CGmsqxV2gD0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7F57FD-F1A5-4890-94BA-1C411E0C8F53}">
  <a:tblStyle styleId="{6F7F57FD-F1A5-4890-94BA-1C411E0C8F5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tcBdr/>
        <a:fill>
          <a:solidFill>
            <a:srgbClr val="CDD4CC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CC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4"/>
    <p:restoredTop sz="94618"/>
  </p:normalViewPr>
  <p:slideViewPr>
    <p:cSldViewPr snapToGrid="0">
      <p:cViewPr>
        <p:scale>
          <a:sx n="80" d="100"/>
          <a:sy n="80" d="100"/>
        </p:scale>
        <p:origin x="752" y="592"/>
      </p:cViewPr>
      <p:guideLst>
        <p:guide orient="horz" pos="3000"/>
        <p:guide orient="horz" pos="8160"/>
        <p:guide pos="1197"/>
        <p:guide orient="horz" pos="1893"/>
        <p:guide orient="horz" pos="13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5fa9c75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2" name="Google Shape;1522;g2835fa9c75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5fa9c75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FDFAF5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2">
  <p:cSld name="blue_title 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8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s date">
  <p:cSld name="large image titles date">
    <p:bg>
      <p:bgPr>
        <a:solidFill>
          <a:srgbClr val="FEFAF5"/>
        </a:solidFill>
        <a:effectLst/>
      </p:bgPr>
    </p:bg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>
            <a:spLocks noGrp="1"/>
          </p:cNvSpPr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7" name="Google Shape;887;p148"/>
          <p:cNvSpPr txBox="1">
            <a:spLocks noGrp="1"/>
          </p:cNvSpPr>
          <p:nvPr>
            <p:ph type="body" idx="1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8" name="Google Shape;888;p148"/>
          <p:cNvSpPr txBox="1">
            <a:spLocks noGrp="1"/>
          </p:cNvSpPr>
          <p:nvPr>
            <p:ph type="body" idx="2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9" name="Google Shape;889;p148"/>
          <p:cNvSpPr>
            <a:spLocks noGrp="1"/>
          </p:cNvSpPr>
          <p:nvPr>
            <p:ph type="pic" idx="3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4 points">
  <p:cSld name="image title 4 points"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>
            <a:spLocks noGrp="1"/>
          </p:cNvSpPr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25" tIns="48125" rIns="48125" bIns="48125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 b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p149"/>
          <p:cNvSpPr txBox="1">
            <a:spLocks noGrp="1"/>
          </p:cNvSpPr>
          <p:nvPr>
            <p:ph type="body" idx="1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4" name="Google Shape;894;p149"/>
          <p:cNvSpPr>
            <a:spLocks noGrp="1"/>
          </p:cNvSpPr>
          <p:nvPr>
            <p:ph type="pic" idx="2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bullets">
  <p:cSld name="image title bullets"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>
            <a:spLocks noGrp="1"/>
          </p:cNvSpPr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150"/>
          <p:cNvSpPr txBox="1">
            <a:spLocks noGrp="1"/>
          </p:cNvSpPr>
          <p:nvPr>
            <p:ph type="body" idx="1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84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sz="5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482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sz="4000"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8" name="Google Shape;898;p150"/>
          <p:cNvSpPr>
            <a:spLocks noGrp="1"/>
          </p:cNvSpPr>
          <p:nvPr>
            <p:ph type="pic" idx="2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s 1">
  <p:cSld name="image titles 1"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>
            <a:spLocks noGrp="1"/>
          </p:cNvSpPr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1" name="Google Shape;901;p151"/>
          <p:cNvSpPr txBox="1">
            <a:spLocks noGrp="1"/>
          </p:cNvSpPr>
          <p:nvPr>
            <p:ph type="body" idx="1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2" name="Google Shape;902;p151"/>
          <p:cNvSpPr>
            <a:spLocks noGrp="1"/>
          </p:cNvSpPr>
          <p:nvPr>
            <p:ph type="pic" idx="2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2">
  <p:cSld name="image title 2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>
            <a:spLocks noGrp="1"/>
          </p:cNvSpPr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5" name="Google Shape;905;p152"/>
          <p:cNvSpPr txBox="1">
            <a:spLocks noGrp="1"/>
          </p:cNvSpPr>
          <p:nvPr>
            <p:ph type="body" idx="1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6" name="Google Shape;906;p152"/>
          <p:cNvSpPr>
            <a:spLocks noGrp="1"/>
          </p:cNvSpPr>
          <p:nvPr>
            <p:ph type="pic" idx="2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 1">
  <p:cSld name="large image title 1"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>
            <a:spLocks noGrp="1"/>
          </p:cNvSpPr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9" name="Google Shape;909;p153"/>
          <p:cNvSpPr txBox="1">
            <a:spLocks noGrp="1"/>
          </p:cNvSpPr>
          <p:nvPr>
            <p:ph type="body" idx="1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0" name="Google Shape;910;p153"/>
          <p:cNvSpPr>
            <a:spLocks noGrp="1"/>
          </p:cNvSpPr>
          <p:nvPr>
            <p:ph type="pic" idx="2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 2">
  <p:cSld name="large image title 2">
    <p:bg>
      <p:bgPr>
        <a:solidFill>
          <a:srgbClr val="FDFAF5"/>
        </a:solidFill>
        <a:effectLst/>
      </p:bgPr>
    </p:bg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>
            <a:spLocks noGrp="1"/>
          </p:cNvSpPr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154"/>
          <p:cNvSpPr txBox="1">
            <a:spLocks noGrp="1"/>
          </p:cNvSpPr>
          <p:nvPr>
            <p:ph type="body" idx="1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4" name="Google Shape;914;p154"/>
          <p:cNvSpPr>
            <a:spLocks noGrp="1"/>
          </p:cNvSpPr>
          <p:nvPr>
            <p:ph type="pic" idx="2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1">
  <p:cSld name="title description image 1"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>
            <a:spLocks noGrp="1"/>
          </p:cNvSpPr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155"/>
          <p:cNvSpPr txBox="1">
            <a:spLocks noGrp="1"/>
          </p:cNvSpPr>
          <p:nvPr>
            <p:ph type="body" idx="1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8" name="Google Shape;918;p155"/>
          <p:cNvSpPr>
            <a:spLocks noGrp="1"/>
          </p:cNvSpPr>
          <p:nvPr>
            <p:ph type="pic" idx="2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2">
  <p:cSld name="title description image 2"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>
            <a:spLocks noGrp="1"/>
          </p:cNvSpPr>
          <p:nvPr>
            <p:ph type="pic" idx="2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>
            <a:spLocks noGrp="1"/>
          </p:cNvSpPr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156"/>
          <p:cNvSpPr txBox="1">
            <a:spLocks noGrp="1"/>
          </p:cNvSpPr>
          <p:nvPr>
            <p:ph type="body" idx="1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collage ">
  <p:cSld name="title description image collage "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>
            <a:spLocks noGrp="1"/>
          </p:cNvSpPr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5" name="Google Shape;925;p157"/>
          <p:cNvSpPr txBox="1">
            <a:spLocks noGrp="1"/>
          </p:cNvSpPr>
          <p:nvPr>
            <p:ph type="body" idx="1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6" name="Google Shape;926;p157"/>
          <p:cNvSpPr>
            <a:spLocks noGrp="1"/>
          </p:cNvSpPr>
          <p:nvPr>
            <p:ph type="pic" idx="2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>
            <a:spLocks noGrp="1"/>
          </p:cNvSpPr>
          <p:nvPr>
            <p:ph type="pic" idx="3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>
            <a:spLocks noGrp="1"/>
          </p:cNvSpPr>
          <p:nvPr>
            <p:ph type="pic" idx="4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2">
  <p:cSld name="darkamber_title 2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9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image collage 1">
  <p:cSld name="titles image collage 1"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>
            <a:spLocks noGrp="1"/>
          </p:cNvSpPr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158"/>
          <p:cNvSpPr txBox="1">
            <a:spLocks noGrp="1"/>
          </p:cNvSpPr>
          <p:nvPr>
            <p:ph type="body" idx="1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3" name="Google Shape;933;p158"/>
          <p:cNvSpPr>
            <a:spLocks noGrp="1"/>
          </p:cNvSpPr>
          <p:nvPr>
            <p:ph type="pic" idx="2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>
            <a:spLocks noGrp="1"/>
          </p:cNvSpPr>
          <p:nvPr>
            <p:ph type="pic" idx="3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>
            <a:spLocks noGrp="1"/>
          </p:cNvSpPr>
          <p:nvPr>
            <p:ph type="pic" idx="4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>
            <a:spLocks noGrp="1"/>
          </p:cNvSpPr>
          <p:nvPr>
            <p:ph type="pic" idx="5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>
            <a:spLocks noGrp="1"/>
          </p:cNvSpPr>
          <p:nvPr>
            <p:ph type="pic" idx="6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>
            <a:spLocks noGrp="1"/>
          </p:cNvSpPr>
          <p:nvPr>
            <p:ph type="pic" idx="7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>
            <a:spLocks noGrp="1"/>
          </p:cNvSpPr>
          <p:nvPr>
            <p:ph type="pic" idx="8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>
            <a:spLocks noGrp="1"/>
          </p:cNvSpPr>
          <p:nvPr>
            <p:ph type="pic" idx="9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>
            <a:spLocks noGrp="1"/>
          </p:cNvSpPr>
          <p:nvPr>
            <p:ph type="pic" idx="13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4 images (16:9)">
  <p:cSld name="title description 4 images (16:9)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>
            <a:spLocks noGrp="1"/>
          </p:cNvSpPr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4" name="Google Shape;944;p159"/>
          <p:cNvSpPr txBox="1">
            <a:spLocks noGrp="1"/>
          </p:cNvSpPr>
          <p:nvPr>
            <p:ph type="body" idx="1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20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5" name="Google Shape;945;p159"/>
          <p:cNvSpPr>
            <a:spLocks noGrp="1"/>
          </p:cNvSpPr>
          <p:nvPr>
            <p:ph type="pic" idx="2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6" name="Google Shape;946;p159"/>
          <p:cNvSpPr>
            <a:spLocks noGrp="1"/>
          </p:cNvSpPr>
          <p:nvPr>
            <p:ph type="pic" idx="3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p159"/>
          <p:cNvSpPr>
            <a:spLocks noGrp="1"/>
          </p:cNvSpPr>
          <p:nvPr>
            <p:ph type="pic" idx="4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8" name="Google Shape;948;p159"/>
          <p:cNvSpPr>
            <a:spLocks noGrp="1"/>
          </p:cNvSpPr>
          <p:nvPr>
            <p:ph type="pic" idx="5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description 4 images (vertical)">
  <p:cSld name="1_title description 4 images (vertical)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>
            <a:spLocks noGrp="1"/>
          </p:cNvSpPr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160"/>
          <p:cNvSpPr txBox="1">
            <a:spLocks noGrp="1"/>
          </p:cNvSpPr>
          <p:nvPr>
            <p:ph type="body" idx="1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20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2" name="Google Shape;952;p160"/>
          <p:cNvSpPr>
            <a:spLocks noGrp="1"/>
          </p:cNvSpPr>
          <p:nvPr>
            <p:ph type="pic" idx="2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3" name="Google Shape;953;p160"/>
          <p:cNvSpPr>
            <a:spLocks noGrp="1"/>
          </p:cNvSpPr>
          <p:nvPr>
            <p:ph type="pic" idx="3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s (1:1)">
  <p:cSld name="title description images (1:1)"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>
            <a:spLocks noGrp="1"/>
          </p:cNvSpPr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6" name="Google Shape;956;p161"/>
          <p:cNvSpPr txBox="1">
            <a:spLocks noGrp="1"/>
          </p:cNvSpPr>
          <p:nvPr>
            <p:ph type="body" idx="1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20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7" name="Google Shape;957;p161"/>
          <p:cNvSpPr>
            <a:spLocks noGrp="1"/>
          </p:cNvSpPr>
          <p:nvPr>
            <p:ph type="pic" idx="2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1">
  <p:cSld name="title collage 1"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>
            <a:spLocks noGrp="1"/>
          </p:cNvSpPr>
          <p:nvPr>
            <p:ph type="pic" idx="2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>
            <a:spLocks noGrp="1"/>
          </p:cNvSpPr>
          <p:nvPr>
            <p:ph type="pic" idx="3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2">
  <p:cSld name="title collage 2"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>
            <a:spLocks noGrp="1"/>
          </p:cNvSpPr>
          <p:nvPr>
            <p:ph type="pic" idx="2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>
            <a:spLocks noGrp="1"/>
          </p:cNvSpPr>
          <p:nvPr>
            <p:ph type="pic" idx="3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3">
  <p:cSld name="title collage 3"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>
            <a:spLocks noGrp="1"/>
          </p:cNvSpPr>
          <p:nvPr>
            <p:ph type="pic" idx="2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>
            <a:spLocks noGrp="1"/>
          </p:cNvSpPr>
          <p:nvPr>
            <p:ph type="pic" idx="3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4">
  <p:cSld name="title collage 4"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>
            <a:spLocks noGrp="1"/>
          </p:cNvSpPr>
          <p:nvPr>
            <p:ph type="pic" idx="2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>
            <a:spLocks noGrp="1"/>
          </p:cNvSpPr>
          <p:nvPr>
            <p:ph type="pic" idx="3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page image">
  <p:cSld name="full page image"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>
            <a:spLocks noGrp="1"/>
          </p:cNvSpPr>
          <p:nvPr>
            <p:ph type="pic" idx="2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full page image 1">
  <p:cSld name="titles on full page image 1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>
            <a:spLocks noGrp="1"/>
          </p:cNvSpPr>
          <p:nvPr>
            <p:ph type="pic" idx="2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>
            <a:spLocks noGrp="1"/>
          </p:cNvSpPr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p167"/>
          <p:cNvSpPr txBox="1">
            <a:spLocks noGrp="1"/>
          </p:cNvSpPr>
          <p:nvPr>
            <p:ph type="body" idx="1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">
  <p:cSld name="green_title and imag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0"/>
          <p:cNvSpPr txBox="1">
            <a:spLocks noGrp="1"/>
          </p:cNvSpPr>
          <p:nvPr>
            <p:ph type="body" idx="1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full page image 2">
  <p:cSld name="titles on full page image 2"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>
            <a:spLocks noGrp="1"/>
          </p:cNvSpPr>
          <p:nvPr>
            <p:ph type="pic" idx="2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>
            <a:spLocks noGrp="1"/>
          </p:cNvSpPr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9" name="Google Shape;979;p168"/>
          <p:cNvSpPr txBox="1">
            <a:spLocks noGrp="1"/>
          </p:cNvSpPr>
          <p:nvPr>
            <p:ph type="body" idx="1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image and insight 1">
  <p:cSld name="titles on image and insight 1">
    <p:bg>
      <p:bgPr>
        <a:solidFill>
          <a:srgbClr val="FEFAF5"/>
        </a:solidFill>
        <a:effectLst/>
      </p:bgPr>
    </p:bg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>
            <a:spLocks noGrp="1"/>
          </p:cNvSpPr>
          <p:nvPr>
            <p:ph type="pic" idx="2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>
            <a:spLocks noGrp="1"/>
          </p:cNvSpPr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169"/>
          <p:cNvSpPr txBox="1">
            <a:spLocks noGrp="1"/>
          </p:cNvSpPr>
          <p:nvPr>
            <p:ph type="body" idx="1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image and insight 2">
  <p:cSld name="titles on image and insight 2">
    <p:bg>
      <p:bgPr>
        <a:solidFill>
          <a:srgbClr val="FEFAF5"/>
        </a:solidFill>
        <a:effectLst/>
      </p:bgPr>
    </p:bg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>
            <a:spLocks noGrp="1"/>
          </p:cNvSpPr>
          <p:nvPr>
            <p:ph type="pic" idx="2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>
            <a:spLocks noGrp="1"/>
          </p:cNvSpPr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7" name="Google Shape;987;p170"/>
          <p:cNvSpPr txBox="1">
            <a:spLocks noGrp="1"/>
          </p:cNvSpPr>
          <p:nvPr>
            <p:ph type="body" idx="1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lang="en-US" sz="9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quare image collage">
  <p:cSld name="square image collage"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>
            <a:spLocks noGrp="1"/>
          </p:cNvSpPr>
          <p:nvPr>
            <p:ph type="pic" idx="2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>
            <a:spLocks noGrp="1"/>
          </p:cNvSpPr>
          <p:nvPr>
            <p:ph type="pic" idx="3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>
            <a:spLocks noGrp="1"/>
          </p:cNvSpPr>
          <p:nvPr>
            <p:ph type="pic" idx="4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>
            <a:spLocks noGrp="1"/>
          </p:cNvSpPr>
          <p:nvPr>
            <p:ph type="pic" idx="5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>
            <a:spLocks noGrp="1"/>
          </p:cNvSpPr>
          <p:nvPr>
            <p:ph type="pic" idx="6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>
            <a:spLocks noGrp="1"/>
          </p:cNvSpPr>
          <p:nvPr>
            <p:ph type="pic" idx="7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>
            <a:spLocks noGrp="1"/>
          </p:cNvSpPr>
          <p:nvPr>
            <p:ph type="pic" idx="8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>
            <a:spLocks noGrp="1"/>
          </p:cNvSpPr>
          <p:nvPr>
            <p:ph type="pic" idx="9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>
            <a:spLocks noGrp="1"/>
          </p:cNvSpPr>
          <p:nvPr>
            <p:ph type="pic" idx="13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>
            <a:spLocks noGrp="1"/>
          </p:cNvSpPr>
          <p:nvPr>
            <p:ph type="pic" idx="14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>
            <a:spLocks noGrp="1"/>
          </p:cNvSpPr>
          <p:nvPr>
            <p:ph type="pic" idx="15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>
            <a:spLocks noGrp="1"/>
          </p:cNvSpPr>
          <p:nvPr>
            <p:ph type="pic" idx="16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>
            <a:spLocks noGrp="1"/>
          </p:cNvSpPr>
          <p:nvPr>
            <p:ph type="pic" idx="17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>
            <a:spLocks noGrp="1"/>
          </p:cNvSpPr>
          <p:nvPr>
            <p:ph type="pic" idx="18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>
            <a:spLocks noGrp="1"/>
          </p:cNvSpPr>
          <p:nvPr>
            <p:ph type="pic" idx="19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rcle image collage">
  <p:cSld name="circle image collage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>
            <a:spLocks noGrp="1"/>
          </p:cNvSpPr>
          <p:nvPr>
            <p:ph type="pic" idx="2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>
            <a:spLocks noGrp="1"/>
          </p:cNvSpPr>
          <p:nvPr>
            <p:ph type="pic" idx="3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>
            <a:spLocks noGrp="1"/>
          </p:cNvSpPr>
          <p:nvPr>
            <p:ph type="pic" idx="4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>
            <a:spLocks noGrp="1"/>
          </p:cNvSpPr>
          <p:nvPr>
            <p:ph type="pic" idx="5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>
            <a:spLocks noGrp="1"/>
          </p:cNvSpPr>
          <p:nvPr>
            <p:ph type="pic" idx="6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>
            <a:spLocks noGrp="1"/>
          </p:cNvSpPr>
          <p:nvPr>
            <p:ph type="pic" idx="7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>
            <a:spLocks noGrp="1"/>
          </p:cNvSpPr>
          <p:nvPr>
            <p:ph type="pic" idx="8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>
            <a:spLocks noGrp="1"/>
          </p:cNvSpPr>
          <p:nvPr>
            <p:ph type="pic" idx="9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>
            <a:spLocks noGrp="1"/>
          </p:cNvSpPr>
          <p:nvPr>
            <p:ph type="pic" idx="13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>
            <a:spLocks noGrp="1"/>
          </p:cNvSpPr>
          <p:nvPr>
            <p:ph type="pic" idx="14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>
            <a:spLocks noGrp="1"/>
          </p:cNvSpPr>
          <p:nvPr>
            <p:ph type="pic" idx="15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>
            <a:spLocks noGrp="1"/>
          </p:cNvSpPr>
          <p:nvPr>
            <p:ph type="pic" idx="16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>
            <a:spLocks noGrp="1"/>
          </p:cNvSpPr>
          <p:nvPr>
            <p:ph type="pic" idx="17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>
            <a:spLocks noGrp="1"/>
          </p:cNvSpPr>
          <p:nvPr>
            <p:ph type="pic" idx="18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>
            <a:spLocks noGrp="1"/>
          </p:cNvSpPr>
          <p:nvPr>
            <p:ph type="pic" idx="19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vertical images">
  <p:cSld name="3 vertical images"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>
            <a:spLocks noGrp="1"/>
          </p:cNvSpPr>
          <p:nvPr>
            <p:ph type="pic" idx="2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>
            <a:spLocks noGrp="1"/>
          </p:cNvSpPr>
          <p:nvPr>
            <p:ph type="pic" idx="3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>
            <a:spLocks noGrp="1"/>
          </p:cNvSpPr>
          <p:nvPr>
            <p:ph type="pic" idx="4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topic side by side">
  <p:cSld name="titles 2 topic side by side">
    <p:bg>
      <p:bgPr>
        <a:solidFill>
          <a:schemeClr val="lt1"/>
        </a:solidFill>
        <a:effectLst/>
      </p:bgPr>
    </p:bg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rot="10800000" flipH="1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rot="10800000" flipH="1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>
            <a:spLocks noGrp="1"/>
          </p:cNvSpPr>
          <p:nvPr>
            <p:ph type="body" idx="1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2" name="Google Shape;1032;p174"/>
          <p:cNvSpPr txBox="1">
            <a:spLocks noGrp="1"/>
          </p:cNvSpPr>
          <p:nvPr>
            <p:ph type="body" idx="2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3" name="Google Shape;1033;p174"/>
          <p:cNvSpPr txBox="1">
            <a:spLocks noGrp="1"/>
          </p:cNvSpPr>
          <p:nvPr>
            <p:ph type="body" idx="3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4" name="Google Shape;1034;p174"/>
          <p:cNvSpPr txBox="1">
            <a:spLocks noGrp="1"/>
          </p:cNvSpPr>
          <p:nvPr>
            <p:ph type="body" idx="4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percentages and description">
  <p:cSld name="two percentages and description">
    <p:bg>
      <p:bgPr>
        <a:solidFill>
          <a:srgbClr val="F2EDE6"/>
        </a:solidFill>
        <a:effectLst/>
      </p:bgPr>
    </p:bg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>
            <a:spLocks noGrp="1"/>
          </p:cNvSpPr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8" name="Google Shape;1038;p175"/>
          <p:cNvSpPr txBox="1">
            <a:spLocks noGrp="1"/>
          </p:cNvSpPr>
          <p:nvPr>
            <p:ph type="body" idx="1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9" name="Google Shape;1039;p175"/>
          <p:cNvSpPr txBox="1">
            <a:spLocks noGrp="1"/>
          </p:cNvSpPr>
          <p:nvPr>
            <p:ph type="body" idx="2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0" name="Google Shape;1040;p175"/>
          <p:cNvSpPr txBox="1">
            <a:spLocks noGrp="1"/>
          </p:cNvSpPr>
          <p:nvPr>
            <p:ph type="body" idx="3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percentages and descriptions">
  <p:cSld name="three percentages and descriptions">
    <p:bg>
      <p:bgPr>
        <a:solidFill>
          <a:schemeClr val="lt1"/>
        </a:solidFill>
        <a:effectLst/>
      </p:bgPr>
    </p:bg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>
            <a:spLocks noGrp="1"/>
          </p:cNvSpPr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3" name="Google Shape;1043;p176"/>
          <p:cNvSpPr txBox="1">
            <a:spLocks noGrp="1"/>
          </p:cNvSpPr>
          <p:nvPr>
            <p:ph type="body" idx="1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4" name="Google Shape;1044;p176"/>
          <p:cNvSpPr txBox="1">
            <a:spLocks noGrp="1"/>
          </p:cNvSpPr>
          <p:nvPr>
            <p:ph type="body" idx="2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5" name="Google Shape;1045;p176"/>
          <p:cNvSpPr txBox="1">
            <a:spLocks noGrp="1"/>
          </p:cNvSpPr>
          <p:nvPr>
            <p:ph type="body" idx="3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6" name="Google Shape;1046;p176"/>
          <p:cNvSpPr txBox="1">
            <a:spLocks noGrp="1"/>
          </p:cNvSpPr>
          <p:nvPr>
            <p:ph type="body" idx="4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7" name="Google Shape;1047;p176"/>
          <p:cNvSpPr txBox="1">
            <a:spLocks noGrp="1"/>
          </p:cNvSpPr>
          <p:nvPr>
            <p:ph type="body" idx="5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use + effect 1">
  <p:cSld name="cause + effect 1">
    <p:bg>
      <p:bgPr>
        <a:solidFill>
          <a:srgbClr val="FCE2BA"/>
        </a:solidFill>
        <a:effectLst/>
      </p:bgPr>
    </p:bg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>
            <a:spLocks noGrp="1"/>
          </p:cNvSpPr>
          <p:nvPr>
            <p:ph type="body" idx="1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1" name="Google Shape;1051;p177"/>
          <p:cNvSpPr txBox="1">
            <a:spLocks noGrp="1"/>
          </p:cNvSpPr>
          <p:nvPr>
            <p:ph type="body" idx="2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2" name="Google Shape;1052;p177"/>
          <p:cNvSpPr txBox="1">
            <a:spLocks noGrp="1"/>
          </p:cNvSpPr>
          <p:nvPr>
            <p:ph type="body" idx="3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3" name="Google Shape;1053;p177"/>
          <p:cNvSpPr txBox="1">
            <a:spLocks noGrp="1"/>
          </p:cNvSpPr>
          <p:nvPr>
            <p:ph type="body" idx="4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">
  <p:cSld name="amber_title and image">
    <p:bg>
      <p:bgPr>
        <a:solidFill>
          <a:srgbClr val="FDFAF5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1"/>
          <p:cNvSpPr txBox="1">
            <a:spLocks noGrp="1"/>
          </p:cNvSpPr>
          <p:nvPr>
            <p:ph type="body" idx="1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use + effect 2">
  <p:cSld name="cause + effect 2">
    <p:bg>
      <p:bgPr>
        <a:solidFill>
          <a:srgbClr val="FCE2BA"/>
        </a:solidFill>
        <a:effectLst/>
      </p:bgPr>
    </p:bg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>
            <a:spLocks noGrp="1"/>
          </p:cNvSpPr>
          <p:nvPr>
            <p:ph type="body" idx="1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7" name="Google Shape;1057;p178"/>
          <p:cNvSpPr txBox="1">
            <a:spLocks noGrp="1"/>
          </p:cNvSpPr>
          <p:nvPr>
            <p:ph type="body" idx="2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8" name="Google Shape;1058;p178"/>
          <p:cNvSpPr txBox="1">
            <a:spLocks noGrp="1"/>
          </p:cNvSpPr>
          <p:nvPr>
            <p:ph type="body" idx="3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9" name="Google Shape;1059;p178"/>
          <p:cNvSpPr txBox="1">
            <a:spLocks noGrp="1"/>
          </p:cNvSpPr>
          <p:nvPr>
            <p:ph type="body" idx="4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labeled circles">
  <p:cSld name="titles 2 labeled circles">
    <p:bg>
      <p:bgPr>
        <a:solidFill>
          <a:schemeClr val="lt1"/>
        </a:solidFill>
        <a:effectLst/>
      </p:bgPr>
    </p:bg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2" name="Google Shape;1062;p179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 b="0" i="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3" name="Google Shape;1063;p179"/>
          <p:cNvSpPr txBox="1">
            <a:spLocks noGrp="1"/>
          </p:cNvSpPr>
          <p:nvPr>
            <p:ph type="body" idx="2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4" name="Google Shape;1064;p179"/>
          <p:cNvSpPr txBox="1">
            <a:spLocks noGrp="1"/>
          </p:cNvSpPr>
          <p:nvPr>
            <p:ph type="body" idx="3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5" name="Google Shape;1065;p179"/>
          <p:cNvSpPr/>
          <p:nvPr/>
        </p:nvSpPr>
        <p:spPr>
          <a:xfrm rot="10800000" flipH="1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rot="10800000" flipH="1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circles description">
  <p:cSld name="titles 3 labeled circles description">
    <p:bg>
      <p:bgPr>
        <a:solidFill>
          <a:schemeClr val="lt1"/>
        </a:solidFill>
        <a:effectLst/>
      </p:bgPr>
    </p:bg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1" name="Google Shape;1071;p180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2" name="Google Shape;1072;p180"/>
          <p:cNvSpPr txBox="1">
            <a:spLocks noGrp="1"/>
          </p:cNvSpPr>
          <p:nvPr>
            <p:ph type="body" idx="2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3" name="Google Shape;1073;p180"/>
          <p:cNvSpPr txBox="1">
            <a:spLocks noGrp="1"/>
          </p:cNvSpPr>
          <p:nvPr>
            <p:ph type="body" idx="3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4" name="Google Shape;1074;p180"/>
          <p:cNvSpPr txBox="1">
            <a:spLocks noGrp="1"/>
          </p:cNvSpPr>
          <p:nvPr>
            <p:ph type="body" idx="4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5" name="Google Shape;1075;p180"/>
          <p:cNvSpPr txBox="1">
            <a:spLocks noGrp="1"/>
          </p:cNvSpPr>
          <p:nvPr>
            <p:ph type="body" idx="5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6" name="Google Shape;1076;p180"/>
          <p:cNvSpPr txBox="1">
            <a:spLocks noGrp="1"/>
          </p:cNvSpPr>
          <p:nvPr>
            <p:ph type="body" idx="6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7" name="Google Shape;1077;p180"/>
          <p:cNvSpPr txBox="1">
            <a:spLocks noGrp="1"/>
          </p:cNvSpPr>
          <p:nvPr>
            <p:ph type="body" idx="7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circles">
  <p:cSld name="titles 3 labeled circles">
    <p:bg>
      <p:bgPr>
        <a:solidFill>
          <a:schemeClr val="lt1"/>
        </a:solidFill>
        <a:effectLst/>
      </p:bgPr>
    </p:bg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0" name="Google Shape;1080;p181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1" name="Google Shape;1081;p181"/>
          <p:cNvSpPr txBox="1">
            <a:spLocks noGrp="1"/>
          </p:cNvSpPr>
          <p:nvPr>
            <p:ph type="body" idx="2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2" name="Google Shape;1082;p181"/>
          <p:cNvSpPr txBox="1">
            <a:spLocks noGrp="1"/>
          </p:cNvSpPr>
          <p:nvPr>
            <p:ph type="body" idx="3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3" name="Google Shape;1083;p181"/>
          <p:cNvSpPr txBox="1">
            <a:spLocks noGrp="1"/>
          </p:cNvSpPr>
          <p:nvPr>
            <p:ph type="body" idx="4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4" name="Google Shape;1084;p181"/>
          <p:cNvSpPr/>
          <p:nvPr/>
        </p:nvSpPr>
        <p:spPr>
          <a:xfrm rot="10800000" flipH="1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rot="10800000" flipH="1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rot="10800000" flipH="1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timeline">
  <p:cSld name="titles 3 labeled timeline">
    <p:bg>
      <p:bgPr>
        <a:solidFill>
          <a:schemeClr val="lt1"/>
        </a:solidFill>
        <a:effectLst/>
      </p:bgPr>
    </p:bg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2" name="Google Shape;1092;p182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3" name="Google Shape;1093;p182"/>
          <p:cNvSpPr txBox="1">
            <a:spLocks noGrp="1"/>
          </p:cNvSpPr>
          <p:nvPr>
            <p:ph type="body" idx="2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4" name="Google Shape;1094;p182"/>
          <p:cNvSpPr txBox="1">
            <a:spLocks noGrp="1"/>
          </p:cNvSpPr>
          <p:nvPr>
            <p:ph type="body" idx="3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5" name="Google Shape;1095;p182"/>
          <p:cNvSpPr txBox="1">
            <a:spLocks noGrp="1"/>
          </p:cNvSpPr>
          <p:nvPr>
            <p:ph type="body" idx="4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6" name="Google Shape;1096;p182"/>
          <p:cNvSpPr/>
          <p:nvPr/>
        </p:nvSpPr>
        <p:spPr>
          <a:xfrm rot="10800000" flipH="1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headshots">
  <p:cSld name="titles 3 labeled headshots"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>
            <a:spLocks noGrp="1"/>
          </p:cNvSpPr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2" name="Google Shape;1102;p183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3" name="Google Shape;1103;p183"/>
          <p:cNvSpPr txBox="1">
            <a:spLocks noGrp="1"/>
          </p:cNvSpPr>
          <p:nvPr>
            <p:ph type="body" idx="2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sz="44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4" name="Google Shape;1104;p183"/>
          <p:cNvSpPr txBox="1">
            <a:spLocks noGrp="1"/>
          </p:cNvSpPr>
          <p:nvPr>
            <p:ph type="body" idx="3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5" name="Google Shape;1105;p183"/>
          <p:cNvSpPr txBox="1">
            <a:spLocks noGrp="1"/>
          </p:cNvSpPr>
          <p:nvPr>
            <p:ph type="body" idx="4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sz="44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6" name="Google Shape;1106;p183"/>
          <p:cNvSpPr txBox="1">
            <a:spLocks noGrp="1"/>
          </p:cNvSpPr>
          <p:nvPr>
            <p:ph type="body" idx="5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sz="4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7" name="Google Shape;1107;p183"/>
          <p:cNvSpPr txBox="1">
            <a:spLocks noGrp="1"/>
          </p:cNvSpPr>
          <p:nvPr>
            <p:ph type="body" idx="6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sz="44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8" name="Google Shape;1108;p183"/>
          <p:cNvSpPr txBox="1">
            <a:spLocks noGrp="1"/>
          </p:cNvSpPr>
          <p:nvPr>
            <p:ph type="body" idx="7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sz="4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9" name="Google Shape;1109;p183"/>
          <p:cNvSpPr>
            <a:spLocks noGrp="1"/>
          </p:cNvSpPr>
          <p:nvPr>
            <p:ph type="pic" idx="8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>
            <a:spLocks noGrp="1"/>
          </p:cNvSpPr>
          <p:nvPr>
            <p:ph type="pic" idx="9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>
            <a:spLocks noGrp="1"/>
          </p:cNvSpPr>
          <p:nvPr>
            <p:ph type="pic" idx="13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grid (3x6)">
  <p:cSld name="title grid (3x6)">
    <p:bg>
      <p:bgPr>
        <a:solidFill>
          <a:schemeClr val="lt1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>
            <a:spLocks noGrp="1"/>
          </p:cNvSpPr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world map BG">
  <p:cSld name="titles world map BG"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1" name="Google Shape;1141;p185" descr="World map as background"/>
          <p:cNvPicPr preferRelativeResize="0"/>
          <p:nvPr/>
        </p:nvPicPr>
        <p:blipFill rotWithShape="1">
          <a:blip r:embed="rId2">
            <a:alphaModFix amt="30000"/>
          </a:blip>
          <a:srcRect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>
            <a:spLocks noGrp="1"/>
          </p:cNvSpPr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4" name="Google Shape;1144;p185"/>
          <p:cNvSpPr txBox="1">
            <a:spLocks noGrp="1"/>
          </p:cNvSpPr>
          <p:nvPr>
            <p:ph type="body" idx="1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idea centered">
  <p:cSld name="green_big idea centered">
    <p:bg>
      <p:bgPr>
        <a:solidFill>
          <a:srgbClr val="FDE3BA"/>
        </a:solidFill>
        <a:effectLst/>
      </p:bgPr>
    </p:bg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8" name="Google Shape;1148;p186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idea centered">
  <p:cSld name="amber_big idea centered">
    <p:bg>
      <p:bgPr>
        <a:solidFill>
          <a:srgbClr val="FCE2BA"/>
        </a:solidFill>
        <a:effectLst/>
      </p:bgPr>
    </p:bg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2" name="Google Shape;1152;p187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">
  <p:cSld name="red_title and imag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62"/>
          <p:cNvSpPr txBox="1">
            <a:spLocks noGrp="1"/>
          </p:cNvSpPr>
          <p:nvPr>
            <p:ph type="body" idx="1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idea centered">
  <p:cSld name="red_big idea centered">
    <p:bg>
      <p:bgPr>
        <a:solidFill>
          <a:srgbClr val="FCE2BA"/>
        </a:solid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6" name="Google Shape;1156;p188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idea centered">
  <p:cSld name="blue_big idea centered">
    <p:bg>
      <p:bgPr>
        <a:solidFill>
          <a:srgbClr val="FCE2BA"/>
        </a:solidFill>
        <a:effectLst/>
      </p:bgPr>
    </p:bg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0" name="Google Shape;1160;p189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idea centered">
  <p:cSld name="darkamber_big idea centered">
    <p:bg>
      <p:bgPr>
        <a:solidFill>
          <a:srgbClr val="FCE2BA"/>
        </a:solidFill>
        <a:effectLst/>
      </p:bgPr>
    </p:bg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4" name="Google Shape;1164;p190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1">
  <p:cSld name="divider slide 1">
    <p:bg>
      <p:bgPr>
        <a:solidFill>
          <a:srgbClr val="F2EDE6"/>
        </a:solidFill>
        <a:effectLst/>
      </p:bgPr>
    </p:bg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>
            <a:spLocks noGrp="1"/>
          </p:cNvSpPr>
          <p:nvPr>
            <p:ph type="body" idx="1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2">
  <p:cSld name="divider slide 2">
    <p:bg>
      <p:bgPr>
        <a:solidFill>
          <a:srgbClr val="FDE3BA"/>
        </a:solidFill>
        <a:effectLst/>
      </p:bgPr>
    </p:bg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>
            <a:spLocks noGrp="1"/>
          </p:cNvSpPr>
          <p:nvPr>
            <p:ph type="body" idx="1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big line 1">
  <p:cSld name="one big line 1">
    <p:bg>
      <p:bgPr>
        <a:solidFill>
          <a:srgbClr val="F2EDE6"/>
        </a:solidFill>
        <a:effectLst/>
      </p:bgPr>
    </p:bg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>
            <a:spLocks noGrp="1"/>
          </p:cNvSpPr>
          <p:nvPr>
            <p:ph type="body" idx="1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big line 2">
  <p:cSld name="one big line 2">
    <p:bg>
      <p:bgPr>
        <a:solidFill>
          <a:srgbClr val="FCE2BA"/>
        </a:solidFill>
        <a:effectLst/>
      </p:bgPr>
    </p:bg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>
            <a:spLocks noGrp="1"/>
          </p:cNvSpPr>
          <p:nvPr>
            <p:ph type="body" idx="1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 1">
  <p:cSld name="big statement 1">
    <p:bg>
      <p:bgPr>
        <a:solidFill>
          <a:srgbClr val="F2EDE6"/>
        </a:solidFill>
        <a:effectLst/>
      </p:bgPr>
    </p:bg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>
            <a:spLocks noGrp="1"/>
          </p:cNvSpPr>
          <p:nvPr>
            <p:ph type="body" idx="1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 2">
  <p:cSld name="big statement 2">
    <p:bg>
      <p:bgPr>
        <a:solidFill>
          <a:srgbClr val="FCE2BA"/>
        </a:solidFill>
        <a:effectLst/>
      </p:bgPr>
    </p:bg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>
            <a:spLocks noGrp="1"/>
          </p:cNvSpPr>
          <p:nvPr>
            <p:ph type="body" idx="1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 1">
  <p:cSld name="big stat 1">
    <p:bg>
      <p:bgPr>
        <a:solidFill>
          <a:srgbClr val="E9E5DF"/>
        </a:solidFill>
        <a:effectLst/>
      </p:bgPr>
    </p:bg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>
            <a:spLocks noGrp="1"/>
          </p:cNvSpPr>
          <p:nvPr>
            <p:ph type="body" idx="1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9" name="Google Shape;1179;p197"/>
          <p:cNvSpPr txBox="1">
            <a:spLocks noGrp="1"/>
          </p:cNvSpPr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">
  <p:cSld name="blue_title and imag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63"/>
          <p:cNvSpPr txBox="1">
            <a:spLocks noGrp="1"/>
          </p:cNvSpPr>
          <p:nvPr>
            <p:ph type="body" idx="1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 2">
  <p:cSld name="big stat 2">
    <p:bg>
      <p:bgPr>
        <a:solidFill>
          <a:srgbClr val="FCE2BA"/>
        </a:solidFill>
        <a:effectLst/>
      </p:bgPr>
    </p:bg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>
            <a:spLocks noGrp="1"/>
          </p:cNvSpPr>
          <p:nvPr>
            <p:ph type="body" idx="1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2" name="Google Shape;1182;p198"/>
          <p:cNvSpPr txBox="1">
            <a:spLocks noGrp="1"/>
          </p:cNvSpPr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circle">
  <p:cSld name="titles on circle">
    <p:bg>
      <p:bgPr>
        <a:solidFill>
          <a:schemeClr val="lt1"/>
        </a:solidFill>
        <a:effectLst/>
      </p:bgPr>
    </p:bg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>
            <a:spLocks noGrp="1"/>
          </p:cNvSpPr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6" name="Google Shape;1186;p199"/>
          <p:cNvSpPr txBox="1">
            <a:spLocks noGrp="1"/>
          </p:cNvSpPr>
          <p:nvPr>
            <p:ph type="body" idx="1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6 section titles">
  <p:cSld name="titles 6 section titles">
    <p:bg>
      <p:bgPr>
        <a:solidFill>
          <a:srgbClr val="FEFAF5"/>
        </a:solidFill>
        <a:effectLst/>
      </p:bgPr>
    </p:bg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>
            <a:spLocks noGrp="1"/>
          </p:cNvSpPr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0" name="Google Shape;1190;p200"/>
          <p:cNvSpPr txBox="1">
            <a:spLocks noGrp="1"/>
          </p:cNvSpPr>
          <p:nvPr>
            <p:ph type="body" idx="1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1" name="Google Shape;1191;p200"/>
          <p:cNvSpPr txBox="1">
            <a:spLocks noGrp="1"/>
          </p:cNvSpPr>
          <p:nvPr>
            <p:ph type="body" idx="2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2" name="Google Shape;1192;p200"/>
          <p:cNvSpPr txBox="1">
            <a:spLocks noGrp="1"/>
          </p:cNvSpPr>
          <p:nvPr>
            <p:ph type="body" idx="3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3" name="Google Shape;1193;p200"/>
          <p:cNvSpPr txBox="1">
            <a:spLocks noGrp="1"/>
          </p:cNvSpPr>
          <p:nvPr>
            <p:ph type="body" idx="4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4" name="Google Shape;1194;p200"/>
          <p:cNvSpPr txBox="1">
            <a:spLocks noGrp="1"/>
          </p:cNvSpPr>
          <p:nvPr>
            <p:ph type="body" idx="5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5" name="Google Shape;1195;p200"/>
          <p:cNvSpPr txBox="1">
            <a:spLocks noGrp="1"/>
          </p:cNvSpPr>
          <p:nvPr>
            <p:ph type="body" idx="6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6" name="Google Shape;1196;p200"/>
          <p:cNvSpPr txBox="1">
            <a:spLocks noGrp="1"/>
          </p:cNvSpPr>
          <p:nvPr>
            <p:ph type="body" idx="7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8 section titles">
  <p:cSld name="titles 8 section titles"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>
            <a:spLocks noGrp="1"/>
          </p:cNvSpPr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0" name="Google Shape;1200;p201"/>
          <p:cNvSpPr txBox="1">
            <a:spLocks noGrp="1"/>
          </p:cNvSpPr>
          <p:nvPr>
            <p:ph type="body" idx="1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>
            <a:spLocks noGrp="1"/>
          </p:cNvSpPr>
          <p:nvPr>
            <p:ph type="body" idx="2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>
            <a:spLocks noGrp="1"/>
          </p:cNvSpPr>
          <p:nvPr>
            <p:ph type="body" idx="3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>
            <a:spLocks noGrp="1"/>
          </p:cNvSpPr>
          <p:nvPr>
            <p:ph type="body" idx="4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>
            <a:spLocks noGrp="1"/>
          </p:cNvSpPr>
          <p:nvPr>
            <p:ph type="body" idx="5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>
            <a:spLocks noGrp="1"/>
          </p:cNvSpPr>
          <p:nvPr>
            <p:ph type="body" idx="6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>
            <a:spLocks noGrp="1"/>
          </p:cNvSpPr>
          <p:nvPr>
            <p:ph type="body" idx="7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>
            <a:spLocks noGrp="1"/>
          </p:cNvSpPr>
          <p:nvPr>
            <p:ph type="body" idx="8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>
            <a:spLocks noGrp="1"/>
          </p:cNvSpPr>
          <p:nvPr>
            <p:ph type="body" idx="9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bullet list side by side">
  <p:cSld name="titles bullet list side by side"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>
            <a:spLocks noGrp="1"/>
          </p:cNvSpPr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9" name="Google Shape;1219;p202"/>
          <p:cNvSpPr txBox="1">
            <a:spLocks noGrp="1"/>
          </p:cNvSpPr>
          <p:nvPr>
            <p:ph type="body" idx="1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>
            <a:spLocks noGrp="1"/>
          </p:cNvSpPr>
          <p:nvPr>
            <p:ph type="body" idx="2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33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marL="1828800" lvl="3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marL="2286000" lvl="4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bullet list side by side">
  <p:cSld name="1_titles bullet list side by side"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>
            <a:spLocks noGrp="1"/>
          </p:cNvSpPr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4" name="Google Shape;1224;p203"/>
          <p:cNvSpPr txBox="1">
            <a:spLocks noGrp="1"/>
          </p:cNvSpPr>
          <p:nvPr>
            <p:ph type="body" idx="1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>
            <a:spLocks noGrp="1"/>
          </p:cNvSpPr>
          <p:nvPr>
            <p:ph type="body" idx="2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33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marL="1828800" lvl="3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marL="2286000" lvl="4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descriptor">
  <p:cSld name="big number descriptor">
    <p:bg>
      <p:bgPr>
        <a:solidFill>
          <a:srgbClr val="FEFAF5"/>
        </a:solidFill>
        <a:effectLst/>
      </p:bgPr>
    </p:bg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>
            <a:spLocks noGrp="1"/>
          </p:cNvSpPr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sz="27800" b="0" i="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0" name="Google Shape;1230;p204"/>
          <p:cNvSpPr txBox="1">
            <a:spLocks noGrp="1"/>
          </p:cNvSpPr>
          <p:nvPr>
            <p:ph type="body" idx="1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1" name="Google Shape;1231;p204"/>
          <p:cNvSpPr txBox="1">
            <a:spLocks noGrp="1"/>
          </p:cNvSpPr>
          <p:nvPr>
            <p:ph type="body" idx="2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descriptor 2">
  <p:cSld name="big number descriptor 2">
    <p:bg>
      <p:bgPr>
        <a:solidFill>
          <a:srgbClr val="FEFAF5"/>
        </a:solidFill>
        <a:effectLst/>
      </p:bgPr>
    </p:bg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>
            <a:spLocks noGrp="1"/>
          </p:cNvSpPr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sz="278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5" name="Google Shape;1235;p205"/>
          <p:cNvSpPr txBox="1">
            <a:spLocks noGrp="1"/>
          </p:cNvSpPr>
          <p:nvPr>
            <p:ph type="body" idx="1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6" name="Google Shape;1236;p205"/>
          <p:cNvSpPr txBox="1">
            <a:spLocks noGrp="1"/>
          </p:cNvSpPr>
          <p:nvPr>
            <p:ph type="body" idx="2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3 stats with labels">
  <p:cSld name="titles + 3 stats with labels">
    <p:bg>
      <p:bgPr>
        <a:solidFill>
          <a:schemeClr val="lt1"/>
        </a:solidFill>
        <a:effectLst/>
      </p:bgPr>
    </p:bg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2" name="Google Shape;1242;p206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3" name="Google Shape;1243;p206"/>
          <p:cNvSpPr txBox="1">
            <a:spLocks noGrp="1"/>
          </p:cNvSpPr>
          <p:nvPr>
            <p:ph type="body" idx="2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4" name="Google Shape;1244;p206"/>
          <p:cNvSpPr txBox="1">
            <a:spLocks noGrp="1"/>
          </p:cNvSpPr>
          <p:nvPr>
            <p:ph type="body" idx="3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5" name="Google Shape;1245;p206"/>
          <p:cNvSpPr txBox="1">
            <a:spLocks noGrp="1"/>
          </p:cNvSpPr>
          <p:nvPr>
            <p:ph type="body" idx="4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6" name="Google Shape;1246;p206"/>
          <p:cNvSpPr txBox="1">
            <a:spLocks noGrp="1"/>
          </p:cNvSpPr>
          <p:nvPr>
            <p:ph type="body" idx="5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7" name="Google Shape;1247;p206"/>
          <p:cNvSpPr txBox="1">
            <a:spLocks noGrp="1"/>
          </p:cNvSpPr>
          <p:nvPr>
            <p:ph type="body" idx="6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8" name="Google Shape;1248;p206"/>
          <p:cNvSpPr txBox="1">
            <a:spLocks noGrp="1"/>
          </p:cNvSpPr>
          <p:nvPr>
            <p:ph type="body" idx="7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title 2 topics side by side">
  <p:cSld name="large title 2 topics side by side">
    <p:bg>
      <p:bgPr>
        <a:solidFill>
          <a:schemeClr val="lt1"/>
        </a:solidFill>
        <a:effectLst/>
      </p:bgPr>
    </p:bg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>
            <a:spLocks noGrp="1"/>
          </p:cNvSpPr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sz="8800" b="0" i="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1" name="Google Shape;1251;p207"/>
          <p:cNvSpPr/>
          <p:nvPr/>
        </p:nvSpPr>
        <p:spPr>
          <a:xfrm rot="10800000" flipH="1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rot="10800000" flipH="1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>
            <a:spLocks noGrp="1"/>
          </p:cNvSpPr>
          <p:nvPr>
            <p:ph type="body" idx="1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4" name="Google Shape;1254;p207"/>
          <p:cNvSpPr txBox="1">
            <a:spLocks noGrp="1"/>
          </p:cNvSpPr>
          <p:nvPr>
            <p:ph type="body" idx="2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5" name="Google Shape;1255;p207"/>
          <p:cNvSpPr txBox="1">
            <a:spLocks noGrp="1"/>
          </p:cNvSpPr>
          <p:nvPr>
            <p:ph type="body" idx="3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6" name="Google Shape;1256;p207"/>
          <p:cNvSpPr txBox="1">
            <a:spLocks noGrp="1"/>
          </p:cNvSpPr>
          <p:nvPr>
            <p:ph type="body" idx="4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">
  <p:cSld name="darkamber_title and image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64"/>
          <p:cNvSpPr txBox="1">
            <a:spLocks noGrp="1"/>
          </p:cNvSpPr>
          <p:nvPr>
            <p:ph type="body" idx="1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large image">
  <p:cSld name="titles on large image"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208" descr="Image placeholder"/>
          <p:cNvSpPr>
            <a:spLocks noGrp="1"/>
          </p:cNvSpPr>
          <p:nvPr>
            <p:ph type="pic" idx="2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>
            <a:spLocks noGrp="1"/>
          </p:cNvSpPr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1" name="Google Shape;1261;p208"/>
          <p:cNvSpPr txBox="1">
            <a:spLocks noGrp="1"/>
          </p:cNvSpPr>
          <p:nvPr>
            <p:ph type="body" idx="1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one speaker">
  <p:cSld name="title slide: one speaker"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>
            <a:spLocks noGrp="1"/>
          </p:cNvSpPr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sz="8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6" name="Google Shape;1266;p209"/>
          <p:cNvSpPr txBox="1">
            <a:spLocks noGrp="1"/>
          </p:cNvSpPr>
          <p:nvPr>
            <p:ph type="body" idx="1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7" name="Google Shape;1267;p209"/>
          <p:cNvSpPr>
            <a:spLocks noGrp="1"/>
          </p:cNvSpPr>
          <p:nvPr>
            <p:ph type="pic" idx="2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>
            <a:spLocks noGrp="1"/>
          </p:cNvSpPr>
          <p:nvPr>
            <p:ph type="body" idx="3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9" name="Google Shape;1269;p209"/>
          <p:cNvSpPr txBox="1">
            <a:spLocks noGrp="1"/>
          </p:cNvSpPr>
          <p:nvPr>
            <p:ph type="body" idx="4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2 speakers">
  <p:cSld name="title slide: 2 speakers">
    <p:bg>
      <p:bgPr>
        <a:solidFill>
          <a:srgbClr val="FDFAF5"/>
        </a:soli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>
            <a:spLocks noGrp="1"/>
          </p:cNvSpPr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sz="8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4" name="Google Shape;1274;p210"/>
          <p:cNvSpPr txBox="1">
            <a:spLocks noGrp="1"/>
          </p:cNvSpPr>
          <p:nvPr>
            <p:ph type="body" idx="1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5" name="Google Shape;1275;p210"/>
          <p:cNvSpPr>
            <a:spLocks noGrp="1"/>
          </p:cNvSpPr>
          <p:nvPr>
            <p:ph type="pic" idx="2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>
            <a:spLocks noGrp="1"/>
          </p:cNvSpPr>
          <p:nvPr>
            <p:ph type="body" idx="3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7" name="Google Shape;1277;p210"/>
          <p:cNvSpPr txBox="1">
            <a:spLocks noGrp="1"/>
          </p:cNvSpPr>
          <p:nvPr>
            <p:ph type="body" idx="4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8" name="Google Shape;1278;p210"/>
          <p:cNvSpPr>
            <a:spLocks noGrp="1"/>
          </p:cNvSpPr>
          <p:nvPr>
            <p:ph type="pic" idx="5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>
            <a:spLocks noGrp="1"/>
          </p:cNvSpPr>
          <p:nvPr>
            <p:ph type="body" idx="6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0" name="Google Shape;1280;p210"/>
          <p:cNvSpPr txBox="1">
            <a:spLocks noGrp="1"/>
          </p:cNvSpPr>
          <p:nvPr>
            <p:ph type="body" idx="7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3 speakers">
  <p:cSld name="title slide: 3 speakers"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>
            <a:spLocks noGrp="1"/>
          </p:cNvSpPr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sz="8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5" name="Google Shape;1285;p211"/>
          <p:cNvSpPr txBox="1">
            <a:spLocks noGrp="1"/>
          </p:cNvSpPr>
          <p:nvPr>
            <p:ph type="body" idx="1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6" name="Google Shape;1286;p211"/>
          <p:cNvSpPr>
            <a:spLocks noGrp="1"/>
          </p:cNvSpPr>
          <p:nvPr>
            <p:ph type="pic" idx="2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>
            <a:spLocks noGrp="1"/>
          </p:cNvSpPr>
          <p:nvPr>
            <p:ph type="pic" idx="3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>
            <a:spLocks noGrp="1"/>
          </p:cNvSpPr>
          <p:nvPr>
            <p:ph type="pic" idx="4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>
            <a:spLocks noGrp="1"/>
          </p:cNvSpPr>
          <p:nvPr>
            <p:ph type="body" idx="5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0" name="Google Shape;1290;p211"/>
          <p:cNvSpPr txBox="1">
            <a:spLocks noGrp="1"/>
          </p:cNvSpPr>
          <p:nvPr>
            <p:ph type="body" idx="6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1" name="Google Shape;1291;p211"/>
          <p:cNvSpPr txBox="1">
            <a:spLocks noGrp="1"/>
          </p:cNvSpPr>
          <p:nvPr>
            <p:ph type="body" idx="7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2" name="Google Shape;1292;p211"/>
          <p:cNvSpPr txBox="1">
            <a:spLocks noGrp="1"/>
          </p:cNvSpPr>
          <p:nvPr>
            <p:ph type="body" idx="8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3" name="Google Shape;1293;p211"/>
          <p:cNvSpPr txBox="1">
            <a:spLocks noGrp="1"/>
          </p:cNvSpPr>
          <p:nvPr>
            <p:ph type="body" idx="9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4" name="Google Shape;1294;p211"/>
          <p:cNvSpPr txBox="1">
            <a:spLocks noGrp="1"/>
          </p:cNvSpPr>
          <p:nvPr>
            <p:ph type="body" idx="13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4 speakers">
  <p:cSld name="title slide: 4 speakers"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>
            <a:spLocks noGrp="1"/>
          </p:cNvSpPr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sz="8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9" name="Google Shape;1299;p212"/>
          <p:cNvSpPr txBox="1">
            <a:spLocks noGrp="1"/>
          </p:cNvSpPr>
          <p:nvPr>
            <p:ph type="body" idx="1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0" name="Google Shape;1300;p212"/>
          <p:cNvSpPr>
            <a:spLocks noGrp="1"/>
          </p:cNvSpPr>
          <p:nvPr>
            <p:ph type="pic" idx="2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>
            <a:spLocks noGrp="1"/>
          </p:cNvSpPr>
          <p:nvPr>
            <p:ph type="pic" idx="3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>
            <a:spLocks noGrp="1"/>
          </p:cNvSpPr>
          <p:nvPr>
            <p:ph type="pic" idx="4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>
            <a:spLocks noGrp="1"/>
          </p:cNvSpPr>
          <p:nvPr>
            <p:ph type="pic" idx="5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>
            <a:spLocks noGrp="1"/>
          </p:cNvSpPr>
          <p:nvPr>
            <p:ph type="body" idx="6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5" name="Google Shape;1305;p212"/>
          <p:cNvSpPr txBox="1">
            <a:spLocks noGrp="1"/>
          </p:cNvSpPr>
          <p:nvPr>
            <p:ph type="body" idx="7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6" name="Google Shape;1306;p212"/>
          <p:cNvSpPr txBox="1">
            <a:spLocks noGrp="1"/>
          </p:cNvSpPr>
          <p:nvPr>
            <p:ph type="body" idx="8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7" name="Google Shape;1307;p212"/>
          <p:cNvSpPr txBox="1">
            <a:spLocks noGrp="1"/>
          </p:cNvSpPr>
          <p:nvPr>
            <p:ph type="body" idx="9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8" name="Google Shape;1308;p212"/>
          <p:cNvSpPr txBox="1">
            <a:spLocks noGrp="1"/>
          </p:cNvSpPr>
          <p:nvPr>
            <p:ph type="body" idx="13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9" name="Google Shape;1309;p212"/>
          <p:cNvSpPr txBox="1">
            <a:spLocks noGrp="1"/>
          </p:cNvSpPr>
          <p:nvPr>
            <p:ph type="body" idx="14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0" name="Google Shape;1310;p212"/>
          <p:cNvSpPr txBox="1">
            <a:spLocks noGrp="1"/>
          </p:cNvSpPr>
          <p:nvPr>
            <p:ph type="body" idx="15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1" name="Google Shape;1311;p212"/>
          <p:cNvSpPr txBox="1">
            <a:spLocks noGrp="1"/>
          </p:cNvSpPr>
          <p:nvPr>
            <p:ph type="body" idx="16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dea full bleed image bg">
  <p:cSld name="big idea full bleed image bg"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>
            <a:spLocks noGrp="1"/>
          </p:cNvSpPr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4" name="Google Shape;1314;p213"/>
          <p:cNvSpPr>
            <a:spLocks noGrp="1"/>
          </p:cNvSpPr>
          <p:nvPr>
            <p:ph type="pic" idx="2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>
            <a:spLocks noGrp="1"/>
          </p:cNvSpPr>
          <p:nvPr>
            <p:ph type="pic" idx="3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title">
  <p:cSld name="mobile title">
    <p:bg>
      <p:bgPr>
        <a:solidFill>
          <a:schemeClr val="lt1"/>
        </a:solidFill>
        <a:effectLst/>
      </p:bgPr>
    </p:bg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>
            <a:spLocks noGrp="1"/>
          </p:cNvSpPr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19" name="Google Shape;1319;p214" descr="Apple laptop devi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>
            <a:spLocks noGrp="1"/>
          </p:cNvSpPr>
          <p:nvPr>
            <p:ph type="pic" idx="2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1" name="Google Shape;1321;p214" descr="Samsung mobile devi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214" descr="Apple mobile devi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>
            <a:spLocks noGrp="1"/>
          </p:cNvSpPr>
          <p:nvPr>
            <p:ph type="pic" idx="3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>
            <a:spLocks noGrp="1"/>
          </p:cNvSpPr>
          <p:nvPr>
            <p:ph type="pic" idx="4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iphone x + galaxy s9">
  <p:cSld name="title iphone x + galaxy s9">
    <p:bg>
      <p:bgPr>
        <a:solidFill>
          <a:schemeClr val="lt1"/>
        </a:solidFill>
        <a:effectLst/>
      </p:bgPr>
    </p:bg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>
            <a:spLocks noGrp="1"/>
          </p:cNvSpPr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>
            <a:spLocks noGrp="1"/>
          </p:cNvSpPr>
          <p:nvPr>
            <p:ph type="pic" idx="2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>
            <a:spLocks noGrp="1"/>
          </p:cNvSpPr>
          <p:nvPr>
            <p:ph type="pic" idx="3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iphone x + macbook air">
  <p:cSld name="title + iphone x + macbook air">
    <p:bg>
      <p:bgPr>
        <a:solidFill>
          <a:schemeClr val="lt1"/>
        </a:solidFill>
        <a:effectLst/>
      </p:bgPr>
    </p:bg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>
            <a:spLocks noGrp="1"/>
          </p:cNvSpPr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>
            <a:spLocks noGrp="1"/>
          </p:cNvSpPr>
          <p:nvPr>
            <p:ph type="pic" idx="2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>
            <a:spLocks noGrp="1"/>
          </p:cNvSpPr>
          <p:nvPr>
            <p:ph type="pic" idx="3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amsung s9 + macbook air">
  <p:cSld name="title + samsung s9 + macbook air">
    <p:bg>
      <p:bgPr>
        <a:solidFill>
          <a:schemeClr val="lt1"/>
        </a:solidFill>
        <a:effectLst/>
      </p:bgPr>
    </p:bg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>
            <a:spLocks noGrp="1"/>
          </p:cNvSpPr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>
            <a:spLocks noGrp="1"/>
          </p:cNvSpPr>
          <p:nvPr>
            <p:ph type="pic" idx="2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>
            <a:spLocks noGrp="1"/>
          </p:cNvSpPr>
          <p:nvPr>
            <p:ph type="pic" idx="3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2">
  <p:cSld name="green_title and image 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65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65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macbook air">
  <p:cSld name="titles + macbook air">
    <p:bg>
      <p:bgPr>
        <a:solidFill>
          <a:srgbClr val="FDFAF5"/>
        </a:solidFill>
        <a:effectLst/>
      </p:bgPr>
    </p:bg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3" name="Google Shape;1353;p218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>
            <a:spLocks noGrp="1"/>
          </p:cNvSpPr>
          <p:nvPr>
            <p:ph type="pic" idx="2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s + macbook air">
  <p:cSld name="4_titles + macbook air">
    <p:bg>
      <p:bgPr>
        <a:solidFill>
          <a:srgbClr val="FDFAF5"/>
        </a:solidFill>
        <a:effectLst/>
      </p:bgPr>
    </p:bg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9" name="Google Shape;1359;p219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+ macbook air">
  <p:cSld name="1_titles + macbook air">
    <p:bg>
      <p:bgPr>
        <a:solidFill>
          <a:srgbClr val="FDFAF5"/>
        </a:solidFill>
        <a:effectLst/>
      </p:bgPr>
    </p:bg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3" name="Google Shape;1363;p220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>
            <a:spLocks noGrp="1"/>
          </p:cNvSpPr>
          <p:nvPr>
            <p:ph type="pic" idx="2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s + macbook air">
  <p:cSld name="3_titles + macbook air">
    <p:bg>
      <p:bgPr>
        <a:solidFill>
          <a:srgbClr val="FDFAF5"/>
        </a:solidFill>
        <a:effectLst/>
      </p:bgPr>
    </p:bg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9" name="Google Shape;1369;p221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>
            <a:spLocks noGrp="1"/>
          </p:cNvSpPr>
          <p:nvPr>
            <p:ph type="pic" idx="2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x vertical">
  <p:cSld name="titles + iphone x vertical"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4" name="Google Shape;1374;p222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>
            <a:spLocks noGrp="1"/>
          </p:cNvSpPr>
          <p:nvPr>
            <p:ph type="pic" idx="2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s + iphone x vertical">
  <p:cSld name="7_titles + iphone x vertical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0" name="Google Shape;1380;p223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>
            <a:spLocks noGrp="1"/>
          </p:cNvSpPr>
          <p:nvPr>
            <p:ph type="pic" idx="2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>
            <a:spLocks noGrp="1"/>
          </p:cNvSpPr>
          <p:nvPr>
            <p:ph type="pic" idx="3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horizontal">
  <p:cSld name="titles + iphone horizontal"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8" name="Google Shape;1388;p224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>
            <a:spLocks noGrp="1"/>
          </p:cNvSpPr>
          <p:nvPr>
            <p:ph type="pic" idx="2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2560300" rIns="457200" bIns="4572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vertical detail">
  <p:cSld name="titles + iphone vertical detail"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5" name="Google Shape;1395;p225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>
            <a:spLocks noGrp="1"/>
          </p:cNvSpPr>
          <p:nvPr>
            <p:ph type="pic" idx="2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horizontal detail">
  <p:cSld name="titles + iphone horizontal detail"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2" name="Google Shape;1402;p226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>
            <a:spLocks noGrp="1"/>
          </p:cNvSpPr>
          <p:nvPr>
            <p:ph type="pic" idx="2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vertical">
  <p:cSld name="samsung vertical"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227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>
            <a:spLocks noGrp="1"/>
          </p:cNvSpPr>
          <p:nvPr>
            <p:ph type="pic" idx="2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2">
  <p:cSld name="amber_title and image 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6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66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samsungs vertical">
  <p:cSld name="2 samsungs vertical"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5" name="Google Shape;1415;p228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>
            <a:spLocks noGrp="1"/>
          </p:cNvSpPr>
          <p:nvPr>
            <p:ph type="pic" idx="2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>
            <a:spLocks noGrp="1"/>
          </p:cNvSpPr>
          <p:nvPr>
            <p:ph type="pic" idx="3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9 vertical">
  <p:cSld name="samsung 9 vertical"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3" name="Google Shape;1423;p229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>
            <a:spLocks noGrp="1"/>
          </p:cNvSpPr>
          <p:nvPr>
            <p:ph type="pic" idx="2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0" tIns="2194550" rIns="548625" bIns="6400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s9 vertical detail">
  <p:cSld name="samsung s9 vertical detail"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2" name="Google Shape;1432;p230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3" name="Google Shape;1433;p230"/>
          <p:cNvSpPr>
            <a:spLocks noGrp="1"/>
          </p:cNvSpPr>
          <p:nvPr>
            <p:ph type="pic" idx="2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detail">
  <p:cSld name="samsung detail"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8" name="Google Shape;1438;p231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9" name="Google Shape;1439;p231"/>
          <p:cNvSpPr>
            <a:spLocks noGrp="1"/>
          </p:cNvSpPr>
          <p:nvPr>
            <p:ph type="pic" idx="2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hank you image">
  <p:cSld name="green_thank you image"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43" name="Google Shape;1443;p232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_thank you image">
  <p:cSld name="1_red_thank you image"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49" name="Google Shape;1449;p233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hankyou image">
  <p:cSld name="red_thankyou image"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55" name="Google Shape;1455;p234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hank you image">
  <p:cSld name="blue_thank you image"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61" name="Google Shape;1461;p235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hank you image">
  <p:cSld name="darkamber_thank you image"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67" name="Google Shape;1467;p236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hank you">
  <p:cSld name="green_thank you"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sz="200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2">
  <p:cSld name="red_title and image 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67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67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hank you">
  <p:cSld name="amber_thank you"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sz="200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hank you">
  <p:cSld name="red_thank you"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sz="20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hank you">
  <p:cSld name="blue_thank you"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sz="20000" b="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hank you">
  <p:cSld name="darkamber_thank you"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sz="200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center">
  <p:cSld name="logo center">
    <p:bg>
      <p:bgPr>
        <a:solidFill>
          <a:srgbClr val="FDFAF5"/>
        </a:solidFill>
        <a:effectLst/>
      </p:bgPr>
    </p:bg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left">
  <p:cSld name="logo left">
    <p:bg>
      <p:bgPr>
        <a:solidFill>
          <a:srgbClr val="FDFAF5"/>
        </a:solidFill>
        <a:effectLst/>
      </p:bgPr>
    </p:bg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right">
  <p:cSld name="logo right">
    <p:bg>
      <p:bgPr>
        <a:solidFill>
          <a:srgbClr val="FDFAF5"/>
        </a:solidFill>
        <a:effectLst/>
      </p:bgPr>
    </p:bg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id">
  <p:cSld name="grid">
    <p:bg>
      <p:bgPr>
        <a:solidFill>
          <a:schemeClr val="lt1">
            <a:alpha val="48235"/>
          </a:schemeClr>
        </a:solidFill>
        <a:effectLst/>
      </p:bgPr>
    </p:bg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 slide 1">
  <p:cSld name="1_divider slide 1">
    <p:bg>
      <p:bgPr>
        <a:solidFill>
          <a:srgbClr val="F2EDE6"/>
        </a:solidFill>
        <a:effectLst/>
      </p:bgPr>
    </p:bg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>
            <a:spLocks noGrp="1"/>
          </p:cNvSpPr>
          <p:nvPr>
            <p:ph type="body" idx="1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sz="250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marL="2743200" lvl="5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marL="3200400" lvl="6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marL="3657600" lvl="7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marL="4114800" lvl="8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1">
  <p:cSld name="green_title 1">
    <p:bg>
      <p:bgPr>
        <a:solidFill>
          <a:srgbClr val="FDFAF5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50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2">
  <p:cSld name="blue_title and image 2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68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68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2">
  <p:cSld name="darkamber_title and image 2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69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69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3">
  <p:cSld name="green_title and image 3">
    <p:bg>
      <p:bgPr>
        <a:solidFill>
          <a:srgbClr val="FCE2BA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>
            <a:spLocks noGrp="1"/>
          </p:cNvSpPr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70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70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3">
  <p:cSld name="amber_title and image 3">
    <p:bg>
      <p:bgPr>
        <a:solidFill>
          <a:srgbClr val="FCE2BA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>
            <a:spLocks noGrp="1"/>
          </p:cNvSpPr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71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71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3">
  <p:cSld name="red_title and image 3">
    <p:bg>
      <p:bgPr>
        <a:solidFill>
          <a:srgbClr val="FCE2BA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>
            <a:spLocks noGrp="1"/>
          </p:cNvSpPr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72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72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3">
  <p:cSld name="blue_title and image 3">
    <p:bg>
      <p:bgPr>
        <a:solidFill>
          <a:srgbClr val="FCE2BA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>
            <a:spLocks noGrp="1"/>
          </p:cNvSpPr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73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73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3">
  <p:cSld name="darkamber_title and image 3">
    <p:bg>
      <p:bgPr>
        <a:solidFill>
          <a:srgbClr val="FCE2BA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>
            <a:spLocks noGrp="1"/>
          </p:cNvSpPr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74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74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4">
  <p:cSld name="green_title and image 4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75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4">
  <p:cSld name="amber_title and image 4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76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76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4">
  <p:cSld name="red_title and image 4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77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77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1">
  <p:cSld name="amber_title 1">
    <p:bg>
      <p:bgPr>
        <a:solidFill>
          <a:srgbClr val="FDFAF5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51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4">
  <p:cSld name="blue_title and image 4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78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4">
  <p:cSld name="darkamber_title and image 4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79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79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5">
  <p:cSld name="green_title and image 5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 b="0" i="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80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80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5">
  <p:cSld name="amber_title and image 5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81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5">
  <p:cSld name="red_title and image 5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 b="0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82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_title and image 5">
  <p:cSld name="1_red_title and image 5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 b="0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83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5">
  <p:cSld name="blue_title and image 5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 b="0" i="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84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5">
  <p:cSld name="darkamber_title and image 5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85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6">
  <p:cSld name="green_title and image 6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86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86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6">
  <p:cSld name="amber_title and image 6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87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87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1">
  <p:cSld name="red_title 1">
    <p:bg>
      <p:bgPr>
        <a:solidFill>
          <a:srgbClr val="FDFAF5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2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52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6">
  <p:cSld name="red_title and image 6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88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88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6">
  <p:cSld name="blue_title and image 6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89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89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6">
  <p:cSld name="darkamber_title and image 6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90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p90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list image 6">
  <p:cSld name="green_title list image 6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91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p91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list image 6">
  <p:cSld name="amber_title list image 6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92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92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list image 6">
  <p:cSld name="red_title list image 6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93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93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list image 6">
  <p:cSld name="blue_title list image 6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94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5" name="Google Shape;345;p94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list image 6">
  <p:cSld name="darkamber_title list image 6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95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95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image title speaker 1">
  <p:cSld name="green_image title speaker 1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96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p96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image title speaker 1">
  <p:cSld name="amber_image title speaker 1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97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97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1">
  <p:cSld name="blue_title 1">
    <p:bg>
      <p:bgPr>
        <a:solidFill>
          <a:srgbClr val="FDFAF5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3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53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image title speaker 1">
  <p:cSld name="red_image title speaker 1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98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98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image title speaker 1">
  <p:cSld name="blue_image title speaker 1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99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99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image title speaker 1">
  <p:cSld name="darkamber_image title speaker 1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00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100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quote 1">
  <p:cSld name="green_big quote 1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101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quote 1">
  <p:cSld name="amber_big quote 1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02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quote 1">
  <p:cSld name="red_big quote 1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103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quote 1">
  <p:cSld name="blue_big quote 1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04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quote 1">
  <p:cSld name="darkamber_big quote 1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105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idea 1">
  <p:cSld name="green_big idea 1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idea 1">
  <p:cSld name="amber_big idea 1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1">
  <p:cSld name="darkamber_title 1">
    <p:bg>
      <p:bgPr>
        <a:solidFill>
          <a:srgbClr val="FDFAF5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4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54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idea 1">
  <p:cSld name="red_big idea 1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idea 1">
  <p:cSld name="blue_big idea 1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idea 1">
  <p:cSld name="darkamber_big idea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key words 1">
  <p:cSld name="green_key words 1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key words 1">
  <p:cSld name="amber_key words 1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key words 1">
  <p:cSld name="red_key words 1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key words 1">
  <p:cSld name="blue_key words 1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key words 1">
  <p:cSld name="darkamber_key words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large image title 1">
  <p:cSld name="green_large image title 1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116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7" name="Google Shape;507;p116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large image title 1">
  <p:cSld name="amber_large image title 1">
    <p:bg>
      <p:bgPr>
        <a:solidFill>
          <a:srgbClr val="FDFAF5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17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3" name="Google Shape;513;p117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2">
  <p:cSld name="green_title 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5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large image title 1">
  <p:cSld name="red_large image title 1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18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9" name="Google Shape;519;p118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large image title 1">
  <p:cSld name="blue_large image title 1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19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5" name="Google Shape;525;p119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large image title 1">
  <p:cSld name="darkamber_large image title 1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20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1" name="Google Shape;531;p120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statement 1">
  <p:cSld name="green_statement 1">
    <p:bg>
      <p:bgPr>
        <a:solidFill>
          <a:srgbClr val="D7EBCE"/>
        </a:solidFill>
        <a:effectLst/>
      </p:bgPr>
    </p:bg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statement 1">
  <p:cSld name="amber_statement 1">
    <p:bg>
      <p:bgPr>
        <a:solidFill>
          <a:srgbClr val="FDE3BA"/>
        </a:solidFill>
        <a:effectLst/>
      </p:bgPr>
    </p:bg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statement 1">
  <p:cSld name="red_statement 1">
    <p:bg>
      <p:bgPr>
        <a:solidFill>
          <a:srgbClr val="FDE3BA"/>
        </a:solidFill>
        <a:effectLst/>
      </p:bgPr>
    </p:bg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statement 1">
  <p:cSld name="blue_statement 1">
    <p:bg>
      <p:bgPr>
        <a:solidFill>
          <a:srgbClr val="DCE6F1"/>
        </a:solidFill>
        <a:effectLst/>
      </p:bgPr>
    </p:bg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statement 1">
  <p:cSld name="darkamber_statement 1">
    <p:bg>
      <p:bgPr>
        <a:solidFill>
          <a:srgbClr val="FDE3BA"/>
        </a:solidFill>
        <a:effectLst/>
      </p:bgPr>
    </p:bg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side by side">
  <p:cSld name="title description side by side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>
            <a:spLocks noGrp="1"/>
          </p:cNvSpPr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26"/>
          <p:cNvSpPr txBox="1">
            <a:spLocks noGrp="1"/>
          </p:cNvSpPr>
          <p:nvPr>
            <p:ph type="body" idx="1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3 topics">
  <p:cSld name="agenda 3 topics">
    <p:bg>
      <p:bgPr>
        <a:solidFill>
          <a:schemeClr val="lt1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>
            <a:spLocks noGrp="1"/>
          </p:cNvSpPr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>
            <a:spLocks noGrp="1"/>
          </p:cNvSpPr>
          <p:nvPr>
            <p:ph type="body" idx="1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9" name="Google Shape;559;p127"/>
          <p:cNvSpPr txBox="1">
            <a:spLocks noGrp="1"/>
          </p:cNvSpPr>
          <p:nvPr>
            <p:ph type="body" idx="2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0" name="Google Shape;560;p127"/>
          <p:cNvSpPr txBox="1">
            <a:spLocks noGrp="1"/>
          </p:cNvSpPr>
          <p:nvPr>
            <p:ph type="body" idx="3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2">
  <p:cSld name="amber_title 2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6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4 topics">
  <p:cSld name="agenda 4 topics">
    <p:bg>
      <p:bgPr>
        <a:solidFill>
          <a:schemeClr val="lt1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>
            <a:spLocks noGrp="1"/>
          </p:cNvSpPr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28"/>
          <p:cNvSpPr txBox="1">
            <a:spLocks noGrp="1"/>
          </p:cNvSpPr>
          <p:nvPr>
            <p:ph type="body" idx="1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5" name="Google Shape;565;p128"/>
          <p:cNvSpPr txBox="1">
            <a:spLocks noGrp="1"/>
          </p:cNvSpPr>
          <p:nvPr>
            <p:ph type="body" idx="2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6" name="Google Shape;566;p128"/>
          <p:cNvSpPr txBox="1">
            <a:spLocks noGrp="1"/>
          </p:cNvSpPr>
          <p:nvPr>
            <p:ph type="body" idx="3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7" name="Google Shape;567;p128"/>
          <p:cNvSpPr txBox="1">
            <a:spLocks noGrp="1"/>
          </p:cNvSpPr>
          <p:nvPr>
            <p:ph type="body" idx="4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5 topics">
  <p:cSld name="agenda 5 topics">
    <p:bg>
      <p:bgPr>
        <a:solidFill>
          <a:schemeClr val="lt1"/>
        </a:solidFill>
        <a:effectLst/>
      </p:bgPr>
    </p:bg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>
            <a:spLocks noGrp="1"/>
          </p:cNvSpPr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>
            <a:spLocks noGrp="1"/>
          </p:cNvSpPr>
          <p:nvPr>
            <p:ph type="body" idx="1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129"/>
          <p:cNvSpPr txBox="1">
            <a:spLocks noGrp="1"/>
          </p:cNvSpPr>
          <p:nvPr>
            <p:ph type="body" idx="2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7" name="Google Shape;577;p129"/>
          <p:cNvSpPr txBox="1">
            <a:spLocks noGrp="1"/>
          </p:cNvSpPr>
          <p:nvPr>
            <p:ph type="body" idx="3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8" name="Google Shape;578;p129"/>
          <p:cNvSpPr txBox="1">
            <a:spLocks noGrp="1"/>
          </p:cNvSpPr>
          <p:nvPr>
            <p:ph type="body" idx="4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>
            <a:spLocks noGrp="1"/>
          </p:cNvSpPr>
          <p:nvPr>
            <p:ph type="body" idx="5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for speakers 1">
  <p:cSld name="title for speakers 1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avLst/>
              <a:gdLst/>
              <a:ahLst/>
              <a:cxnLst/>
              <a:rect l="l" t="t" r="r" b="b"/>
              <a:pathLst>
                <a:path w="20028138" h="13725655" extrusionOk="0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>
            <a:spLocks noGrp="1"/>
          </p:cNvSpPr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130"/>
          <p:cNvSpPr txBox="1">
            <a:spLocks noGrp="1"/>
          </p:cNvSpPr>
          <p:nvPr>
            <p:ph type="body" idx="1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9" name="Google Shape;589;p130"/>
          <p:cNvSpPr>
            <a:spLocks noGrp="1"/>
          </p:cNvSpPr>
          <p:nvPr>
            <p:ph type="pic" idx="2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>
            <a:spLocks noGrp="1"/>
          </p:cNvSpPr>
          <p:nvPr>
            <p:ph type="body" idx="3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1" name="Google Shape;591;p130"/>
          <p:cNvSpPr txBox="1">
            <a:spLocks noGrp="1"/>
          </p:cNvSpPr>
          <p:nvPr>
            <p:ph type="body" idx="4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2" name="Google Shape;592;p130"/>
          <p:cNvSpPr>
            <a:spLocks noGrp="1"/>
          </p:cNvSpPr>
          <p:nvPr>
            <p:ph type="pic" idx="5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>
            <a:spLocks noGrp="1"/>
          </p:cNvSpPr>
          <p:nvPr>
            <p:ph type="body" idx="6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4" name="Google Shape;594;p130"/>
          <p:cNvSpPr txBox="1">
            <a:spLocks noGrp="1"/>
          </p:cNvSpPr>
          <p:nvPr>
            <p:ph type="body" idx="7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5" name="Google Shape;595;p130"/>
          <p:cNvSpPr>
            <a:spLocks noGrp="1"/>
          </p:cNvSpPr>
          <p:nvPr>
            <p:ph type="pic" idx="8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>
            <a:spLocks noGrp="1"/>
          </p:cNvSpPr>
          <p:nvPr>
            <p:ph type="body" idx="9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7" name="Google Shape;597;p130"/>
          <p:cNvSpPr txBox="1">
            <a:spLocks noGrp="1"/>
          </p:cNvSpPr>
          <p:nvPr>
            <p:ph type="body" idx="13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for speakers 2">
  <p:cSld name="title for speakers 2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avLst/>
              <a:gdLst/>
              <a:ahLst/>
              <a:cxnLst/>
              <a:rect l="l" t="t" r="r" b="b"/>
              <a:pathLst>
                <a:path w="20028138" h="13725655" extrusionOk="0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>
            <a:spLocks noGrp="1"/>
          </p:cNvSpPr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5" name="Google Shape;605;p131"/>
          <p:cNvSpPr txBox="1">
            <a:spLocks noGrp="1"/>
          </p:cNvSpPr>
          <p:nvPr>
            <p:ph type="body" idx="1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6" name="Google Shape;606;p131"/>
          <p:cNvSpPr>
            <a:spLocks noGrp="1"/>
          </p:cNvSpPr>
          <p:nvPr>
            <p:ph type="pic" idx="2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>
            <a:spLocks noGrp="1"/>
          </p:cNvSpPr>
          <p:nvPr>
            <p:ph type="body" idx="3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8" name="Google Shape;608;p131"/>
          <p:cNvSpPr txBox="1">
            <a:spLocks noGrp="1"/>
          </p:cNvSpPr>
          <p:nvPr>
            <p:ph type="body" idx="4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9" name="Google Shape;609;p131"/>
          <p:cNvSpPr>
            <a:spLocks noGrp="1"/>
          </p:cNvSpPr>
          <p:nvPr>
            <p:ph type="pic" idx="5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>
            <a:spLocks noGrp="1"/>
          </p:cNvSpPr>
          <p:nvPr>
            <p:ph type="body" idx="6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p131"/>
          <p:cNvSpPr txBox="1">
            <a:spLocks noGrp="1"/>
          </p:cNvSpPr>
          <p:nvPr>
            <p:ph type="body" idx="7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2" name="Google Shape;612;p131"/>
          <p:cNvSpPr>
            <a:spLocks noGrp="1"/>
          </p:cNvSpPr>
          <p:nvPr>
            <p:ph type="pic" idx="8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>
            <a:spLocks noGrp="1"/>
          </p:cNvSpPr>
          <p:nvPr>
            <p:ph type="body" idx="9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4" name="Google Shape;614;p131"/>
          <p:cNvSpPr txBox="1">
            <a:spLocks noGrp="1"/>
          </p:cNvSpPr>
          <p:nvPr>
            <p:ph type="body" idx="13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plit">
  <p:cSld name="org chart split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>
            <a:spLocks noGrp="1"/>
          </p:cNvSpPr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32"/>
          <p:cNvSpPr txBox="1">
            <a:spLocks noGrp="1"/>
          </p:cNvSpPr>
          <p:nvPr>
            <p:ph type="body" idx="1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9" name="Google Shape;619;p132"/>
          <p:cNvSpPr>
            <a:spLocks noGrp="1"/>
          </p:cNvSpPr>
          <p:nvPr>
            <p:ph type="pic" idx="2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>
            <a:spLocks noGrp="1"/>
          </p:cNvSpPr>
          <p:nvPr>
            <p:ph type="body" idx="3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1" name="Google Shape;621;p132"/>
          <p:cNvSpPr txBox="1">
            <a:spLocks noGrp="1"/>
          </p:cNvSpPr>
          <p:nvPr>
            <p:ph type="body" idx="4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2" name="Google Shape;622;p132"/>
          <p:cNvSpPr txBox="1">
            <a:spLocks noGrp="1"/>
          </p:cNvSpPr>
          <p:nvPr>
            <p:ph type="body" idx="5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3" name="Google Shape;623;p132"/>
          <p:cNvSpPr txBox="1">
            <a:spLocks noGrp="1"/>
          </p:cNvSpPr>
          <p:nvPr>
            <p:ph type="body" idx="6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4" name="Google Shape;624;p132"/>
          <p:cNvSpPr txBox="1">
            <a:spLocks noGrp="1"/>
          </p:cNvSpPr>
          <p:nvPr>
            <p:ph type="body" idx="7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5" name="Google Shape;625;p132"/>
          <p:cNvSpPr txBox="1">
            <a:spLocks noGrp="1"/>
          </p:cNvSpPr>
          <p:nvPr>
            <p:ph type="body" idx="8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6" name="Google Shape;626;p132"/>
          <p:cNvSpPr txBox="1">
            <a:spLocks noGrp="1"/>
          </p:cNvSpPr>
          <p:nvPr>
            <p:ph type="body" idx="9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7" name="Google Shape;627;p132"/>
          <p:cNvSpPr txBox="1">
            <a:spLocks noGrp="1"/>
          </p:cNvSpPr>
          <p:nvPr>
            <p:ph type="body" idx="13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8" name="Google Shape;628;p132"/>
          <p:cNvSpPr txBox="1">
            <a:spLocks noGrp="1"/>
          </p:cNvSpPr>
          <p:nvPr>
            <p:ph type="body" idx="14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9" name="Google Shape;629;p132"/>
          <p:cNvSpPr txBox="1">
            <a:spLocks noGrp="1"/>
          </p:cNvSpPr>
          <p:nvPr>
            <p:ph type="body" idx="15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0" name="Google Shape;630;p132"/>
          <p:cNvSpPr txBox="1">
            <a:spLocks noGrp="1"/>
          </p:cNvSpPr>
          <p:nvPr>
            <p:ph type="body" idx="16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1" name="Google Shape;631;p132"/>
          <p:cNvSpPr txBox="1">
            <a:spLocks noGrp="1"/>
          </p:cNvSpPr>
          <p:nvPr>
            <p:ph type="body" idx="17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2" name="Google Shape;632;p132"/>
          <p:cNvSpPr txBox="1">
            <a:spLocks noGrp="1"/>
          </p:cNvSpPr>
          <p:nvPr>
            <p:ph type="body" idx="18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3" name="Google Shape;633;p132"/>
          <p:cNvSpPr txBox="1">
            <a:spLocks noGrp="1"/>
          </p:cNvSpPr>
          <p:nvPr>
            <p:ph type="body" idx="19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4" name="Google Shape;634;p132"/>
          <p:cNvSpPr txBox="1">
            <a:spLocks noGrp="1"/>
          </p:cNvSpPr>
          <p:nvPr>
            <p:ph type="body" idx="20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5" name="Google Shape;635;p132"/>
          <p:cNvSpPr txBox="1">
            <a:spLocks noGrp="1"/>
          </p:cNvSpPr>
          <p:nvPr>
            <p:ph type="body" idx="21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6" name="Google Shape;636;p132"/>
          <p:cNvSpPr>
            <a:spLocks noGrp="1"/>
          </p:cNvSpPr>
          <p:nvPr>
            <p:ph type="pic" idx="22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>
            <a:spLocks noGrp="1"/>
          </p:cNvSpPr>
          <p:nvPr>
            <p:ph type="pic" idx="23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>
            <a:spLocks noGrp="1"/>
          </p:cNvSpPr>
          <p:nvPr>
            <p:ph type="pic" idx="24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>
            <a:spLocks noGrp="1"/>
          </p:cNvSpPr>
          <p:nvPr>
            <p:ph type="pic" idx="25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>
            <a:spLocks noGrp="1"/>
          </p:cNvSpPr>
          <p:nvPr>
            <p:ph type="pic" idx="26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>
            <a:spLocks noGrp="1"/>
          </p:cNvSpPr>
          <p:nvPr>
            <p:ph type="pic" idx="27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>
            <a:spLocks noGrp="1"/>
          </p:cNvSpPr>
          <p:nvPr>
            <p:ph type="pic" idx="28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plit title">
  <p:cSld name="org chart split title"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>
            <a:spLocks noGrp="1"/>
          </p:cNvSpPr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133"/>
          <p:cNvSpPr txBox="1">
            <a:spLocks noGrp="1"/>
          </p:cNvSpPr>
          <p:nvPr>
            <p:ph type="body" idx="1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>
            <a:spLocks noGrp="1"/>
          </p:cNvSpPr>
          <p:nvPr>
            <p:ph type="body" idx="2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8" name="Google Shape;648;p133"/>
          <p:cNvSpPr txBox="1">
            <a:spLocks noGrp="1"/>
          </p:cNvSpPr>
          <p:nvPr>
            <p:ph type="body" idx="3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9" name="Google Shape;649;p133"/>
          <p:cNvSpPr txBox="1">
            <a:spLocks noGrp="1"/>
          </p:cNvSpPr>
          <p:nvPr>
            <p:ph type="body" idx="4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p133"/>
          <p:cNvSpPr txBox="1">
            <a:spLocks noGrp="1"/>
          </p:cNvSpPr>
          <p:nvPr>
            <p:ph type="body" idx="5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p133"/>
          <p:cNvSpPr txBox="1">
            <a:spLocks noGrp="1"/>
          </p:cNvSpPr>
          <p:nvPr>
            <p:ph type="body" idx="6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2" name="Google Shape;652;p133"/>
          <p:cNvSpPr txBox="1">
            <a:spLocks noGrp="1"/>
          </p:cNvSpPr>
          <p:nvPr>
            <p:ph type="body" idx="7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3" name="Google Shape;653;p133"/>
          <p:cNvSpPr txBox="1">
            <a:spLocks noGrp="1"/>
          </p:cNvSpPr>
          <p:nvPr>
            <p:ph type="body" idx="8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4" name="Google Shape;654;p133"/>
          <p:cNvSpPr txBox="1">
            <a:spLocks noGrp="1"/>
          </p:cNvSpPr>
          <p:nvPr>
            <p:ph type="body" idx="9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5" name="Google Shape;655;p133"/>
          <p:cNvSpPr txBox="1">
            <a:spLocks noGrp="1"/>
          </p:cNvSpPr>
          <p:nvPr>
            <p:ph type="body" idx="13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6" name="Google Shape;656;p133"/>
          <p:cNvSpPr txBox="1">
            <a:spLocks noGrp="1"/>
          </p:cNvSpPr>
          <p:nvPr>
            <p:ph type="body" idx="14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7" name="Google Shape;657;p133"/>
          <p:cNvSpPr txBox="1">
            <a:spLocks noGrp="1"/>
          </p:cNvSpPr>
          <p:nvPr>
            <p:ph type="body" idx="15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8" name="Google Shape;658;p133"/>
          <p:cNvSpPr txBox="1">
            <a:spLocks noGrp="1"/>
          </p:cNvSpPr>
          <p:nvPr>
            <p:ph type="body" idx="16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9" name="Google Shape;659;p133"/>
          <p:cNvSpPr txBox="1">
            <a:spLocks noGrp="1"/>
          </p:cNvSpPr>
          <p:nvPr>
            <p:ph type="body" idx="17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0" name="Google Shape;660;p133"/>
          <p:cNvSpPr txBox="1">
            <a:spLocks noGrp="1"/>
          </p:cNvSpPr>
          <p:nvPr>
            <p:ph type="body" idx="18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p133"/>
          <p:cNvSpPr>
            <a:spLocks noGrp="1"/>
          </p:cNvSpPr>
          <p:nvPr>
            <p:ph type="pic" idx="19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>
            <a:spLocks noGrp="1"/>
          </p:cNvSpPr>
          <p:nvPr>
            <p:ph type="pic" idx="20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>
            <a:spLocks noGrp="1"/>
          </p:cNvSpPr>
          <p:nvPr>
            <p:ph type="pic" idx="21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>
            <a:spLocks noGrp="1"/>
          </p:cNvSpPr>
          <p:nvPr>
            <p:ph type="pic" idx="22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>
            <a:spLocks noGrp="1"/>
          </p:cNvSpPr>
          <p:nvPr>
            <p:ph type="pic" idx="23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>
            <a:spLocks noGrp="1"/>
          </p:cNvSpPr>
          <p:nvPr>
            <p:ph type="pic" idx="24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>
            <a:spLocks noGrp="1"/>
          </p:cNvSpPr>
          <p:nvPr>
            <p:ph type="pic" idx="25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mall">
  <p:cSld name="org chart small">
    <p:bg>
      <p:bgPr>
        <a:solidFill>
          <a:schemeClr val="lt1"/>
        </a:solidFill>
        <a:effectLst/>
      </p:bgPr>
    </p:bg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134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p134"/>
          <p:cNvSpPr txBox="1">
            <a:spLocks noGrp="1"/>
          </p:cNvSpPr>
          <p:nvPr>
            <p:ph type="body" idx="2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2" name="Google Shape;672;p134"/>
          <p:cNvSpPr txBox="1">
            <a:spLocks noGrp="1"/>
          </p:cNvSpPr>
          <p:nvPr>
            <p:ph type="body" idx="3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3" name="Google Shape;673;p134"/>
          <p:cNvSpPr txBox="1">
            <a:spLocks noGrp="1"/>
          </p:cNvSpPr>
          <p:nvPr>
            <p:ph type="body" idx="4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4" name="Google Shape;674;p134"/>
          <p:cNvSpPr txBox="1">
            <a:spLocks noGrp="1"/>
          </p:cNvSpPr>
          <p:nvPr>
            <p:ph type="body" idx="5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134"/>
          <p:cNvSpPr txBox="1">
            <a:spLocks noGrp="1"/>
          </p:cNvSpPr>
          <p:nvPr>
            <p:ph type="body" idx="6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6" name="Google Shape;676;p134"/>
          <p:cNvSpPr txBox="1">
            <a:spLocks noGrp="1"/>
          </p:cNvSpPr>
          <p:nvPr>
            <p:ph type="body" idx="7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7" name="Google Shape;677;p134"/>
          <p:cNvSpPr txBox="1">
            <a:spLocks noGrp="1"/>
          </p:cNvSpPr>
          <p:nvPr>
            <p:ph type="body" idx="8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8" name="Google Shape;678;p134"/>
          <p:cNvSpPr txBox="1">
            <a:spLocks noGrp="1"/>
          </p:cNvSpPr>
          <p:nvPr>
            <p:ph type="body" idx="9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9" name="Google Shape;679;p134"/>
          <p:cNvSpPr txBox="1">
            <a:spLocks noGrp="1"/>
          </p:cNvSpPr>
          <p:nvPr>
            <p:ph type="body" idx="13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0" name="Google Shape;680;p134"/>
          <p:cNvSpPr txBox="1">
            <a:spLocks noGrp="1"/>
          </p:cNvSpPr>
          <p:nvPr>
            <p:ph type="body" idx="14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7" name="Google Shape;687;p134"/>
          <p:cNvSpPr>
            <a:spLocks noGrp="1"/>
          </p:cNvSpPr>
          <p:nvPr>
            <p:ph type="pic" idx="15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>
            <a:spLocks noGrp="1"/>
          </p:cNvSpPr>
          <p:nvPr>
            <p:ph type="pic" idx="16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>
            <a:spLocks noGrp="1"/>
          </p:cNvSpPr>
          <p:nvPr>
            <p:ph type="pic" idx="17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>
            <a:spLocks noGrp="1"/>
          </p:cNvSpPr>
          <p:nvPr>
            <p:ph type="pic" idx="18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>
            <a:spLocks noGrp="1"/>
          </p:cNvSpPr>
          <p:nvPr>
            <p:ph type="pic" idx="19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medium">
  <p:cSld name="org chart medium">
    <p:bg>
      <p:bgPr>
        <a:solidFill>
          <a:schemeClr val="lt1"/>
        </a:solidFill>
        <a:effectLst/>
      </p:bgPr>
    </p:bg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35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5" name="Google Shape;695;p135"/>
          <p:cNvSpPr txBox="1">
            <a:spLocks noGrp="1"/>
          </p:cNvSpPr>
          <p:nvPr>
            <p:ph type="body" idx="2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6" name="Google Shape;696;p135"/>
          <p:cNvSpPr txBox="1">
            <a:spLocks noGrp="1"/>
          </p:cNvSpPr>
          <p:nvPr>
            <p:ph type="body" idx="3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7" name="Google Shape;697;p135"/>
          <p:cNvSpPr txBox="1">
            <a:spLocks noGrp="1"/>
          </p:cNvSpPr>
          <p:nvPr>
            <p:ph type="body" idx="4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8" name="Google Shape;698;p135"/>
          <p:cNvSpPr txBox="1">
            <a:spLocks noGrp="1"/>
          </p:cNvSpPr>
          <p:nvPr>
            <p:ph type="body" idx="5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9" name="Google Shape;699;p135"/>
          <p:cNvSpPr txBox="1">
            <a:spLocks noGrp="1"/>
          </p:cNvSpPr>
          <p:nvPr>
            <p:ph type="body" idx="6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0" name="Google Shape;700;p135"/>
          <p:cNvSpPr txBox="1">
            <a:spLocks noGrp="1"/>
          </p:cNvSpPr>
          <p:nvPr>
            <p:ph type="body" idx="7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1" name="Google Shape;701;p135"/>
          <p:cNvSpPr txBox="1">
            <a:spLocks noGrp="1"/>
          </p:cNvSpPr>
          <p:nvPr>
            <p:ph type="body" idx="8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2" name="Google Shape;702;p135"/>
          <p:cNvSpPr txBox="1">
            <a:spLocks noGrp="1"/>
          </p:cNvSpPr>
          <p:nvPr>
            <p:ph type="body" idx="9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3" name="Google Shape;703;p135"/>
          <p:cNvSpPr txBox="1">
            <a:spLocks noGrp="1"/>
          </p:cNvSpPr>
          <p:nvPr>
            <p:ph type="body" idx="13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4" name="Google Shape;704;p135"/>
          <p:cNvSpPr txBox="1">
            <a:spLocks noGrp="1"/>
          </p:cNvSpPr>
          <p:nvPr>
            <p:ph type="body" idx="14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5" name="Google Shape;705;p135"/>
          <p:cNvSpPr txBox="1">
            <a:spLocks noGrp="1"/>
          </p:cNvSpPr>
          <p:nvPr>
            <p:ph type="body" idx="15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6" name="Google Shape;706;p135"/>
          <p:cNvSpPr txBox="1">
            <a:spLocks noGrp="1"/>
          </p:cNvSpPr>
          <p:nvPr>
            <p:ph type="body" idx="16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7" name="Google Shape;707;p135"/>
          <p:cNvSpPr txBox="1">
            <a:spLocks noGrp="1"/>
          </p:cNvSpPr>
          <p:nvPr>
            <p:ph type="body" idx="17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8" name="Google Shape;708;p135"/>
          <p:cNvSpPr txBox="1">
            <a:spLocks noGrp="1"/>
          </p:cNvSpPr>
          <p:nvPr>
            <p:ph type="body" idx="18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5" name="Google Shape;715;p135"/>
          <p:cNvSpPr>
            <a:spLocks noGrp="1"/>
          </p:cNvSpPr>
          <p:nvPr>
            <p:ph type="pic" idx="19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>
            <a:spLocks noGrp="1"/>
          </p:cNvSpPr>
          <p:nvPr>
            <p:ph type="pic" idx="20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>
            <a:spLocks noGrp="1"/>
          </p:cNvSpPr>
          <p:nvPr>
            <p:ph type="pic" idx="21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>
            <a:spLocks noGrp="1"/>
          </p:cNvSpPr>
          <p:nvPr>
            <p:ph type="pic" idx="22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>
            <a:spLocks noGrp="1"/>
          </p:cNvSpPr>
          <p:nvPr>
            <p:ph type="pic" idx="23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>
            <a:spLocks noGrp="1"/>
          </p:cNvSpPr>
          <p:nvPr>
            <p:ph type="pic" idx="24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>
            <a:spLocks noGrp="1"/>
          </p:cNvSpPr>
          <p:nvPr>
            <p:ph type="pic" idx="25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large">
  <p:cSld name="org chart large">
    <p:bg>
      <p:bgPr>
        <a:solidFill>
          <a:schemeClr val="lt1"/>
        </a:solid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136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5" name="Google Shape;725;p136"/>
          <p:cNvSpPr txBox="1">
            <a:spLocks noGrp="1"/>
          </p:cNvSpPr>
          <p:nvPr>
            <p:ph type="body" idx="2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6" name="Google Shape;726;p136"/>
          <p:cNvSpPr txBox="1">
            <a:spLocks noGrp="1"/>
          </p:cNvSpPr>
          <p:nvPr>
            <p:ph type="body" idx="3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7" name="Google Shape;727;p136"/>
          <p:cNvSpPr txBox="1">
            <a:spLocks noGrp="1"/>
          </p:cNvSpPr>
          <p:nvPr>
            <p:ph type="body" idx="4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8" name="Google Shape;728;p136"/>
          <p:cNvSpPr txBox="1">
            <a:spLocks noGrp="1"/>
          </p:cNvSpPr>
          <p:nvPr>
            <p:ph type="body" idx="5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9" name="Google Shape;729;p136"/>
          <p:cNvSpPr txBox="1">
            <a:spLocks noGrp="1"/>
          </p:cNvSpPr>
          <p:nvPr>
            <p:ph type="body" idx="6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0" name="Google Shape;730;p136"/>
          <p:cNvSpPr txBox="1">
            <a:spLocks noGrp="1"/>
          </p:cNvSpPr>
          <p:nvPr>
            <p:ph type="body" idx="7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1" name="Google Shape;731;p136"/>
          <p:cNvSpPr txBox="1">
            <a:spLocks noGrp="1"/>
          </p:cNvSpPr>
          <p:nvPr>
            <p:ph type="body" idx="8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2" name="Google Shape;732;p136"/>
          <p:cNvSpPr txBox="1">
            <a:spLocks noGrp="1"/>
          </p:cNvSpPr>
          <p:nvPr>
            <p:ph type="body" idx="9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3" name="Google Shape;733;p136"/>
          <p:cNvSpPr txBox="1">
            <a:spLocks noGrp="1"/>
          </p:cNvSpPr>
          <p:nvPr>
            <p:ph type="body" idx="13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4" name="Google Shape;734;p136"/>
          <p:cNvSpPr txBox="1">
            <a:spLocks noGrp="1"/>
          </p:cNvSpPr>
          <p:nvPr>
            <p:ph type="body" idx="14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5" name="Google Shape;735;p136"/>
          <p:cNvSpPr txBox="1">
            <a:spLocks noGrp="1"/>
          </p:cNvSpPr>
          <p:nvPr>
            <p:ph type="body" idx="15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6" name="Google Shape;736;p136"/>
          <p:cNvSpPr txBox="1">
            <a:spLocks noGrp="1"/>
          </p:cNvSpPr>
          <p:nvPr>
            <p:ph type="body" idx="16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7" name="Google Shape;737;p136"/>
          <p:cNvSpPr txBox="1">
            <a:spLocks noGrp="1"/>
          </p:cNvSpPr>
          <p:nvPr>
            <p:ph type="body" idx="17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8" name="Google Shape;738;p136"/>
          <p:cNvSpPr txBox="1">
            <a:spLocks noGrp="1"/>
          </p:cNvSpPr>
          <p:nvPr>
            <p:ph type="body" idx="18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9" name="Google Shape;739;p136"/>
          <p:cNvSpPr txBox="1">
            <a:spLocks noGrp="1"/>
          </p:cNvSpPr>
          <p:nvPr>
            <p:ph type="body" idx="19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0" name="Google Shape;740;p136"/>
          <p:cNvSpPr txBox="1">
            <a:spLocks noGrp="1"/>
          </p:cNvSpPr>
          <p:nvPr>
            <p:ph type="body" idx="20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1" name="Google Shape;741;p136"/>
          <p:cNvSpPr txBox="1">
            <a:spLocks noGrp="1"/>
          </p:cNvSpPr>
          <p:nvPr>
            <p:ph type="body" idx="21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2" name="Google Shape;742;p136"/>
          <p:cNvSpPr txBox="1">
            <a:spLocks noGrp="1"/>
          </p:cNvSpPr>
          <p:nvPr>
            <p:ph type="body" idx="22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49" name="Google Shape;749;p136"/>
          <p:cNvSpPr>
            <a:spLocks noGrp="1"/>
          </p:cNvSpPr>
          <p:nvPr>
            <p:ph type="pic" idx="23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>
            <a:spLocks noGrp="1"/>
          </p:cNvSpPr>
          <p:nvPr>
            <p:ph type="pic" idx="24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>
            <a:spLocks noGrp="1"/>
          </p:cNvSpPr>
          <p:nvPr>
            <p:ph type="pic" idx="25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>
            <a:spLocks noGrp="1"/>
          </p:cNvSpPr>
          <p:nvPr>
            <p:ph type="pic" idx="26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>
            <a:spLocks noGrp="1"/>
          </p:cNvSpPr>
          <p:nvPr>
            <p:ph type="pic" idx="27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>
            <a:spLocks noGrp="1"/>
          </p:cNvSpPr>
          <p:nvPr>
            <p:ph type="pic" idx="28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>
            <a:spLocks noGrp="1"/>
          </p:cNvSpPr>
          <p:nvPr>
            <p:ph type="pic" idx="29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>
            <a:spLocks noGrp="1"/>
          </p:cNvSpPr>
          <p:nvPr>
            <p:ph type="pic" idx="30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>
            <a:spLocks noGrp="1"/>
          </p:cNvSpPr>
          <p:nvPr>
            <p:ph type="pic" idx="31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rgbClr val="FEFAF5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2">
  <p:cSld name="red_title 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7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topics side by side">
  <p:cSld name="titles 2 topics side by side">
    <p:bg>
      <p:bgPr>
        <a:solidFill>
          <a:schemeClr val="lt1"/>
        </a:solidFill>
        <a:effectLst/>
      </p:bgPr>
    </p:bg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rot="10800000" flipH="1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rot="10800000" flipH="1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138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7" name="Google Shape;767;p138"/>
          <p:cNvSpPr txBox="1">
            <a:spLocks noGrp="1"/>
          </p:cNvSpPr>
          <p:nvPr>
            <p:ph type="body" idx="2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8" name="Google Shape;768;p138"/>
          <p:cNvSpPr txBox="1">
            <a:spLocks noGrp="1"/>
          </p:cNvSpPr>
          <p:nvPr>
            <p:ph type="body" idx="3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9" name="Google Shape;769;p138"/>
          <p:cNvSpPr txBox="1">
            <a:spLocks noGrp="1"/>
          </p:cNvSpPr>
          <p:nvPr>
            <p:ph type="body" idx="4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0" name="Google Shape;770;p138"/>
          <p:cNvSpPr txBox="1">
            <a:spLocks noGrp="1"/>
          </p:cNvSpPr>
          <p:nvPr>
            <p:ph type="body" idx="5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2 topics side by side">
  <p:cSld name="1_titles 2 topics side by side">
    <p:bg>
      <p:bgPr>
        <a:solidFill>
          <a:schemeClr val="lt1"/>
        </a:solidFill>
        <a:effectLst/>
      </p:bgPr>
    </p:bg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rot="10800000" flipH="1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139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39"/>
          <p:cNvSpPr txBox="1">
            <a:spLocks noGrp="1"/>
          </p:cNvSpPr>
          <p:nvPr>
            <p:ph type="body" idx="2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8" name="Google Shape;778;p139"/>
          <p:cNvSpPr txBox="1">
            <a:spLocks noGrp="1"/>
          </p:cNvSpPr>
          <p:nvPr>
            <p:ph type="body" idx="3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>
            <a:spLocks noGrp="1"/>
          </p:cNvSpPr>
          <p:nvPr>
            <p:ph type="pic" idx="4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s 2 topics side by side">
  <p:cSld name="2_titles 2 topics side by side">
    <p:bg>
      <p:bgPr>
        <a:solidFill>
          <a:schemeClr val="lt1"/>
        </a:solidFill>
        <a:effectLst/>
      </p:bgPr>
    </p:bg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rot="10800000" flipH="1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p140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6" name="Google Shape;786;p140"/>
          <p:cNvSpPr txBox="1">
            <a:spLocks noGrp="1"/>
          </p:cNvSpPr>
          <p:nvPr>
            <p:ph type="body" idx="2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7" name="Google Shape;787;p140"/>
          <p:cNvSpPr txBox="1">
            <a:spLocks noGrp="1"/>
          </p:cNvSpPr>
          <p:nvPr>
            <p:ph type="body" idx="3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>
            <a:spLocks noGrp="1"/>
          </p:cNvSpPr>
          <p:nvPr>
            <p:ph type="pic" idx="4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s 2 topics side by side">
  <p:cSld name="3_titles 2 topics side by side">
    <p:bg>
      <p:bgPr>
        <a:solidFill>
          <a:schemeClr val="lt1"/>
        </a:solidFill>
        <a:effectLst/>
      </p:bgPr>
    </p:bg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rot="10800000" flipH="1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41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6" name="Google Shape;796;p141"/>
          <p:cNvSpPr txBox="1">
            <a:spLocks noGrp="1"/>
          </p:cNvSpPr>
          <p:nvPr>
            <p:ph type="body" idx="2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7" name="Google Shape;797;p141"/>
          <p:cNvSpPr txBox="1">
            <a:spLocks noGrp="1"/>
          </p:cNvSpPr>
          <p:nvPr>
            <p:ph type="body" idx="3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>
            <a:spLocks noGrp="1"/>
          </p:cNvSpPr>
          <p:nvPr>
            <p:ph type="pic" idx="4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s 2 topics side by side">
  <p:cSld name="4_titles 2 topics side by side">
    <p:bg>
      <p:bgPr>
        <a:solidFill>
          <a:schemeClr val="lt1"/>
        </a:solidFill>
        <a:effectLst/>
      </p:bgPr>
    </p:bg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>
            <a:spLocks noGrp="1"/>
          </p:cNvSpPr>
          <p:nvPr>
            <p:ph type="pic" idx="2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rot="10800000" flipH="1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p142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7" name="Google Shape;807;p142"/>
          <p:cNvSpPr txBox="1">
            <a:spLocks noGrp="1"/>
          </p:cNvSpPr>
          <p:nvPr>
            <p:ph type="body" idx="3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8" name="Google Shape;808;p142"/>
          <p:cNvSpPr txBox="1">
            <a:spLocks noGrp="1"/>
          </p:cNvSpPr>
          <p:nvPr>
            <p:ph type="body" idx="4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topics side by side">
  <p:cSld name="titles 3 topics side by side">
    <p:bg>
      <p:bgPr>
        <a:solidFill>
          <a:schemeClr val="lt1"/>
        </a:solidFill>
        <a:effectLst/>
      </p:bgPr>
    </p:bg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rot="10800000" flipH="1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rot="10800000" flipH="1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rot="10800000" flipH="1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143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8" name="Google Shape;818;p143"/>
          <p:cNvSpPr txBox="1">
            <a:spLocks noGrp="1"/>
          </p:cNvSpPr>
          <p:nvPr>
            <p:ph type="body" idx="2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9" name="Google Shape;819;p143"/>
          <p:cNvSpPr txBox="1">
            <a:spLocks noGrp="1"/>
          </p:cNvSpPr>
          <p:nvPr>
            <p:ph type="body" idx="3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0" name="Google Shape;820;p143"/>
          <p:cNvSpPr txBox="1">
            <a:spLocks noGrp="1"/>
          </p:cNvSpPr>
          <p:nvPr>
            <p:ph type="body" idx="4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1" name="Google Shape;821;p143"/>
          <p:cNvSpPr txBox="1">
            <a:spLocks noGrp="1"/>
          </p:cNvSpPr>
          <p:nvPr>
            <p:ph type="body" idx="5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2" name="Google Shape;822;p143"/>
          <p:cNvSpPr txBox="1">
            <a:spLocks noGrp="1"/>
          </p:cNvSpPr>
          <p:nvPr>
            <p:ph type="body" idx="6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3" name="Google Shape;823;p143"/>
          <p:cNvSpPr txBox="1">
            <a:spLocks noGrp="1"/>
          </p:cNvSpPr>
          <p:nvPr>
            <p:ph type="body" idx="7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4 topics side by side">
  <p:cSld name="titles 4 topics side by side">
    <p:bg>
      <p:bgPr>
        <a:solidFill>
          <a:schemeClr val="lt1"/>
        </a:solidFill>
        <a:effectLst/>
      </p:bgPr>
    </p:bg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44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 b="0" i="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rot="10800000" flipH="1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>
            <a:spLocks noGrp="1"/>
          </p:cNvSpPr>
          <p:nvPr>
            <p:ph type="body" idx="2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3" name="Google Shape;833;p144"/>
          <p:cNvSpPr txBox="1">
            <a:spLocks noGrp="1"/>
          </p:cNvSpPr>
          <p:nvPr>
            <p:ph type="body" idx="3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4" name="Google Shape;834;p144"/>
          <p:cNvSpPr txBox="1">
            <a:spLocks noGrp="1"/>
          </p:cNvSpPr>
          <p:nvPr>
            <p:ph type="body" idx="4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5" name="Google Shape;835;p144"/>
          <p:cNvSpPr txBox="1">
            <a:spLocks noGrp="1"/>
          </p:cNvSpPr>
          <p:nvPr>
            <p:ph type="body" idx="5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6" name="Google Shape;836;p144"/>
          <p:cNvSpPr txBox="1">
            <a:spLocks noGrp="1"/>
          </p:cNvSpPr>
          <p:nvPr>
            <p:ph type="body" idx="6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7" name="Google Shape;837;p144"/>
          <p:cNvSpPr txBox="1">
            <a:spLocks noGrp="1"/>
          </p:cNvSpPr>
          <p:nvPr>
            <p:ph type="body" idx="7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8" name="Google Shape;838;p144"/>
          <p:cNvSpPr txBox="1">
            <a:spLocks noGrp="1"/>
          </p:cNvSpPr>
          <p:nvPr>
            <p:ph type="body" idx="8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9" name="Google Shape;839;p144"/>
          <p:cNvSpPr txBox="1">
            <a:spLocks noGrp="1"/>
          </p:cNvSpPr>
          <p:nvPr>
            <p:ph type="body" idx="9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5 topics side by side">
  <p:cSld name="titles 5 topics side by side">
    <p:bg>
      <p:bgPr>
        <a:solidFill>
          <a:schemeClr val="lt1"/>
        </a:solidFill>
        <a:effectLst/>
      </p:bgPr>
    </p:bg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3" name="Google Shape;843;p145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145"/>
          <p:cNvSpPr/>
          <p:nvPr/>
        </p:nvSpPr>
        <p:spPr>
          <a:xfrm rot="10800000" flipH="1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>
            <a:spLocks noGrp="1"/>
          </p:cNvSpPr>
          <p:nvPr>
            <p:ph type="body" idx="2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6" name="Google Shape;846;p145"/>
          <p:cNvSpPr txBox="1">
            <a:spLocks noGrp="1"/>
          </p:cNvSpPr>
          <p:nvPr>
            <p:ph type="body" idx="3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7" name="Google Shape;847;p145"/>
          <p:cNvSpPr/>
          <p:nvPr/>
        </p:nvSpPr>
        <p:spPr>
          <a:xfrm rot="10800000" flipH="1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>
            <a:spLocks noGrp="1"/>
          </p:cNvSpPr>
          <p:nvPr>
            <p:ph type="body" idx="4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9" name="Google Shape;849;p145"/>
          <p:cNvSpPr txBox="1">
            <a:spLocks noGrp="1"/>
          </p:cNvSpPr>
          <p:nvPr>
            <p:ph type="body" idx="5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0" name="Google Shape;850;p145"/>
          <p:cNvSpPr/>
          <p:nvPr/>
        </p:nvSpPr>
        <p:spPr>
          <a:xfrm rot="10800000" flipH="1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>
            <a:spLocks noGrp="1"/>
          </p:cNvSpPr>
          <p:nvPr>
            <p:ph type="body" idx="6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2" name="Google Shape;852;p145"/>
          <p:cNvSpPr txBox="1">
            <a:spLocks noGrp="1"/>
          </p:cNvSpPr>
          <p:nvPr>
            <p:ph type="body" idx="7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3" name="Google Shape;853;p145"/>
          <p:cNvSpPr/>
          <p:nvPr/>
        </p:nvSpPr>
        <p:spPr>
          <a:xfrm rot="10800000" flipH="1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>
            <a:spLocks noGrp="1"/>
          </p:cNvSpPr>
          <p:nvPr>
            <p:ph type="body" idx="8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5" name="Google Shape;855;p145"/>
          <p:cNvSpPr txBox="1">
            <a:spLocks noGrp="1"/>
          </p:cNvSpPr>
          <p:nvPr>
            <p:ph type="body" idx="9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6" name="Google Shape;856;p145"/>
          <p:cNvSpPr/>
          <p:nvPr/>
        </p:nvSpPr>
        <p:spPr>
          <a:xfrm rot="10800000" flipH="1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>
            <a:spLocks noGrp="1"/>
          </p:cNvSpPr>
          <p:nvPr>
            <p:ph type="body" idx="13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8" name="Google Shape;858;p145"/>
          <p:cNvSpPr txBox="1">
            <a:spLocks noGrp="1"/>
          </p:cNvSpPr>
          <p:nvPr>
            <p:ph type="body" idx="14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main thought 2 topics">
  <p:cSld name="titles main thought 2 topics">
    <p:bg>
      <p:bgPr>
        <a:solidFill>
          <a:schemeClr val="lt1"/>
        </a:solidFill>
        <a:effectLst/>
      </p:bgPr>
    </p:bg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rot="10800000" flipH="1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rot="10800000" flipH="1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6" name="Google Shape;866;p146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7" name="Google Shape;867;p146"/>
          <p:cNvSpPr txBox="1">
            <a:spLocks noGrp="1"/>
          </p:cNvSpPr>
          <p:nvPr>
            <p:ph type="body" idx="2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45700" rIns="4572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sz="66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p146"/>
          <p:cNvSpPr txBox="1">
            <a:spLocks noGrp="1"/>
          </p:cNvSpPr>
          <p:nvPr>
            <p:ph type="body" idx="3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457200" rIns="457200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9" name="Google Shape;869;p146"/>
          <p:cNvSpPr txBox="1">
            <a:spLocks noGrp="1"/>
          </p:cNvSpPr>
          <p:nvPr>
            <p:ph type="body" idx="4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0" name="Google Shape;870;p146"/>
          <p:cNvSpPr txBox="1">
            <a:spLocks noGrp="1"/>
          </p:cNvSpPr>
          <p:nvPr>
            <p:ph type="body" idx="5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1" name="Google Shape;871;p146"/>
          <p:cNvSpPr txBox="1">
            <a:spLocks noGrp="1"/>
          </p:cNvSpPr>
          <p:nvPr>
            <p:ph type="body" idx="6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2" name="Google Shape;872;p146"/>
          <p:cNvSpPr txBox="1">
            <a:spLocks noGrp="1"/>
          </p:cNvSpPr>
          <p:nvPr>
            <p:ph type="body" idx="7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thought 2 topics">
  <p:cSld name="main thought 2 topics">
    <p:bg>
      <p:bgPr>
        <a:solidFill>
          <a:schemeClr val="lt1"/>
        </a:solidFill>
        <a:effectLst/>
      </p:bgPr>
    </p:bg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rot="10800000" flipH="1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rot="10800000" flipH="1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>
            <a:spLocks noGrp="1"/>
          </p:cNvSpPr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45700" rIns="457200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147"/>
          <p:cNvSpPr txBox="1">
            <a:spLocks noGrp="1"/>
          </p:cNvSpPr>
          <p:nvPr>
            <p:ph type="body" idx="1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457200" rIns="457200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1" name="Google Shape;881;p147"/>
          <p:cNvSpPr txBox="1">
            <a:spLocks noGrp="1"/>
          </p:cNvSpPr>
          <p:nvPr>
            <p:ph type="body" idx="2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2" name="Google Shape;882;p147"/>
          <p:cNvSpPr txBox="1">
            <a:spLocks noGrp="1"/>
          </p:cNvSpPr>
          <p:nvPr>
            <p:ph type="body" idx="3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3" name="Google Shape;883;p147"/>
          <p:cNvSpPr txBox="1">
            <a:spLocks noGrp="1"/>
          </p:cNvSpPr>
          <p:nvPr>
            <p:ph type="body" idx="4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4" name="Google Shape;884;p147"/>
          <p:cNvSpPr txBox="1">
            <a:spLocks noGrp="1"/>
          </p:cNvSpPr>
          <p:nvPr>
            <p:ph type="body" idx="5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91" Type="http://schemas.openxmlformats.org/officeDocument/2006/relationships/slideLayout" Target="../slideLayouts/slideLayout191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14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199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5" Type="http://schemas.openxmlformats.org/officeDocument/2006/relationships/slideLayout" Target="../slideLayouts/slideLayout195.xml"/><Relationship Id="rId190" Type="http://schemas.openxmlformats.org/officeDocument/2006/relationships/slideLayout" Target="../slideLayouts/slideLayout190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>
            <a:spLocks noGrp="1"/>
          </p:cNvSpPr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 b="0" i="0" u="none" strike="noStrike" cap="non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3"/>
          <p:cNvSpPr txBox="1">
            <a:spLocks noGrp="1"/>
          </p:cNvSpPr>
          <p:nvPr>
            <p:ph type="body" idx="1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3"/>
          <p:cNvSpPr txBox="1">
            <a:spLocks noGrp="1"/>
          </p:cNvSpPr>
          <p:nvPr>
            <p:ph type="dt" idx="10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3"/>
          <p:cNvSpPr txBox="1">
            <a:spLocks noGrp="1"/>
          </p:cNvSpPr>
          <p:nvPr>
            <p:ph type="ftr" idx="11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3"/>
          <p:cNvSpPr txBox="1">
            <a:spLocks noGrp="1"/>
          </p:cNvSpPr>
          <p:nvPr>
            <p:ph type="sldNum" idx="12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learning/como-impulsionar-a-sustentabilidade-atraves-da-tecnologia/objetivo-ods-13-acao-climatica?trk=learnermappingfile" TargetMode="External"/><Relationship Id="rId13" Type="http://schemas.openxmlformats.org/officeDocument/2006/relationships/hyperlink" Target="https://www.linkedin.com/learning/sustentabilidade-ambiental-um-guia-para-lideres-empresariais/o-que-esta-em-jogo-com-o-clima-e-a-lideranca?trk=learnermappingfile" TargetMode="External"/><Relationship Id="rId18" Type="http://schemas.openxmlformats.org/officeDocument/2006/relationships/hyperlink" Target="https://www.linkedin.com/learning/como-impulsionar-a-sustentabilidade-atraves-da-tecnologia/papel-da-ia-e-do-ml-na-mitigacao-das-mudancas-climaticas?trk=learnermappingfile" TargetMode="External"/><Relationship Id="rId3" Type="http://schemas.openxmlformats.org/officeDocument/2006/relationships/image" Target="../media/image10.png"/><Relationship Id="rId21" Type="http://schemas.openxmlformats.org/officeDocument/2006/relationships/hyperlink" Target="https://www.linkedin.com/learning/sustentabilidade-como-oportunidade-de-inovacao/inovar-para-a-sustentabilidade-em-sua-organizacao?trk=learnermappingfile" TargetMode="External"/><Relationship Id="rId7" Type="http://schemas.openxmlformats.org/officeDocument/2006/relationships/hyperlink" Target="https://www.linkedin.com/learning/como-promover-a-conservacao-da-natureza-para-um-mundo-mais-sustentavel/o-que-estamos-perdendo-todos-os-dias?trk=learnermappingfile" TargetMode="External"/><Relationship Id="rId12" Type="http://schemas.openxmlformats.org/officeDocument/2006/relationships/hyperlink" Target="https://www.linkedin.com/learning/empregos-verdes-como-construir-uma-carreira-sustentavel/competencias-verdes?trk=learnermappingfile" TargetMode="External"/><Relationship Id="rId17" Type="http://schemas.openxmlformats.org/officeDocument/2006/relationships/hyperlink" Target="https://www.linkedin.com/learning/sustentabilidade-ambiental-um-guia-para-lideres-empresariais/focar-nos-diferenciais-e-pontos-fortes-da-sua-organizacao?trk=learnermappingfile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linkedin.com/learning/empregos-verdes-como-construir-uma-carreira-sustentavel/empregos-verdes-emergentes-em-uma-economia-de-baixo-carbono?trk=learnermappingfile" TargetMode="External"/><Relationship Id="rId20" Type="http://schemas.openxmlformats.org/officeDocument/2006/relationships/hyperlink" Target="https://www.linkedin.com/learning/como-viver-e-trabalhar-de-forma-mais-sustentavel/reduza-o-impacto-das-viagens-de-negocios?trk=learnermappingfil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learning/como-adotar-praticas-sustentaveis-para-agregar-valor-a-sua-marca/como-aproveitar-a-sustentabilidade-para-alcancar-novos-clientes?trk=learnermappingfile" TargetMode="External"/><Relationship Id="rId11" Type="http://schemas.openxmlformats.org/officeDocument/2006/relationships/hyperlink" Target="https://www.linkedin.com/learning/como-impulsionar-a-sustentabilidade-atraves-da-tecnologia/tecnologia-e-sustentabilidade?trk=learnermappingfile" TargetMode="External"/><Relationship Id="rId24" Type="http://schemas.openxmlformats.org/officeDocument/2006/relationships/image" Target="../media/image11.png"/><Relationship Id="rId5" Type="http://schemas.openxmlformats.org/officeDocument/2006/relationships/hyperlink" Target="https://www.linkedin.com/learning/fundamentos-de-sustentabilidade-conceitos-chave/definicao-de-sustentabilidade?trk=learnermappingfile" TargetMode="External"/><Relationship Id="rId15" Type="http://schemas.openxmlformats.org/officeDocument/2006/relationships/hyperlink" Target="https://www.linkedin.com/learning/sustentabilidade-ambiental-um-guia-para-lideres-empresariais/alinhar-a-acao-climatica-com-seu-modelo-de-negocios?trk=learnermappingfile" TargetMode="External"/><Relationship Id="rId23" Type="http://schemas.openxmlformats.org/officeDocument/2006/relationships/hyperlink" Target="https://www.linkedin.com/learning/como-promover-a-conservacao-da-natureza-para-um-mundo-mais-sustentavel/como-voce-pode-mudar-o-mundo-comecando-pelo-brasil?trk=learnermappingfile" TargetMode="External"/><Relationship Id="rId10" Type="http://schemas.openxmlformats.org/officeDocument/2006/relationships/hyperlink" Target="https://www.linkedin.com/learning/sustentabilidade-digital-como-reduzir-sua-pegada-digital/o-impacto-do-teletrabalho?trk=learnermappingfile" TargetMode="External"/><Relationship Id="rId19" Type="http://schemas.openxmlformats.org/officeDocument/2006/relationships/hyperlink" Target="https://www.linkedin.com/learning/sustentabilidade-ambiental-um-guia-para-lideres-empresariais/oportunidade-e-risco-climaticos-nos-negocios?trk=learnermappingfile" TargetMode="External"/><Relationship Id="rId4" Type="http://schemas.openxmlformats.org/officeDocument/2006/relationships/hyperlink" Target="https://www.linkedin.com/learning/como-viver-e-trabalhar-de-forma-mais-sustentavel/o-que-e-sustentabilidade-e-por-que-e-importante?trk=learnermappingfile" TargetMode="External"/><Relationship Id="rId9" Type="http://schemas.openxmlformats.org/officeDocument/2006/relationships/hyperlink" Target="https://www.linkedin.com/learning/fundamentos-de-sustentabilidade-conceitos-chave/medicao-de-carbono-e-contabilidade-ambiental?trk=learnermappingfile" TargetMode="External"/><Relationship Id="rId14" Type="http://schemas.openxmlformats.org/officeDocument/2006/relationships/hyperlink" Target="https://www.linkedin.com/learning/sustentabilidade-digital-como-reduzir-sua-pegada-digital/o-impacto-e-a-sustentabilidade-da-transformacao-digital-no-meio-ambiente?trk=learnermappingfile" TargetMode="External"/><Relationship Id="rId22" Type="http://schemas.openxmlformats.org/officeDocument/2006/relationships/hyperlink" Target="https://www.linkedin.com/learning/sustentabilidade-como-oportunidade-de-inovacao/como-a-economia-esta-se-transformando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" name="Google Shape;1525;g2835fa9c753_0_0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5fa9c75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5fa9c753_0_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5100" dirty="0">
                <a:solidFill>
                  <a:schemeClr val="dk1"/>
                </a:solidFill>
              </a:rPr>
              <a:t>Sustentabilidade no local de trabalho</a:t>
            </a:r>
            <a:r>
              <a:rPr lang="en-US" sz="5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dirty="0">
                <a:solidFill>
                  <a:schemeClr val="accent6"/>
                </a:solidFill>
              </a:rPr>
              <a:t>Explore a intersecção entre sustentabilidade e negócios, como aplicar práticas sustentáveis e promover mudanças positivas.</a:t>
            </a:r>
            <a:endParaRPr sz="28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5fa9c753_0_0"/>
          <p:cNvGraphicFramePr/>
          <p:nvPr>
            <p:extLst>
              <p:ext uri="{D42A27DB-BD31-4B8C-83A1-F6EECF244321}">
                <p14:modId xmlns:p14="http://schemas.microsoft.com/office/powerpoint/2010/main" val="2150594361"/>
              </p:ext>
            </p:extLst>
          </p:nvPr>
        </p:nvGraphicFramePr>
        <p:xfrm>
          <a:off x="755180" y="2842053"/>
          <a:ext cx="22876875" cy="10370450"/>
        </p:xfrm>
        <a:graphic>
          <a:graphicData uri="http://schemas.openxmlformats.org/drawingml/2006/table">
            <a:tbl>
              <a:tblPr firstRow="1" bandRow="1">
                <a:noFill/>
                <a:tableStyleId>{6F7F57FD-F1A5-4890-94BA-1C411E0C8F53}</a:tableStyleId>
              </a:tblPr>
              <a:tblGrid>
                <a:gridCol w="454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5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5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05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Segunda-feira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Terça-feira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Quarta-feira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Quinta-feira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Sexta-feira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5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Dia 1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4"/>
                        </a:rPr>
                        <a:t>O que é sustentabilidade e por que é importante?</a:t>
                      </a:r>
                      <a:endParaRPr sz="2000" b="1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 dirty="0">
                          <a:solidFill>
                            <a:srgbClr val="3C4345"/>
                          </a:solidFill>
                        </a:rPr>
                        <a:t>23</a:t>
                      </a: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2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5"/>
                        </a:rPr>
                        <a:t>Definição de sustentabilidade</a:t>
                      </a:r>
                      <a:endParaRPr sz="2000" u="sng" strike="noStrike" cap="none" dirty="0">
                        <a:solidFill>
                          <a:srgbClr val="1C4587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20s)</a:t>
                      </a:r>
                      <a:endParaRPr sz="2000" u="sng" strike="noStrike" cap="none" dirty="0">
                        <a:solidFill>
                          <a:schemeClr val="hlink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3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6"/>
                        </a:rPr>
                        <a:t>Como aproveitar a sustentabilidade para alcançar novos clientes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 dirty="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m 19s)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4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7"/>
                        </a:rPr>
                        <a:t>O que estamos perdendo todos os dias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57s)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5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8"/>
                        </a:rPr>
                        <a:t>Objetivo ODS 13: Ação climática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37s)</a:t>
                      </a:r>
                      <a:b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</a:b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9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6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9"/>
                        </a:rPr>
                        <a:t>Medição de carbono e contabilidade ambiental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(5m 21s)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7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0"/>
                        </a:rPr>
                        <a:t>O impacto do teletrabalho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8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1"/>
                        </a:rPr>
                        <a:t>Tecnologia e sustentabilidade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(47s)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9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2"/>
                        </a:rPr>
                        <a:t>Competências verdes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49s)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10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3"/>
                        </a:rPr>
                        <a:t>O que está em jogo com o clima e a liderança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(36s)</a:t>
                      </a:r>
                      <a:b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</a:b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9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11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4"/>
                        </a:rPr>
                        <a:t>O impacto e a sustentabilidade da transformação digital no meio ambiente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(1m 45s)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12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5"/>
                        </a:rPr>
                        <a:t>Alinhar a ação climática com seu modelo de negócios</a:t>
                      </a:r>
                      <a:endParaRPr sz="2000" u="sng" strike="noStrike" cap="none" dirty="0">
                        <a:solidFill>
                          <a:schemeClr val="hlink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19s)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13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6"/>
                        </a:rPr>
                        <a:t>Empregos verdes emergentes em uma economia de baixo carbono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(4m 02s)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14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7"/>
                        </a:rPr>
                        <a:t>Focar nos diferenciais e pontos fortes da sua organização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34s)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15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8"/>
                        </a:rPr>
                        <a:t>Papel da IA e do ML na mitigação das mudanças climáticas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(1m 46s)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6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16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9"/>
                        </a:rPr>
                        <a:t>Oportunidade e risco climáticos nos negócios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55s)</a:t>
                      </a:r>
                      <a:endParaRPr sz="2000" u="sng" strike="noStrike" cap="none" dirty="0">
                        <a:solidFill>
                          <a:schemeClr val="hlink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17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20"/>
                        </a:rPr>
                        <a:t>Reduza o impacto das viagens de negócios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2</a:t>
                      </a:r>
                      <a:r>
                        <a:rPr lang="en-US" sz="2000" dirty="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18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21"/>
                        </a:rPr>
                        <a:t>Inovar para a sustentabilidade em sua organização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(52s)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19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22"/>
                        </a:rPr>
                        <a:t>Como a economia está se transformando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(1m 18s)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20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23"/>
                        </a:rPr>
                        <a:t>Como você pode mudar o mundo, começando pelo Brasil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 dirty="0">
                          <a:solidFill>
                            <a:srgbClr val="3C4345"/>
                          </a:solidFill>
                        </a:rPr>
                        <a:t>03</a:t>
                      </a: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29" name="Google Shape;1529;g2835fa9c753_0_0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17695950" y="1257850"/>
            <a:ext cx="2111574" cy="1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</Words>
  <Application>Microsoft Macintosh PowerPoint</Application>
  <PresentationFormat>Custom</PresentationFormat>
  <Paragraphs>90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OTIS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Azelia Maynard</dc:creator>
  <cp:lastModifiedBy>Laura DiPietro (LinkedIn Supplier)</cp:lastModifiedBy>
  <cp:revision>1</cp:revision>
  <dcterms:created xsi:type="dcterms:W3CDTF">2020-01-21T01:09:54Z</dcterms:created>
  <dcterms:modified xsi:type="dcterms:W3CDTF">2025-04-18T21:48:54Z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