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JWuRb+OClNwB2BqQDgtk552Ks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CA741B6-601B-419F-99B9-7849CB4CD223}">
  <a:tblStyle styleId="{ACA741B6-601B-419F-99B9-7849CB4CD22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ad6de3d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7dad6de3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7dad6de3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f7dad6de3d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f7dad6de3d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f7dad6de3d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f7dad6de3d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2f7dad6de3d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g2f7dad6de3d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f7dad6de3d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g2f7dad6de3d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g2f7dad6de3d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g2f7dad6de3d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g2f7dad6de3d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f7dad6de3d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g2f7dad6de3d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g2f7dad6de3d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f7dad6de3d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g2f7dad6de3d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g2f7dad6de3d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f7dad6de3d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g2f7dad6de3d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g2f7dad6de3d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f7dad6de3d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g2f7dad6de3d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g2f7dad6de3d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2f7dad6de3d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g2f7dad6de3d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g2f7dad6de3d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2f7dad6de3d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g2f7dad6de3d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g2f7dad6de3d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2f7dad6de3d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g2f7dad6de3d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g2f7dad6de3d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f7dad6de3d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g2f7dad6de3d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g2f7dad6de3d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2f7dad6de3d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g2f7dad6de3d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g2f7dad6de3d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g2f7dad6de3d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g2f7dad6de3d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7dad6de3d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f7dad6de3d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f7dad6de3d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f7dad6de3d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2f7dad6de3d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g2f7dad6de3d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2f7dad6de3d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g2f7dad6de3d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g2f7dad6de3d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g2f7dad6de3d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g2f7dad6de3d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g2f7dad6de3d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g2f7dad6de3d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g2f7dad6de3d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g2f7dad6de3d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g2f7dad6de3d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g2f7dad6de3d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g2f7dad6de3d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f7dad6de3d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g2f7dad6de3d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g2f7dad6de3d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g2f7dad6de3d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g2f7dad6de3d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g2f7dad6de3d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f7dad6de3d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g2f7dad6de3d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g2f7dad6de3d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g2f7dad6de3d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2f7dad6de3d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g2f7dad6de3d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g2f7dad6de3d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f7dad6de3d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g2f7dad6de3d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2f7dad6de3d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g2f7dad6de3d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f7dad6de3d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g2f7dad6de3d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7dad6de3d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g2f7dad6de3d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2f7dad6de3d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2f7dad6de3d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g2f7dad6de3d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g2f7dad6de3d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7dad6de3d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f7dad6de3d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2f7dad6de3d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g2f7dad6de3d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f7dad6de3d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g2f7dad6de3d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2f7dad6de3d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g2f7dad6de3d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g2f7dad6de3d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f7dad6de3d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g2f7dad6de3d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g2f7dad6de3d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2f7dad6de3d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g2f7dad6de3d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g2f7dad6de3d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g2f7dad6de3d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8108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2f7dad6de3d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g2f7dad6de3d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g2f7dad6de3d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g2f7dad6de3d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g2f7dad6de3d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g2f7dad6de3d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g2f7dad6de3d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g2f7dad6de3d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g2f7dad6de3d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g2f7dad6de3d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g2f7dad6de3d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g2f7dad6de3d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g2f7dad6de3d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g2f7dad6de3d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g2f7dad6de3d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2f7dad6de3d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g2f7dad6de3d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g2f7dad6de3d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g2f7dad6de3d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g2f7dad6de3d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g2f7dad6de3d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g2f7dad6de3d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g2f7dad6de3d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g2f7dad6de3d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g2f7dad6de3d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g2f7dad6de3d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g2f7dad6de3d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g2f7dad6de3d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g2f7dad6de3d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g2f7dad6de3d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f7dad6de3d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g2f7dad6de3d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g2f7dad6de3d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2f7dad6de3d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g2f7dad6de3d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g2f7dad6de3d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2f7dad6de3d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g2f7dad6de3d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g2f7dad6de3d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g2f7dad6de3d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g2f7dad6de3d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g2f7dad6de3d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2f7dad6de3d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g2f7dad6de3d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g2f7dad6de3d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g2f7dad6de3d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g2f7dad6de3d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2f7dad6de3d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g2f7dad6de3d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g2f7dad6de3d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g2f7dad6de3d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g2f7dad6de3d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g2f7dad6de3d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2f7dad6de3d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g2f7dad6de3d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g2f7dad6de3d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g2f7dad6de3d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g2f7dad6de3d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7dad6de3d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f7dad6de3d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2f7dad6de3d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g2f7dad6de3d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f7dad6de3d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f7dad6de3d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g2f7dad6de3d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g2f7dad6de3d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g2f7dad6de3d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g2f7dad6de3d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2f7dad6de3d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g2f7dad6de3d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g2f7dad6de3d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g2f7dad6de3d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g2f7dad6de3d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g2f7dad6de3d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g2f7dad6de3d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g2f7dad6de3d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2f7dad6de3d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g2f7dad6de3d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g2f7dad6de3d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g2f7dad6de3d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g2f7dad6de3d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g2f7dad6de3d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g2f7dad6de3d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g2f7dad6de3d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2f7dad6de3d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g2f7dad6de3d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g2f7dad6de3d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g2f7dad6de3d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g2f7dad6de3d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g2f7dad6de3d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2f7dad6de3d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g2f7dad6de3d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g2f7dad6de3d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g2f7dad6de3d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g2f7dad6de3d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2f7dad6de3d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g2f7dad6de3d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g2f7dad6de3d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g2f7dad6de3d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g2f7dad6de3d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g2f7dad6de3d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g2f7dad6de3d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g2f7dad6de3d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g2f7dad6de3d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2f7dad6de3d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g2f7dad6de3d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g2f7dad6de3d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g2f7dad6de3d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g2f7dad6de3d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g2f7dad6de3d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g2f7dad6de3d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g2f7dad6de3d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g2f7dad6de3d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g2f7dad6de3d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g2f7dad6de3d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2f7dad6de3d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g2f7dad6de3d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1115" name="Google Shape;1115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g2f7dad6de3d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g2f7dad6de3d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g2f7dad6de3d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g2f7dad6de3d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g2f7dad6de3d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g2f7dad6de3d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2f7dad6de3d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g2f7dad6de3d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g2f7dad6de3d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2f7dad6de3d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g2f7dad6de3d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g2f7dad6de3d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7dad6de3d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f7dad6de3d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2f7dad6de3d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g2f7dad6de3d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f7dad6de3d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f7dad6de3d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g2f7dad6de3d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g2f7dad6de3d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f7dad6de3d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g2f7dad6de3d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g2f7dad6de3d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2f7dad6de3d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g2f7dad6de3d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g2f7dad6de3d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2f7dad6de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2f7dad6de3d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2f7dad6de3d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2f7dad6de3d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2f7dad6de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2f7dad6de3d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f7dad6de3d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g2f7dad6de3d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7dad6de3d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f7dad6de3d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2f7dad6de3d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g2f7dad6de3d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7dad6de3d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f7dad6de3d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g2f7dad6de3d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2f7dad6de3d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g2f7dad6de3d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g2f7dad6de3d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2f7dad6de3d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g2f7dad6de3d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g2f7dad6de3d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g2f7dad6de3d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g2f7dad6de3d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g2f7dad6de3d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g2f7dad6de3d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g2f7dad6de3d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g2f7dad6de3d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f7dad6de3d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g2f7dad6de3d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g2f7dad6de3d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g2f7dad6de3d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g2f7dad6de3d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g2f7dad6de3d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g2f7dad6de3d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g2f7dad6de3d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g2f7dad6de3d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g2f7dad6de3d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g2f7dad6de3d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g2f7dad6de3d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g2f7dad6de3d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g2f7dad6de3d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g2f7dad6de3d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g2f7dad6de3d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g2f7dad6de3d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g2f7dad6de3d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g2f7dad6de3d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2f7dad6de3d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g2f7dad6de3d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g2f7dad6de3d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g2f7dad6de3d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2f7dad6de3d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g2f7dad6de3d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g2f7dad6de3d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g2f7dad6de3d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2f7dad6de3d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g2f7dad6de3d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g2f7dad6de3d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g2f7dad6de3d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2f7dad6de3d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g2f7dad6de3d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g2f7dad6de3d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g2f7dad6de3d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2f7dad6de3d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g2f7dad6de3d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g2f7dad6de3d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g2f7dad6de3d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g2f7dad6de3d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g2f7dad6de3d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g2f7dad6de3d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g2f7dad6de3d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g2f7dad6de3d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g2f7dad6de3d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g2f7dad6de3d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2f7dad6de3d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g2f7dad6de3d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g2f7dad6de3d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g2f7dad6de3d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g2f7dad6de3d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g2f7dad6de3d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g2f7dad6de3d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7dad6de3d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f7dad6de3d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2f7dad6de3d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g2f7dad6de3d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f7dad6de3d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g2f7dad6de3d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2f7dad6de3d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g2f7dad6de3d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g2f7dad6de3d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g2f7dad6de3d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2f7dad6de3d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g2f7dad6de3d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g2f7dad6de3d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g2f7dad6de3d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g2f7dad6de3d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g2f7dad6de3d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g2f7dad6de3d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f7dad6de3d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g2f7dad6de3d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g2f7dad6de3d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g2f7dad6de3d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g2f7dad6de3d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g2f7dad6de3d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g2f7dad6de3d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g2f7dad6de3d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g2f7dad6de3d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g2f7dad6de3d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f7dad6de3d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g2f7dad6de3d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g2f7dad6de3d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g2f7dad6de3d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g2f7dad6de3d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g2f7dad6de3d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g2f7dad6de3d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g2f7dad6de3d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g2f7dad6de3d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g2f7dad6de3d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g2f7dad6de3d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g2f7dad6de3d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g2f7dad6de3d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2f7dad6de3d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g2f7dad6de3d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g2f7dad6de3d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g2f7dad6de3d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g2f7dad6de3d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g2f7dad6de3d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g2f7dad6de3d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g2f7dad6de3d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g2f7dad6de3d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g2f7dad6de3d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g2f7dad6de3d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g2f7dad6de3d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g2f7dad6de3d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g2f7dad6de3d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g2f7dad6de3d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g2f7dad6de3d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2f7dad6de3d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g2f7dad6de3d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g2f7dad6de3d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f7dad6de3d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g2f7dad6de3d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g2f7dad6de3d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g2f7dad6de3d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g2f7dad6de3d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g2f7dad6de3d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g2f7dad6de3d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g2f7dad6de3d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g2f7dad6de3d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g2f7dad6de3d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g2f7dad6de3d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g2f7dad6de3d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g2f7dad6de3d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g2f7dad6de3d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g2f7dad6de3d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g2f7dad6de3d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2f7dad6de3d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g2f7dad6de3d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g2f7dad6de3d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g2f7dad6de3d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g2f7dad6de3d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g2f7dad6de3d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g2f7dad6de3d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f7dad6de3d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g2f7dad6de3d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g2f7dad6de3d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g2f7dad6de3d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g2f7dad6de3d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g2f7dad6de3d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g2f7dad6de3d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7dad6de3d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f7dad6de3d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2f7dad6de3d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g2f7dad6de3d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f7dad6de3d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g2f7dad6de3d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2f7dad6de3d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g2f7dad6de3d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g2f7dad6de3d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g2f7dad6de3d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g2f7dad6de3d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2f7dad6de3d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g2f7dad6de3d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g2f7dad6de3d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f7dad6de3d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g2f7dad6de3d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g2f7dad6de3d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g2f7dad6de3d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g2f7dad6de3d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2f7dad6de3d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g2f7dad6de3d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g2f7dad6de3d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g2f7dad6de3d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g2f7dad6de3d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f7dad6de3d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g2f7dad6de3d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g2f7dad6de3d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g2f7dad6de3d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g2f7dad6de3d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2f7dad6de3d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g2f7dad6de3d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g2f7dad6de3d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g2f7dad6de3d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g2f7dad6de3d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f7dad6de3d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g2f7dad6de3d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g2f7dad6de3d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g2f7dad6de3d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g2f7dad6de3d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g2f7dad6de3d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f7dad6de3d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g2f7dad6de3d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g2f7dad6de3d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g2f7dad6de3d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g2f7dad6de3d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g2f7dad6de3d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2f7dad6de3d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g2f7dad6de3d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g2f7dad6de3d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g2f7dad6de3d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g2f7dad6de3d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g2f7dad6de3d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2f7dad6de3d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g2f7dad6de3d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g2f7dad6de3d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g2f7dad6de3d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g2f7dad6de3d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7dad6de3d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f7dad6de3d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2f7dad6de3d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g2f7dad6de3d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f7dad6de3d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g2f7dad6de3d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2f7dad6de3d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g2f7dad6de3d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g2f7dad6de3d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g2f7dad6de3d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2f7dad6de3d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2f7dad6de3d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g2f7dad6de3d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g2f7dad6de3d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g2f7dad6de3d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g2f7dad6de3d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g2f7dad6de3d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2f7dad6de3d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g2f7dad6de3d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g2f7dad6de3d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g2f7dad6de3d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g2f7dad6de3d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2f7dad6de3d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g2f7dad6de3d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g2f7dad6de3d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g2f7dad6de3d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g2f7dad6de3d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2f7dad6de3d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g2f7dad6de3d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g2f7dad6de3d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2f7dad6de3d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g2f7dad6de3d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2f7dad6de3d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g2f7dad6de3d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g2f7dad6de3d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g2f7dad6de3d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g2f7dad6de3d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2f7dad6de3d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g2f7dad6de3d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g2f7dad6de3d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g2f7dad6de3d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g2f7dad6de3d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2f7dad6de3d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g2f7dad6de3d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g2f7dad6de3d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g2f7dad6de3d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g2f7dad6de3d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2f7dad6de3d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g2f7dad6de3d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g2f7dad6de3d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g2f7dad6de3d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g2f7dad6de3d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2f7dad6de3d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g2f7dad6de3d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g2f7dad6de3d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g2f7dad6de3d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g2f7dad6de3d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g2f7dad6de3d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g2f7dad6de3d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7dad6de3d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f7dad6de3d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2f7dad6de3d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g2f7dad6de3d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f7dad6de3d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g2f7dad6de3d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2f7dad6de3d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g2f7dad6de3d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g2f7dad6de3d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g2f7dad6de3d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g2f7dad6de3d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g2f7dad6de3d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g2f7dad6de3d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2f7dad6de3d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g2f7dad6de3d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g2f7dad6de3d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g2f7dad6de3d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2f7dad6de3d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2f7dad6de3d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g2f7dad6de3d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2f7dad6de3d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g2f7dad6de3d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g2f7dad6de3d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g2f7dad6de3d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g2f7dad6de3d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g2f7dad6de3d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g2f7dad6de3d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2f7dad6de3d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g2f7dad6de3d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g2f7dad6de3d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g2f7dad6de3d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2f7dad6de3d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g2f7dad6de3d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g2f7dad6de3d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g2f7dad6de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g2f7dad6de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g2f7dad6de3d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f7dad6de3d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2f7dad6de3d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g2f7dad6de3d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8" name="Google Shape;18;g2f7dad6de3d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g2f7dad6de3d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0" name="Google Shape;20;g2f7dad6de3d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g2f7dad6de3d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g2f7dad6de3d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g2f7dad6de3d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2f7dad6de3d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g2f7dad6de3d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7dad6de3d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2f7dad6de3d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2f7dad6de3d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g2f7dad6de3d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2f7dad6de3d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g2f7dad6de3d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7dad6de3d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f7dad6de3d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2f7dad6de3d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g2f7dad6de3d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f7dad6de3d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g2f7dad6de3d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7dad6de3d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f7dad6de3d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2f7dad6de3d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g2f7dad6de3d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f7dad6de3d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g2f7dad6de3d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7dad6de3d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f7dad6de3d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2f7dad6de3d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g2f7dad6de3d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f7dad6de3d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g2f7dad6de3d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7dad6de3d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f7dad6de3d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g2f7dad6de3d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g2f7dad6de3d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f7dad6de3d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g2f7dad6de3d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7dad6de3d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f7dad6de3d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g2f7dad6de3d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g2f7dad6de3d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f7dad6de3d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g2f7dad6de3d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7dad6de3d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f7dad6de3d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2f7dad6de3d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g2f7dad6de3d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f7dad6de3d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g2f7dad6de3d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7dad6de3d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2f7dad6de3d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g2f7dad6de3d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2f7dad6de3d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g2f7dad6de3d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g2f7dad6de3d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g2f7dad6de3d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12" name="Google Shape;212;g2f7dad6de3d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2f7dad6de3d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g2f7dad6de3d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g2f7dad6de3d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g2f7dad6de3d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g2f7dad6de3d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g2f7dad6de3d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0" name="Google Shape;220;g2f7dad6de3d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f7dad6de3d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g2f7dad6de3d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2f7dad6de3d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g2f7dad6de3d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g2f7dad6de3d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g2f7dad6de3d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28" name="Google Shape;28;g2f7dad6de3d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g2f7dad6de3d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0" name="Google Shape;30;g2f7dad6de3d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g2f7dad6de3d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g2f7dad6de3d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2f7dad6de3d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2f7dad6de3d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g2f7dad6de3d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g2f7dad6de3d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8" name="Google Shape;228;g2f7dad6de3d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2f7dad6de3d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g2f7dad6de3d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g2f7dad6de3d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g2f7dad6de3d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2f7dad6de3d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g2f7dad6de3d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g2f7dad6de3d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37" name="Google Shape;237;g2f7dad6de3d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f7dad6de3d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g2f7dad6de3d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2f7dad6de3d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g2f7dad6de3d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g2f7dad6de3d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7dad6de3d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7dad6de3d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2f7dad6de3d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g2f7dad6de3d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g2f7dad6de3d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g2f7dad6de3d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7dad6de3d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f7dad6de3d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g2f7dad6de3d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f7dad6de3d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g2f7dad6de3d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g2f7dad6de3d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f7dad6de3d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2f7dad6de3d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g2f7dad6de3d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g2f7dad6de3d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f7dad6de3d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g2f7dad6de3d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2f7dad6de3d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f7dad6de3d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2f7dad6de3d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g2f7dad6de3d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g2f7dad6de3d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2f7dad6de3d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g2f7dad6de3d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7dad6de3d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2f7dad6de3d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g2f7dad6de3d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g2f7dad6de3d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f7dad6de3d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g2f7dad6de3d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f7dad6de3d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2f7dad6de3d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2f7dad6de3d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g2f7dad6de3d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2f7dad6de3d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g2f7dad6de3d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f7dad6de3d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g2f7dad6de3d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g2f7dad6de3d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g2f7dad6de3d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2f7dad6de3d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g2f7dad6de3d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7dad6de3d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g2f7dad6de3d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g2f7dad6de3d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g2f7dad6de3d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2f7dad6de3d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2f7dad6de3d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g2f7dad6de3d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38" name="Google Shape;38;g2f7dad6de3d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g2f7dad6de3d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0" name="Google Shape;40;g2f7dad6de3d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g2f7dad6de3d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g2f7dad6de3d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2f7dad6de3d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g2f7dad6de3d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g2f7dad6de3d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7dad6de3d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g2f7dad6de3d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g2f7dad6de3d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g2f7dad6de3d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2f7dad6de3d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2f7dad6de3d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7dad6de3d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g2f7dad6de3d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g2f7dad6de3d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g2f7dad6de3d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2f7dad6de3d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g2f7dad6de3d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7dad6de3d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g2f7dad6de3d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g2f7dad6de3d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g2f7dad6de3d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f7dad6de3d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g2f7dad6de3d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7dad6de3d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g2f7dad6de3d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g2f7dad6de3d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g2f7dad6de3d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2f7dad6de3d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g2f7dad6de3d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f7dad6de3d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g2f7dad6de3d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g2f7dad6de3d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g2f7dad6de3d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2f7dad6de3d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g2f7dad6de3d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7dad6de3d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g2f7dad6de3d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g2f7dad6de3d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g2f7dad6de3d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f7dad6de3d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g2f7dad6de3d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7dad6de3d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g2f7dad6de3d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g2f7dad6de3d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g2f7dad6de3d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f7dad6de3d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g2f7dad6de3d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7dad6de3d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g2f7dad6de3d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g2f7dad6de3d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g2f7dad6de3d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f7dad6de3d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g2f7dad6de3d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g2f7dad6de3d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g2f7dad6de3d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2f7dad6de3d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g2f7dad6de3d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g2f7dad6de3d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g2f7dad6de3d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g2f7dad6de3d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g2f7dad6de3d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g2f7dad6de3d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g2f7dad6de3d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f7dad6de3d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g2f7dad6de3d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g2f7dad6de3d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2f7dad6de3d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g2f7dad6de3d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g2f7dad6de3d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g2f7dad6de3d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48" name="Google Shape;48;g2f7dad6de3d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g2f7dad6de3d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0" name="Google Shape;50;g2f7dad6de3d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g2f7dad6de3d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g2f7dad6de3d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7dad6de3d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2f7dad6de3d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g2f7dad6de3d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g2f7dad6de3d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g2f7dad6de3d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f7dad6de3d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g2f7dad6de3d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g2f7dad6de3d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g2f7dad6de3d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g2f7dad6de3d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g2f7dad6de3d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f7dad6de3d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g2f7dad6de3d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386" name="Google Shape;386;g2f7dad6de3d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2f7dad6de3d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g2f7dad6de3d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g2f7dad6de3d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g2f7dad6de3d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g2f7dad6de3d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g2f7dad6de3d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g2f7dad6de3d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g2f7dad6de3d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g2f7dad6de3d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f7dad6de3d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g2f7dad6de3d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g2f7dad6de3d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g2f7dad6de3d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g2f7dad6de3d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g2f7dad6de3d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g2f7dad6de3d_0_1923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05" name="Google Shape;405;g2f7dad6de3d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2f7dad6de3d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2f7dad6de3d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2f7dad6de3d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g2f7dad6de3d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g2f7dad6de3d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g2f7dad6de3d_0_1931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13" name="Google Shape;413;g2f7dad6de3d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2f7dad6de3d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f7dad6de3d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f7dad6de3d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g2f7dad6de3d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g2f7dad6de3d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g2f7dad6de3d_0_1939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1" name="Google Shape;421;g2f7dad6de3d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f7dad6de3d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g2f7dad6de3d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2f7dad6de3d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2f7dad6de3d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g2f7dad6de3d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g2f7dad6de3d_0_1947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9" name="Google Shape;429;g2f7dad6de3d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2f7dad6de3d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2f7dad6de3d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g2f7dad6de3d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g2f7dad6de3d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g2f7dad6de3d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g2f7dad6de3d_0_1955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37" name="Google Shape;437;g2f7dad6de3d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2f7dad6de3d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2f7dad6de3d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2f7dad6de3d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g2f7dad6de3d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g2f7dad6de3d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f7dad6de3d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g2f7dad6de3d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46" name="Google Shape;446;g2f7dad6de3d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g2f7dad6de3d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g2f7dad6de3d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f7dad6de3d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g2f7dad6de3d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2" name="Google Shape;452;g2f7dad6de3d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f7dad6de3d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f7dad6de3d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2f7dad6de3d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58" name="Google Shape;58;g2f7dad6de3d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g2f7dad6de3d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0" name="Google Shape;60;g2f7dad6de3d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g2f7dad6de3d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g2f7dad6de3d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f7dad6de3d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2f7dad6de3d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g2f7dad6de3d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f7dad6de3d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g2f7dad6de3d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8" name="Google Shape;458;g2f7dad6de3d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g2f7dad6de3d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g2f7dad6de3d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f7dad6de3d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g2f7dad6de3d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64" name="Google Shape;464;g2f7dad6de3d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g2f7dad6de3d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g2f7dad6de3d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f7dad6de3d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g2f7dad6de3d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70" name="Google Shape;470;g2f7dad6de3d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g2f7dad6de3d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g2f7dad6de3d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g2f7dad6de3d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75" name="Google Shape;475;g2f7dad6de3d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2f7dad6de3d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f7dad6de3d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g2f7dad6de3d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g2f7dad6de3d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1" name="Google Shape;481;g2f7dad6de3d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f7dad6de3d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2f7dad6de3d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g2f7dad6de3d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g2f7dad6de3d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7" name="Google Shape;487;g2f7dad6de3d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f7dad6de3d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f7dad6de3d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g2f7dad6de3d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g2f7dad6de3d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3" name="Google Shape;493;g2f7dad6de3d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2f7dad6de3d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2f7dad6de3d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g2f7dad6de3d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g2f7dad6de3d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9" name="Google Shape;499;g2f7dad6de3d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2f7dad6de3d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2f7dad6de3d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g2f7dad6de3d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f7dad6de3d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g2f7dad6de3d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g2f7dad6de3d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g2f7dad6de3d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g2f7dad6de3d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f7dad6de3d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g2f7dad6de3d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g2f7dad6de3d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g2f7dad6de3d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g2f7dad6de3d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7dad6de3d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2f7dad6de3d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7dad6de3d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2f7dad6de3d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f7dad6de3d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g2f7dad6de3d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7dad6de3d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g2f7dad6de3d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g2f7dad6de3d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g2f7dad6de3d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g2f7dad6de3d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f7dad6de3d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g2f7dad6de3d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g2f7dad6de3d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g2f7dad6de3d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g2f7dad6de3d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f7dad6de3d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g2f7dad6de3d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g2f7dad6de3d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g2f7dad6de3d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g2f7dad6de3d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f7dad6de3d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2f7dad6de3d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f7dad6de3d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2f7dad6de3d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f7dad6de3d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2f7dad6de3d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f7dad6de3d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g2f7dad6de3d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f7dad6de3d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2f7dad6de3d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f7dad6de3d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2f7dad6de3d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g2f7dad6de3d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f7dad6de3d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g2f7dad6de3d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g2f7dad6de3d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g2f7dad6de3d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2f7dad6de3d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2f7dad6de3d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g2f7dad6de3d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g2f7dad6de3d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7dad6de3d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2f7dad6de3d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2f7dad6de3d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2f7dad6de3d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2f7dad6de3d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g2f7dad6de3d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f7dad6de3d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2f7dad6de3d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g2f7dad6de3d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g2f7dad6de3d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g2f7dad6de3d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g2f7dad6de3d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f7dad6de3d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2f7dad6de3d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g2f7dad6de3d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2f7dad6de3d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2f7dad6de3d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g2f7dad6de3d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2f7dad6de3d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g2f7dad6de3d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g2f7dad6de3d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g2f7dad6de3d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g2f7dad6de3d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f7dad6de3d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g2f7dad6de3d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583" name="Google Shape;583;g2f7dad6de3d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f7dad6de3d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g2f7dad6de3d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g2f7dad6de3d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g2f7dad6de3d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g2f7dad6de3d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g2f7dad6de3d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g2f7dad6de3d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g2f7dad6de3d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g2f7dad6de3d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g2f7dad6de3d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g2f7dad6de3d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g2f7dad6de3d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g2f7dad6de3d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g2f7dad6de3d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g2f7dad6de3d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600" name="Google Shape;600;g2f7dad6de3d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g2f7dad6de3d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g2f7dad6de3d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g2f7dad6de3d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g2f7dad6de3d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g2f7dad6de3d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g2f7dad6de3d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g2f7dad6de3d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g2f7dad6de3d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g2f7dad6de3d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g2f7dad6de3d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g2f7dad6de3d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g2f7dad6de3d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g2f7dad6de3d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g2f7dad6de3d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7dad6de3d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2f7dad6de3d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g2f7dad6de3d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g2f7dad6de3d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g2f7dad6de3d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g2f7dad6de3d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g2f7dad6de3d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g2f7dad6de3d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g2f7dad6de3d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g2f7dad6de3d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g2f7dad6de3d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g2f7dad6de3d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g2f7dad6de3d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g2f7dad6de3d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g2f7dad6de3d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g2f7dad6de3d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g2f7dad6de3d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g2f7dad6de3d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g2f7dad6de3d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g2f7dad6de3d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g2f7dad6de3d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g2f7dad6de3d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g2f7dad6de3d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g2f7dad6de3d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g2f7dad6de3d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g2f7dad6de3d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g2f7dad6de3d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f7dad6de3d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g2f7dad6de3d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g2f7dad6de3d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g2f7dad6de3d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g2f7dad6de3d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g2f7dad6de3d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g2f7dad6de3d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g2f7dad6de3d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g2f7dad6de3d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g2f7dad6de3d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g2f7dad6de3d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g2f7dad6de3d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g2f7dad6de3d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g2f7dad6de3d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g2f7dad6de3d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g2f7dad6de3d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g2f7dad6de3d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g2f7dad6de3d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g2f7dad6de3d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g2f7dad6de3d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g2f7dad6de3d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g2f7dad6de3d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g2f7dad6de3d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g2f7dad6de3d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f7dad6de3d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g2f7dad6de3d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g2f7dad6de3d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g2f7dad6de3d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g2f7dad6de3d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g2f7dad6de3d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g2f7dad6de3d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g2f7dad6de3d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g2f7dad6de3d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g2f7dad6de3d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g2f7dad6de3d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g2f7dad6de3d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g2f7dad6de3d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g2f7dad6de3d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g2f7dad6de3d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g2f7dad6de3d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g2f7dad6de3d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f7dad6de3d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g2f7dad6de3d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g2f7dad6de3d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g2f7dad6de3d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g2f7dad6de3d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g2f7dad6de3d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g2f7dad6de3d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g2f7dad6de3d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g2f7dad6de3d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g2f7dad6de3d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g2f7dad6de3d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g2f7dad6de3d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g2f7dad6de3d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g2f7dad6de3d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g2f7dad6de3d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g2f7dad6de3d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g2f7dad6de3d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g2f7dad6de3d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g2f7dad6de3d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g2f7dad6de3d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g2f7dad6de3d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g2f7dad6de3d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g2f7dad6de3d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f7dad6de3d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g2f7dad6de3d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g2f7dad6de3d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g2f7dad6de3d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g2f7dad6de3d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g2f7dad6de3d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g2f7dad6de3d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g2f7dad6de3d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g2f7dad6de3d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g2f7dad6de3d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g2f7dad6de3d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g2f7dad6de3d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g2f7dad6de3d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g2f7dad6de3d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g2f7dad6de3d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g2f7dad6de3d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g2f7dad6de3d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g2f7dad6de3d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g2f7dad6de3d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g2f7dad6de3d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g2f7dad6de3d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g2f7dad6de3d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g2f7dad6de3d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g2f7dad6de3d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g2f7dad6de3d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g2f7dad6de3d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g2f7dad6de3d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g2f7dad6de3d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g2f7dad6de3d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f7dad6de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7dad6de3d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f7dad6de3d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f7dad6de3d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f7dad6de3d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g2f7dad6de3d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g2f7dad6de3d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f7dad6de3d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g2f7dad6de3d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2f7dad6de3d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g2f7dad6de3d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g2f7dad6de3d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g2f7dad6de3d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g2f7dad6de3d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g2f7dad6de3d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g2f7dad6de3d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g2f7dad6de3d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f7dad6de3d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g2f7dad6de3d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g2f7dad6de3d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g2f7dad6de3d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g2f7dad6de3d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g2f7dad6de3d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g2f7dad6de3d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g2f7dad6de3d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g2f7dad6de3d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f7dad6de3d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g2f7dad6de3d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2f7dad6de3d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g2f7dad6de3d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g2f7dad6de3d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g2f7dad6de3d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g2f7dad6de3d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2f7dad6de3d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f7dad6de3d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f7dad6de3d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g2f7dad6de3d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2f7dad6de3d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g2f7dad6de3d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g2f7dad6de3d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g2f7dad6de3d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g2f7dad6de3d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g2f7dad6de3d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f7dad6de3d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g2f7dad6de3d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g2f7dad6de3d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g2f7dad6de3d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g2f7dad6de3d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g2f7dad6de3d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g2f7dad6de3d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g2f7dad6de3d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7dad6de3d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7dad6de3d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f7dad6de3d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g2f7dad6de3d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g2f7dad6de3d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g2f7dad6de3d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f7dad6de3d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g2f7dad6de3d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g2f7dad6de3d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g2f7dad6de3d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g2f7dad6de3d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g2f7dad6de3d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g2f7dad6de3d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g2f7dad6de3d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f7dad6de3d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g2f7dad6de3d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g2f7dad6de3d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g2f7dad6de3d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2f7dad6de3d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g2f7dad6de3d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g2f7dad6de3d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g2f7dad6de3d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g2f7dad6de3d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g2f7dad6de3d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g2f7dad6de3d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g2f7dad6de3d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g2f7dad6de3d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g2f7dad6de3d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g2f7dad6de3d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2f7dad6de3d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g2f7dad6de3d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g2f7dad6de3d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g2f7dad6de3d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g2f7dad6de3d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g2f7dad6de3d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g2f7dad6de3d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g2f7dad6de3d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g2f7dad6de3d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g2f7dad6de3d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g2f7dad6de3d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g2f7dad6de3d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g2f7dad6de3d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g2f7dad6de3d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g2f7dad6de3d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g2f7dad6de3d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g2f7dad6de3d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g2f7dad6de3d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2f7dad6de3d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2f7dad6de3d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g2f7dad6de3d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g2f7dad6de3d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g2f7dad6de3d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g2f7dad6de3d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g2f7dad6de3d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g2f7dad6de3d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g2f7dad6de3d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g2f7dad6de3d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g2f7dad6de3d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g2f7dad6de3d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g2f7dad6de3d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2f7dad6de3d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g2f7dad6de3d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g2f7dad6de3d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g2f7dad6de3d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g2f7dad6de3d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g2f7dad6de3d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g2f7dad6de3d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g2f7dad6de3d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g2f7dad6de3d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g2f7dad6de3d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g2f7dad6de3d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f7dad6de3d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f7dad6de3d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2f7dad6de3d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2f7dad6de3d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g2f7dad6de3d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reer-une-chaine-d-approvisionnement-durable/decouvrir-les-outils-d-achat-durable?trk=learnermappingfile" TargetMode="External"/><Relationship Id="rId22" Type="http://schemas.openxmlformats.org/officeDocument/2006/relationships/hyperlink" Target="https://www.linkedin.com/learning/creer-une-chaine-d-approvisionnement-durable/creer-une-politique-d-achat-responsable?trk=learnermappingfile" TargetMode="External"/><Relationship Id="rId21" Type="http://schemas.openxmlformats.org/officeDocument/2006/relationships/hyperlink" Target="https://www.linkedin.com/learning/les-fondements-de-la-transformation-durable/connaitre-les-limites-de-la-rse?trk=learnermappingfile" TargetMode="External"/><Relationship Id="rId23" Type="http://schemas.openxmlformats.org/officeDocument/2006/relationships/hyperlink" Target="https://www.linkedin.com/learning/acceder-a-un-emploi-dans-la-transformation-durable/se-former-aux-competences-vertes?trk=learnermappingfile" TargetMode="External"/><Relationship Id="rId11" Type="http://schemas.openxmlformats.org/officeDocument/2006/relationships/hyperlink" Target="https://www.linkedin.com/learning/utiliser-l-intelligence-artificielle-pour-le-developpement-durable/accelerer-la-recherche-de-solutions-environnementales-avec-l-ia?trk=learnermappingfile" TargetMode="External"/><Relationship Id="rId10" Type="http://schemas.openxmlformats.org/officeDocument/2006/relationships/hyperlink" Target="https://www.linkedin.com/learning/adopter-des-gestes-eco-friendly-au-bureau/reduire-ses-dechets?trk=learnermappingfile" TargetMode="External"/><Relationship Id="rId13" Type="http://schemas.openxmlformats.org/officeDocument/2006/relationships/hyperlink" Target="https://www.linkedin.com/learning/adopter-des-gestes-eco-friendly-au-bureau/sensibiliser-et-former?trk=learnermappingfile" TargetMode="External"/><Relationship Id="rId12" Type="http://schemas.openxmlformats.org/officeDocument/2006/relationships/hyperlink" Target="https://www.linkedin.com/learning/les-fondements-de-l-economie-circulaire/pratiquer-l-economie-de-la-fonctionnalite?trk=learnermappingfile" TargetMode="External"/><Relationship Id="rId15" Type="http://schemas.openxmlformats.org/officeDocument/2006/relationships/hyperlink" Target="https://www.linkedin.com/learning/les-fondements-de-la-rse/comprendre-l-impact-carbone?trk=learnermappingfile" TargetMode="External"/><Relationship Id="rId14" Type="http://schemas.openxmlformats.org/officeDocument/2006/relationships/hyperlink" Target="https://www.linkedin.com/learning/creer-une-chaine-d-approvisionnement-durable/decouvrir-les-chartes-d-achat-responsable?trk=learnermappingfile" TargetMode="External"/><Relationship Id="rId17" Type="http://schemas.openxmlformats.org/officeDocument/2006/relationships/hyperlink" Target="https://www.linkedin.com/learning/creer-une-chaine-d-approvisionnement-durable/s-engager-avec-les-fournisseurs?trk=learnermappingfile" TargetMode="External"/><Relationship Id="rId16" Type="http://schemas.openxmlformats.org/officeDocument/2006/relationships/hyperlink" Target="https://www.linkedin.com/learning/les-fondements-de-la-transformation-durable/decouvrir-la-durabilite-en-entreprise?trk=learnermappingfile" TargetMode="External"/><Relationship Id="rId19" Type="http://schemas.openxmlformats.org/officeDocument/2006/relationships/hyperlink" Target="https://www.linkedin.com/learning/les-fondements-de-la-transformation-durable/connaitre-l-histoire-de-la-rse?trk=learnermappingfile" TargetMode="External"/><Relationship Id="rId18" Type="http://schemas.openxmlformats.org/officeDocument/2006/relationships/hyperlink" Target="https://www.linkedin.com/learning/adopter-des-gestes-eco-friendly-au-bureau/utiliser-du-materiel-numerique-responsabl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acceder-a-un-emploi-dans-la-transformation-durable/definir-la-transformation-durable?trk=learnermappingfile" TargetMode="External"/><Relationship Id="rId9" Type="http://schemas.openxmlformats.org/officeDocument/2006/relationships/hyperlink" Target="https://www.linkedin.com/learning/les-fondements-de-l-economie-circulaire/mettre-en-place-la-production-responsable?trk=learnermappingfile" TargetMode="External"/><Relationship Id="rId5" Type="http://schemas.openxmlformats.org/officeDocument/2006/relationships/hyperlink" Target="https://www.linkedin.com/learning/15-minutes-pour-comprendre-la-transition-ecologique/amorcer-la-transition-ecologique-de-l-entreprise?trk=learnermappingfile" TargetMode="External"/><Relationship Id="rId6" Type="http://schemas.openxmlformats.org/officeDocument/2006/relationships/hyperlink" Target="https://www.linkedin.com/learning/10-minutes-un-livre-climat-comment-eviter-un-desastre/comprendre-et-eliminer-l-impact-des-emissions-de-gaz-a-effet-de-serre-sur-la-planete?trk=learnermappingfile" TargetMode="External"/><Relationship Id="rId7" Type="http://schemas.openxmlformats.org/officeDocument/2006/relationships/hyperlink" Target="https://www.linkedin.com/learning/acceder-a-un-emploi-dans-la-transformation-durable/transformer-vos-competences-traditionnelles-en-competences-vertes?trk=learnermappingfile" TargetMode="External"/><Relationship Id="rId8" Type="http://schemas.openxmlformats.org/officeDocument/2006/relationships/hyperlink" Target="https://www.linkedin.com/learning/15-minutes-pour-comprendre-la-transition-ecologique/passer-a-un-modele-d-entreprise-durabl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7dad6de3d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7dad6de3d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7dad6de3d_0_1520"/>
          <p:cNvSpPr txBox="1"/>
          <p:nvPr/>
        </p:nvSpPr>
        <p:spPr>
          <a:xfrm>
            <a:off x="755175" y="546650"/>
            <a:ext cx="174084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durabilité sur le lieu de travail</a:t>
            </a:r>
            <a:endParaRPr b="0" i="0" sz="5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Découvrez l’intersection entre la durabilité et les affaires et comment appliquer des pratiques durables et conduire un changement positif.</a:t>
            </a:r>
            <a:endParaRPr b="0" i="0" sz="35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7dad6de3d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{ACA741B6-601B-419F-99B9-7849CB4CD223}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Définir la transformation durable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45s)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Amorcer la transition écologique de l'entreprise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Comprendre et éliminer l'impact des émissions de gaz à effet de serrek sur la planète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(19m 20s)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Transformer vos compétences traditionnelles en compétences vertes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Passer à un modèle d'entreprise durable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44s)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Mettre en place la production responsable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(4m 10s)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Réduire ses déchets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27s)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Accélérer la recherche de solutions environnementales avec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59s)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Pratiquer l'économie de la fonctionnalité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(4m 35s)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Sensibiliser et former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(1m 46s)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Découvrir les chartes d'achat responsable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(1m 13s)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Comprendre l'impact carbone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(4m 48s)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Découvrir la durabilité en entreprise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(5m 15s)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S'engager avec les fournisseurs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42s)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Utiliser du matériel numérique responsable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02s)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Connaître l'histoire de la RSE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44s)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Découvrir les outils d'achat durable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(1m 16s)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Connaître les limites de la RSE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16s)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Créer une politique d'achat responsable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(1m 45s)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Se former aux compétences vertes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