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857" r:id="rId5"/>
    <p:sldMasterId id="2147483858" r:id="rId6"/>
  </p:sldMasterIdLst>
  <p:notesMasterIdLst>
    <p:notesMasterId r:id="rId7"/>
  </p:notesMasterIdLst>
  <p:sldIdLst>
    <p:sldId id="256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EFB9FA5-F625-4B14-898A-FF7E2AF30687}">
  <a:tblStyle styleId="{4EFB9FA5-F625-4B14-898A-FF7E2AF30687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1" name="Shape 1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2" name="Google Shape;1562;g36928708485_2_0:notes"/>
          <p:cNvSpPr/>
          <p:nvPr>
            <p:ph idx="2" type="sldImg"/>
          </p:nvPr>
        </p:nvSpPr>
        <p:spPr>
          <a:xfrm>
            <a:off x="686157" y="1143000"/>
            <a:ext cx="5485686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3" name="Google Shape;1563;g36928708485_2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4" name="Google Shape;1564;g36928708485_2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image" Target="../media/image4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Relationship Id="rId3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4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4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4.png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4.png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4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102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80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103"/>
          <p:cNvSpPr/>
          <p:nvPr/>
        </p:nvSpPr>
        <p:spPr>
          <a:xfrm>
            <a:off x="572021" y="1356933"/>
            <a:ext cx="3896738" cy="378656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103"/>
          <p:cNvSpPr/>
          <p:nvPr/>
        </p:nvSpPr>
        <p:spPr>
          <a:xfrm>
            <a:off x="4696313" y="1356933"/>
            <a:ext cx="3847095" cy="3786567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103"/>
          <p:cNvSpPr/>
          <p:nvPr/>
        </p:nvSpPr>
        <p:spPr>
          <a:xfrm flipH="1" rot="10800000">
            <a:off x="733232" y="1884077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03"/>
          <p:cNvSpPr/>
          <p:nvPr/>
        </p:nvSpPr>
        <p:spPr>
          <a:xfrm flipH="1" rot="10800000">
            <a:off x="4892511" y="1884077"/>
            <a:ext cx="337006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103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07" name="Google Shape;807;p103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08" name="Google Shape;808;p103"/>
          <p:cNvSpPr txBox="1"/>
          <p:nvPr>
            <p:ph idx="2" type="body"/>
          </p:nvPr>
        </p:nvSpPr>
        <p:spPr>
          <a:xfrm>
            <a:off x="698397" y="1525034"/>
            <a:ext cx="253688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09" name="Google Shape;809;p103"/>
          <p:cNvSpPr txBox="1"/>
          <p:nvPr>
            <p:ph idx="3" type="body"/>
          </p:nvPr>
        </p:nvSpPr>
        <p:spPr>
          <a:xfrm>
            <a:off x="698397" y="2040273"/>
            <a:ext cx="3331530" cy="136564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0" name="Google Shape;810;p103"/>
          <p:cNvSpPr txBox="1"/>
          <p:nvPr>
            <p:ph idx="4" type="body"/>
          </p:nvPr>
        </p:nvSpPr>
        <p:spPr>
          <a:xfrm>
            <a:off x="4860140" y="1525034"/>
            <a:ext cx="253688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1" name="Google Shape;811;p103"/>
          <p:cNvSpPr txBox="1"/>
          <p:nvPr>
            <p:ph idx="5" type="body"/>
          </p:nvPr>
        </p:nvSpPr>
        <p:spPr>
          <a:xfrm>
            <a:off x="4860140" y="2040273"/>
            <a:ext cx="3331530" cy="136564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104"/>
          <p:cNvSpPr/>
          <p:nvPr/>
        </p:nvSpPr>
        <p:spPr>
          <a:xfrm>
            <a:off x="7228970" y="1555946"/>
            <a:ext cx="2945625" cy="2946007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04"/>
          <p:cNvSpPr/>
          <p:nvPr/>
        </p:nvSpPr>
        <p:spPr>
          <a:xfrm>
            <a:off x="572021" y="1356933"/>
            <a:ext cx="3896738" cy="378656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04"/>
          <p:cNvSpPr/>
          <p:nvPr/>
        </p:nvSpPr>
        <p:spPr>
          <a:xfrm flipH="1" rot="10800000">
            <a:off x="733232" y="1884077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04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17" name="Google Shape;817;p104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8" name="Google Shape;818;p104"/>
          <p:cNvSpPr txBox="1"/>
          <p:nvPr>
            <p:ph idx="2" type="body"/>
          </p:nvPr>
        </p:nvSpPr>
        <p:spPr>
          <a:xfrm>
            <a:off x="698397" y="1525034"/>
            <a:ext cx="253688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9" name="Google Shape;819;p104"/>
          <p:cNvSpPr txBox="1"/>
          <p:nvPr>
            <p:ph idx="3" type="body"/>
          </p:nvPr>
        </p:nvSpPr>
        <p:spPr>
          <a:xfrm>
            <a:off x="698397" y="2040273"/>
            <a:ext cx="3331530" cy="136564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20" name="Google Shape;820;p1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12286" y="1954193"/>
            <a:ext cx="4225632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21" name="Google Shape;821;p104"/>
          <p:cNvSpPr/>
          <p:nvPr>
            <p:ph idx="4" type="pic"/>
          </p:nvPr>
        </p:nvSpPr>
        <p:spPr>
          <a:xfrm>
            <a:off x="5157921" y="2083313"/>
            <a:ext cx="3129351" cy="18805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822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105"/>
          <p:cNvSpPr/>
          <p:nvPr/>
        </p:nvSpPr>
        <p:spPr>
          <a:xfrm>
            <a:off x="7228970" y="1555946"/>
            <a:ext cx="2945625" cy="2946007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4" name="Google Shape;824;p105"/>
          <p:cNvSpPr/>
          <p:nvPr/>
        </p:nvSpPr>
        <p:spPr>
          <a:xfrm flipH="1" rot="10800000">
            <a:off x="733232" y="1884077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105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26" name="Google Shape;826;p105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27" name="Google Shape;827;p105"/>
          <p:cNvSpPr txBox="1"/>
          <p:nvPr>
            <p:ph idx="2" type="body"/>
          </p:nvPr>
        </p:nvSpPr>
        <p:spPr>
          <a:xfrm>
            <a:off x="698397" y="1525034"/>
            <a:ext cx="253688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28" name="Google Shape;828;p105"/>
          <p:cNvSpPr txBox="1"/>
          <p:nvPr>
            <p:ph idx="3" type="body"/>
          </p:nvPr>
        </p:nvSpPr>
        <p:spPr>
          <a:xfrm>
            <a:off x="698397" y="2040273"/>
            <a:ext cx="3331530" cy="136564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29" name="Google Shape;829;p1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12286" y="1954193"/>
            <a:ext cx="4225632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30" name="Google Shape;830;p105"/>
          <p:cNvSpPr/>
          <p:nvPr>
            <p:ph idx="4" type="pic"/>
          </p:nvPr>
        </p:nvSpPr>
        <p:spPr>
          <a:xfrm>
            <a:off x="5157921" y="2083313"/>
            <a:ext cx="3129351" cy="18805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106"/>
          <p:cNvSpPr/>
          <p:nvPr/>
        </p:nvSpPr>
        <p:spPr>
          <a:xfrm>
            <a:off x="-934252" y="1555946"/>
            <a:ext cx="2945625" cy="2946007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3" name="Google Shape;833;p106"/>
          <p:cNvSpPr/>
          <p:nvPr/>
        </p:nvSpPr>
        <p:spPr>
          <a:xfrm>
            <a:off x="4686285" y="1356933"/>
            <a:ext cx="3896738" cy="378656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Google Shape;834;p106"/>
          <p:cNvSpPr/>
          <p:nvPr/>
        </p:nvSpPr>
        <p:spPr>
          <a:xfrm flipH="1" rot="10800000">
            <a:off x="4804640" y="1884077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5" name="Google Shape;835;p106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36" name="Google Shape;836;p106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7" name="Google Shape;837;p106"/>
          <p:cNvSpPr txBox="1"/>
          <p:nvPr>
            <p:ph idx="2" type="body"/>
          </p:nvPr>
        </p:nvSpPr>
        <p:spPr>
          <a:xfrm>
            <a:off x="4812661" y="1525034"/>
            <a:ext cx="253688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8" name="Google Shape;838;p106"/>
          <p:cNvSpPr txBox="1"/>
          <p:nvPr>
            <p:ph idx="3" type="body"/>
          </p:nvPr>
        </p:nvSpPr>
        <p:spPr>
          <a:xfrm>
            <a:off x="4812661" y="2040273"/>
            <a:ext cx="3331530" cy="136564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39" name="Google Shape;839;p1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71493" y="1954193"/>
            <a:ext cx="4225632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40" name="Google Shape;840;p106"/>
          <p:cNvSpPr/>
          <p:nvPr>
            <p:ph idx="4" type="pic"/>
          </p:nvPr>
        </p:nvSpPr>
        <p:spPr>
          <a:xfrm>
            <a:off x="717128" y="2083313"/>
            <a:ext cx="3129351" cy="18805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4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107"/>
          <p:cNvSpPr/>
          <p:nvPr/>
        </p:nvSpPr>
        <p:spPr>
          <a:xfrm>
            <a:off x="-950579" y="1555946"/>
            <a:ext cx="2945625" cy="2946007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3" name="Google Shape;843;p1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53125" y="1954193"/>
            <a:ext cx="4225632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44" name="Google Shape;844;p107"/>
          <p:cNvSpPr/>
          <p:nvPr>
            <p:ph idx="2" type="pic"/>
          </p:nvPr>
        </p:nvSpPr>
        <p:spPr>
          <a:xfrm>
            <a:off x="798760" y="2083313"/>
            <a:ext cx="3129351" cy="18805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45" name="Google Shape;845;p107"/>
          <p:cNvSpPr/>
          <p:nvPr/>
        </p:nvSpPr>
        <p:spPr>
          <a:xfrm flipH="1" rot="10800000">
            <a:off x="5222495" y="1884077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107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47" name="Google Shape;847;p107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8" name="Google Shape;848;p107"/>
          <p:cNvSpPr txBox="1"/>
          <p:nvPr>
            <p:ph idx="3" type="body"/>
          </p:nvPr>
        </p:nvSpPr>
        <p:spPr>
          <a:xfrm>
            <a:off x="5187659" y="1525034"/>
            <a:ext cx="253688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9" name="Google Shape;849;p107"/>
          <p:cNvSpPr txBox="1"/>
          <p:nvPr>
            <p:ph idx="4" type="body"/>
          </p:nvPr>
        </p:nvSpPr>
        <p:spPr>
          <a:xfrm>
            <a:off x="5187659" y="2040273"/>
            <a:ext cx="3331530" cy="136564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50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108"/>
          <p:cNvSpPr/>
          <p:nvPr/>
        </p:nvSpPr>
        <p:spPr>
          <a:xfrm>
            <a:off x="3335900" y="1356933"/>
            <a:ext cx="2500827" cy="3786567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2" name="Google Shape;852;p108"/>
          <p:cNvSpPr/>
          <p:nvPr/>
        </p:nvSpPr>
        <p:spPr>
          <a:xfrm>
            <a:off x="6050034" y="1356933"/>
            <a:ext cx="2500827" cy="3786568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3" name="Google Shape;853;p108"/>
          <p:cNvSpPr/>
          <p:nvPr/>
        </p:nvSpPr>
        <p:spPr>
          <a:xfrm>
            <a:off x="581095" y="1356933"/>
            <a:ext cx="2500827" cy="3786567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08"/>
          <p:cNvSpPr/>
          <p:nvPr/>
        </p:nvSpPr>
        <p:spPr>
          <a:xfrm flipH="1" rot="10800000">
            <a:off x="3492193" y="1840230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5" name="Google Shape;855;p108"/>
          <p:cNvSpPr/>
          <p:nvPr/>
        </p:nvSpPr>
        <p:spPr>
          <a:xfrm flipH="1" rot="10800000">
            <a:off x="6187696" y="1840230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6" name="Google Shape;856;p108"/>
          <p:cNvSpPr/>
          <p:nvPr/>
        </p:nvSpPr>
        <p:spPr>
          <a:xfrm flipH="1" rot="10800000">
            <a:off x="742307" y="1840230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08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58" name="Google Shape;858;p108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59" name="Google Shape;859;p108"/>
          <p:cNvSpPr txBox="1"/>
          <p:nvPr>
            <p:ph idx="2" type="body"/>
          </p:nvPr>
        </p:nvSpPr>
        <p:spPr>
          <a:xfrm>
            <a:off x="706156" y="1509279"/>
            <a:ext cx="216561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0" name="Google Shape;860;p108"/>
          <p:cNvSpPr txBox="1"/>
          <p:nvPr>
            <p:ph idx="3" type="body"/>
          </p:nvPr>
        </p:nvSpPr>
        <p:spPr>
          <a:xfrm>
            <a:off x="725011" y="2024518"/>
            <a:ext cx="2146762" cy="241469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1" name="Google Shape;861;p108"/>
          <p:cNvSpPr txBox="1"/>
          <p:nvPr>
            <p:ph idx="4" type="body"/>
          </p:nvPr>
        </p:nvSpPr>
        <p:spPr>
          <a:xfrm>
            <a:off x="3467043" y="1509279"/>
            <a:ext cx="216561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2" name="Google Shape;862;p108"/>
          <p:cNvSpPr txBox="1"/>
          <p:nvPr>
            <p:ph idx="5" type="body"/>
          </p:nvPr>
        </p:nvSpPr>
        <p:spPr>
          <a:xfrm>
            <a:off x="3485899" y="2024518"/>
            <a:ext cx="2146762" cy="241469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3" name="Google Shape;863;p108"/>
          <p:cNvSpPr txBox="1"/>
          <p:nvPr>
            <p:ph idx="6" type="body"/>
          </p:nvPr>
        </p:nvSpPr>
        <p:spPr>
          <a:xfrm>
            <a:off x="6169481" y="1509279"/>
            <a:ext cx="216561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4" name="Google Shape;864;p108"/>
          <p:cNvSpPr txBox="1"/>
          <p:nvPr>
            <p:ph idx="7" type="body"/>
          </p:nvPr>
        </p:nvSpPr>
        <p:spPr>
          <a:xfrm>
            <a:off x="6188337" y="2024518"/>
            <a:ext cx="2146762" cy="241469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65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109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67" name="Google Shape;867;p109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b="0" i="0" sz="16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8" name="Google Shape;868;p109"/>
          <p:cNvSpPr/>
          <p:nvPr/>
        </p:nvSpPr>
        <p:spPr>
          <a:xfrm>
            <a:off x="572021" y="1356933"/>
            <a:ext cx="8000474" cy="3786567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9" name="Google Shape;869;p109"/>
          <p:cNvSpPr/>
          <p:nvPr/>
        </p:nvSpPr>
        <p:spPr>
          <a:xfrm flipH="1" rot="10800000">
            <a:off x="684193" y="1914525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0" name="Google Shape;870;p109"/>
          <p:cNvSpPr/>
          <p:nvPr/>
        </p:nvSpPr>
        <p:spPr>
          <a:xfrm>
            <a:off x="2693349" y="1931670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109"/>
          <p:cNvSpPr/>
          <p:nvPr/>
        </p:nvSpPr>
        <p:spPr>
          <a:xfrm>
            <a:off x="4719312" y="1931670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109"/>
          <p:cNvSpPr/>
          <p:nvPr/>
        </p:nvSpPr>
        <p:spPr>
          <a:xfrm>
            <a:off x="6714107" y="1931670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3" name="Google Shape;873;p109"/>
          <p:cNvSpPr txBox="1"/>
          <p:nvPr>
            <p:ph idx="2" type="body"/>
          </p:nvPr>
        </p:nvSpPr>
        <p:spPr>
          <a:xfrm>
            <a:off x="684193" y="1558229"/>
            <a:ext cx="1739664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4" name="Google Shape;874;p109"/>
          <p:cNvSpPr txBox="1"/>
          <p:nvPr>
            <p:ph idx="3" type="body"/>
          </p:nvPr>
        </p:nvSpPr>
        <p:spPr>
          <a:xfrm>
            <a:off x="703049" y="2073468"/>
            <a:ext cx="1720808" cy="240907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5" name="Google Shape;875;p109"/>
          <p:cNvSpPr txBox="1"/>
          <p:nvPr>
            <p:ph idx="4" type="body"/>
          </p:nvPr>
        </p:nvSpPr>
        <p:spPr>
          <a:xfrm>
            <a:off x="2693349" y="1558229"/>
            <a:ext cx="1739664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6" name="Google Shape;876;p109"/>
          <p:cNvSpPr txBox="1"/>
          <p:nvPr>
            <p:ph idx="5" type="body"/>
          </p:nvPr>
        </p:nvSpPr>
        <p:spPr>
          <a:xfrm>
            <a:off x="2712204" y="2073468"/>
            <a:ext cx="1720808" cy="240907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7" name="Google Shape;877;p109"/>
          <p:cNvSpPr txBox="1"/>
          <p:nvPr>
            <p:ph idx="6" type="body"/>
          </p:nvPr>
        </p:nvSpPr>
        <p:spPr>
          <a:xfrm>
            <a:off x="4710971" y="1558229"/>
            <a:ext cx="1739664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8" name="Google Shape;878;p109"/>
          <p:cNvSpPr txBox="1"/>
          <p:nvPr>
            <p:ph idx="7" type="body"/>
          </p:nvPr>
        </p:nvSpPr>
        <p:spPr>
          <a:xfrm>
            <a:off x="4729827" y="2073468"/>
            <a:ext cx="1720808" cy="240907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9" name="Google Shape;879;p109"/>
          <p:cNvSpPr txBox="1"/>
          <p:nvPr>
            <p:ph idx="8" type="body"/>
          </p:nvPr>
        </p:nvSpPr>
        <p:spPr>
          <a:xfrm>
            <a:off x="6705890" y="1558229"/>
            <a:ext cx="1739664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0" name="Google Shape;880;p109"/>
          <p:cNvSpPr txBox="1"/>
          <p:nvPr>
            <p:ph idx="9" type="body"/>
          </p:nvPr>
        </p:nvSpPr>
        <p:spPr>
          <a:xfrm>
            <a:off x="6724746" y="2073468"/>
            <a:ext cx="1720808" cy="240907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8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110"/>
          <p:cNvSpPr/>
          <p:nvPr/>
        </p:nvSpPr>
        <p:spPr>
          <a:xfrm>
            <a:off x="343450" y="1356932"/>
            <a:ext cx="8457098" cy="3786568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" name="Google Shape;883;p110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4" name="Google Shape;884;p110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85" name="Google Shape;885;p110"/>
          <p:cNvSpPr/>
          <p:nvPr/>
        </p:nvSpPr>
        <p:spPr>
          <a:xfrm flipH="1" rot="10800000">
            <a:off x="582140" y="1914525"/>
            <a:ext cx="245539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Google Shape;886;p110"/>
          <p:cNvSpPr txBox="1"/>
          <p:nvPr>
            <p:ph idx="2" type="body"/>
          </p:nvPr>
        </p:nvSpPr>
        <p:spPr>
          <a:xfrm>
            <a:off x="582140" y="1566393"/>
            <a:ext cx="124587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7" name="Google Shape;887;p110"/>
          <p:cNvSpPr txBox="1"/>
          <p:nvPr>
            <p:ph idx="3" type="body"/>
          </p:nvPr>
        </p:nvSpPr>
        <p:spPr>
          <a:xfrm>
            <a:off x="582140" y="2081631"/>
            <a:ext cx="1232373" cy="240907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8" name="Google Shape;888;p110"/>
          <p:cNvSpPr/>
          <p:nvPr/>
        </p:nvSpPr>
        <p:spPr>
          <a:xfrm flipH="1" rot="10800000">
            <a:off x="2268792" y="1914525"/>
            <a:ext cx="245539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9" name="Google Shape;889;p110"/>
          <p:cNvSpPr txBox="1"/>
          <p:nvPr>
            <p:ph idx="4" type="body"/>
          </p:nvPr>
        </p:nvSpPr>
        <p:spPr>
          <a:xfrm>
            <a:off x="2268792" y="1566393"/>
            <a:ext cx="124587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0" name="Google Shape;890;p110"/>
          <p:cNvSpPr txBox="1"/>
          <p:nvPr>
            <p:ph idx="5" type="body"/>
          </p:nvPr>
        </p:nvSpPr>
        <p:spPr>
          <a:xfrm>
            <a:off x="2268792" y="2081631"/>
            <a:ext cx="1232373" cy="240907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1" name="Google Shape;891;p110"/>
          <p:cNvSpPr/>
          <p:nvPr/>
        </p:nvSpPr>
        <p:spPr>
          <a:xfrm flipH="1" rot="10800000">
            <a:off x="3949061" y="1914525"/>
            <a:ext cx="245539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p110"/>
          <p:cNvSpPr txBox="1"/>
          <p:nvPr>
            <p:ph idx="6" type="body"/>
          </p:nvPr>
        </p:nvSpPr>
        <p:spPr>
          <a:xfrm>
            <a:off x="3949062" y="1566393"/>
            <a:ext cx="124587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3" name="Google Shape;893;p110"/>
          <p:cNvSpPr txBox="1"/>
          <p:nvPr>
            <p:ph idx="7" type="body"/>
          </p:nvPr>
        </p:nvSpPr>
        <p:spPr>
          <a:xfrm>
            <a:off x="3949062" y="2081631"/>
            <a:ext cx="1232373" cy="240907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4" name="Google Shape;894;p110"/>
          <p:cNvSpPr/>
          <p:nvPr/>
        </p:nvSpPr>
        <p:spPr>
          <a:xfrm flipH="1" rot="10800000">
            <a:off x="5627980" y="1914525"/>
            <a:ext cx="245539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Google Shape;895;p110"/>
          <p:cNvSpPr txBox="1"/>
          <p:nvPr>
            <p:ph idx="8" type="body"/>
          </p:nvPr>
        </p:nvSpPr>
        <p:spPr>
          <a:xfrm>
            <a:off x="5627980" y="1566393"/>
            <a:ext cx="124587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6" name="Google Shape;896;p110"/>
          <p:cNvSpPr txBox="1"/>
          <p:nvPr>
            <p:ph idx="9" type="body"/>
          </p:nvPr>
        </p:nvSpPr>
        <p:spPr>
          <a:xfrm>
            <a:off x="5627980" y="2081631"/>
            <a:ext cx="1232373" cy="240907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7" name="Google Shape;897;p110"/>
          <p:cNvSpPr/>
          <p:nvPr/>
        </p:nvSpPr>
        <p:spPr>
          <a:xfrm flipH="1" rot="10800000">
            <a:off x="7295163" y="1914525"/>
            <a:ext cx="245539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8" name="Google Shape;898;p110"/>
          <p:cNvSpPr txBox="1"/>
          <p:nvPr>
            <p:ph idx="13" type="body"/>
          </p:nvPr>
        </p:nvSpPr>
        <p:spPr>
          <a:xfrm>
            <a:off x="7295163" y="1566393"/>
            <a:ext cx="124587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9" name="Google Shape;899;p110"/>
          <p:cNvSpPr txBox="1"/>
          <p:nvPr>
            <p:ph idx="14" type="body"/>
          </p:nvPr>
        </p:nvSpPr>
        <p:spPr>
          <a:xfrm>
            <a:off x="7295163" y="2081631"/>
            <a:ext cx="1232373" cy="240907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111"/>
          <p:cNvSpPr/>
          <p:nvPr/>
        </p:nvSpPr>
        <p:spPr>
          <a:xfrm>
            <a:off x="571181" y="1356933"/>
            <a:ext cx="2500827" cy="3786567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2" name="Google Shape;902;p111"/>
          <p:cNvSpPr/>
          <p:nvPr/>
        </p:nvSpPr>
        <p:spPr>
          <a:xfrm>
            <a:off x="6050034" y="1356933"/>
            <a:ext cx="2500827" cy="3786567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111"/>
          <p:cNvSpPr/>
          <p:nvPr/>
        </p:nvSpPr>
        <p:spPr>
          <a:xfrm flipH="1" rot="10800000">
            <a:off x="6187696" y="1857375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4" name="Google Shape;904;p111"/>
          <p:cNvSpPr/>
          <p:nvPr/>
        </p:nvSpPr>
        <p:spPr>
          <a:xfrm>
            <a:off x="3335900" y="1356933"/>
            <a:ext cx="2500827" cy="3786567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" name="Google Shape;905;p111"/>
          <p:cNvSpPr/>
          <p:nvPr/>
        </p:nvSpPr>
        <p:spPr>
          <a:xfrm flipH="1" rot="10800000">
            <a:off x="3492193" y="1857375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6" name="Google Shape;906;p111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07" name="Google Shape;907;p111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08" name="Google Shape;908;p111"/>
          <p:cNvSpPr txBox="1"/>
          <p:nvPr>
            <p:ph idx="2" type="body"/>
          </p:nvPr>
        </p:nvSpPr>
        <p:spPr>
          <a:xfrm>
            <a:off x="592854" y="1509279"/>
            <a:ext cx="2479154" cy="106247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500"/>
              <a:buNone/>
              <a:defRPr b="1" i="0" sz="25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09" name="Google Shape;909;p111"/>
          <p:cNvSpPr txBox="1"/>
          <p:nvPr>
            <p:ph idx="3" type="body"/>
          </p:nvPr>
        </p:nvSpPr>
        <p:spPr>
          <a:xfrm>
            <a:off x="592854" y="2571750"/>
            <a:ext cx="2479154" cy="904315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425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0" name="Google Shape;910;p111"/>
          <p:cNvSpPr txBox="1"/>
          <p:nvPr>
            <p:ph idx="4" type="body"/>
          </p:nvPr>
        </p:nvSpPr>
        <p:spPr>
          <a:xfrm>
            <a:off x="3467043" y="1509279"/>
            <a:ext cx="216561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1" name="Google Shape;911;p111"/>
          <p:cNvSpPr txBox="1"/>
          <p:nvPr>
            <p:ph idx="5" type="body"/>
          </p:nvPr>
        </p:nvSpPr>
        <p:spPr>
          <a:xfrm>
            <a:off x="3485899" y="2024518"/>
            <a:ext cx="2146762" cy="241469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2" name="Google Shape;912;p111"/>
          <p:cNvSpPr txBox="1"/>
          <p:nvPr>
            <p:ph idx="6" type="body"/>
          </p:nvPr>
        </p:nvSpPr>
        <p:spPr>
          <a:xfrm>
            <a:off x="6169481" y="1509279"/>
            <a:ext cx="216561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3" name="Google Shape;913;p111"/>
          <p:cNvSpPr txBox="1"/>
          <p:nvPr>
            <p:ph idx="7" type="body"/>
          </p:nvPr>
        </p:nvSpPr>
        <p:spPr>
          <a:xfrm>
            <a:off x="6188337" y="2024518"/>
            <a:ext cx="2146762" cy="241469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p112"/>
          <p:cNvSpPr/>
          <p:nvPr/>
        </p:nvSpPr>
        <p:spPr>
          <a:xfrm>
            <a:off x="571181" y="571500"/>
            <a:ext cx="2500827" cy="457200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6" name="Google Shape;916;p112"/>
          <p:cNvSpPr/>
          <p:nvPr/>
        </p:nvSpPr>
        <p:spPr>
          <a:xfrm>
            <a:off x="6050034" y="571500"/>
            <a:ext cx="2500827" cy="457200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7" name="Google Shape;917;p112"/>
          <p:cNvSpPr/>
          <p:nvPr/>
        </p:nvSpPr>
        <p:spPr>
          <a:xfrm flipH="1" rot="10800000">
            <a:off x="6187696" y="1071942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Google Shape;918;p112"/>
          <p:cNvSpPr/>
          <p:nvPr/>
        </p:nvSpPr>
        <p:spPr>
          <a:xfrm>
            <a:off x="3335900" y="571500"/>
            <a:ext cx="2500827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112"/>
          <p:cNvSpPr/>
          <p:nvPr/>
        </p:nvSpPr>
        <p:spPr>
          <a:xfrm flipH="1" rot="10800000">
            <a:off x="3492193" y="1071942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p112"/>
          <p:cNvSpPr txBox="1"/>
          <p:nvPr>
            <p:ph type="title"/>
          </p:nvPr>
        </p:nvSpPr>
        <p:spPr>
          <a:xfrm>
            <a:off x="592854" y="728735"/>
            <a:ext cx="2479154" cy="99090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25">
            <a:noAutofit/>
          </a:bodyPr>
          <a:lstStyle>
            <a:lvl1pPr lvl="0" marR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21" name="Google Shape;921;p112"/>
          <p:cNvSpPr txBox="1"/>
          <p:nvPr>
            <p:ph idx="1" type="body"/>
          </p:nvPr>
        </p:nvSpPr>
        <p:spPr>
          <a:xfrm>
            <a:off x="592854" y="1786317"/>
            <a:ext cx="2479154" cy="904315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425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2" name="Google Shape;922;p112"/>
          <p:cNvSpPr txBox="1"/>
          <p:nvPr>
            <p:ph idx="2" type="body"/>
          </p:nvPr>
        </p:nvSpPr>
        <p:spPr>
          <a:xfrm>
            <a:off x="3467043" y="723846"/>
            <a:ext cx="216561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3" name="Google Shape;923;p112"/>
          <p:cNvSpPr txBox="1"/>
          <p:nvPr>
            <p:ph idx="3" type="body"/>
          </p:nvPr>
        </p:nvSpPr>
        <p:spPr>
          <a:xfrm>
            <a:off x="3485899" y="1239085"/>
            <a:ext cx="2146762" cy="241469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4" name="Google Shape;924;p112"/>
          <p:cNvSpPr txBox="1"/>
          <p:nvPr>
            <p:ph idx="4" type="body"/>
          </p:nvPr>
        </p:nvSpPr>
        <p:spPr>
          <a:xfrm>
            <a:off x="6169481" y="723846"/>
            <a:ext cx="216561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5" name="Google Shape;925;p112"/>
          <p:cNvSpPr txBox="1"/>
          <p:nvPr>
            <p:ph idx="5" type="body"/>
          </p:nvPr>
        </p:nvSpPr>
        <p:spPr>
          <a:xfrm>
            <a:off x="6188337" y="1239085"/>
            <a:ext cx="2146762" cy="241469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926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113"/>
          <p:cNvSpPr txBox="1"/>
          <p:nvPr>
            <p:ph type="title"/>
          </p:nvPr>
        </p:nvSpPr>
        <p:spPr>
          <a:xfrm>
            <a:off x="3887881" y="1048600"/>
            <a:ext cx="4169220" cy="164408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28" name="Google Shape;928;p113"/>
          <p:cNvSpPr txBox="1"/>
          <p:nvPr>
            <p:ph idx="1" type="body"/>
          </p:nvPr>
        </p:nvSpPr>
        <p:spPr>
          <a:xfrm>
            <a:off x="3887881" y="2932726"/>
            <a:ext cx="2594477" cy="76557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9" name="Google Shape;929;p113"/>
          <p:cNvSpPr txBox="1"/>
          <p:nvPr>
            <p:ph idx="2" type="body"/>
          </p:nvPr>
        </p:nvSpPr>
        <p:spPr>
          <a:xfrm>
            <a:off x="3887881" y="3744613"/>
            <a:ext cx="2488923" cy="25635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0" name="Google Shape;930;p113"/>
          <p:cNvSpPr/>
          <p:nvPr>
            <p:ph idx="3" type="pic"/>
          </p:nvPr>
        </p:nvSpPr>
        <p:spPr>
          <a:xfrm>
            <a:off x="-2469313" y="-554568"/>
            <a:ext cx="5655606" cy="656381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931" name="Google Shape;931;p1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932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114"/>
          <p:cNvSpPr txBox="1"/>
          <p:nvPr>
            <p:ph type="title"/>
          </p:nvPr>
        </p:nvSpPr>
        <p:spPr>
          <a:xfrm>
            <a:off x="5689858" y="1236547"/>
            <a:ext cx="2631334" cy="950556"/>
          </a:xfrm>
          <a:prstGeom prst="rect">
            <a:avLst/>
          </a:prstGeom>
          <a:noFill/>
          <a:ln>
            <a:noFill/>
          </a:ln>
        </p:spPr>
        <p:txBody>
          <a:bodyPr anchorCtr="0" anchor="b" bIns="18050" lIns="18050" spcFirstLastPara="1" rIns="18050" wrap="square" tIns="1805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b="0"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34" name="Google Shape;934;p114"/>
          <p:cNvSpPr txBox="1"/>
          <p:nvPr>
            <p:ph idx="1" type="body"/>
          </p:nvPr>
        </p:nvSpPr>
        <p:spPr>
          <a:xfrm>
            <a:off x="5696994" y="2312865"/>
            <a:ext cx="2568008" cy="1744785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5" name="Google Shape;935;p114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115"/>
          <p:cNvSpPr txBox="1"/>
          <p:nvPr>
            <p:ph type="title"/>
          </p:nvPr>
        </p:nvSpPr>
        <p:spPr>
          <a:xfrm>
            <a:off x="4946363" y="523374"/>
            <a:ext cx="3605616" cy="38196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38" name="Google Shape;938;p115"/>
          <p:cNvSpPr txBox="1"/>
          <p:nvPr>
            <p:ph idx="1" type="body"/>
          </p:nvPr>
        </p:nvSpPr>
        <p:spPr>
          <a:xfrm>
            <a:off x="4946363" y="1210958"/>
            <a:ext cx="3605616" cy="326350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17125" lIns="34275" spcFirstLastPara="1" rIns="34275" wrap="square" tIns="17125">
            <a:normAutofit/>
          </a:bodyPr>
          <a:lstStyle>
            <a:lvl1pPr indent="-36195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Char char="•"/>
              <a:defRPr b="0" i="0" sz="2100"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Arial"/>
              <a:buChar char="•"/>
              <a:defRPr b="0" i="0" sz="1500">
                <a:latin typeface="Arial"/>
                <a:ea typeface="Arial"/>
                <a:cs typeface="Arial"/>
                <a:sym typeface="Arial"/>
              </a:defRPr>
            </a:lvl3pPr>
            <a:lvl4pPr indent="-3111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3111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9" name="Google Shape;939;p115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116"/>
          <p:cNvSpPr txBox="1"/>
          <p:nvPr>
            <p:ph type="title"/>
          </p:nvPr>
        </p:nvSpPr>
        <p:spPr>
          <a:xfrm>
            <a:off x="4644024" y="1629636"/>
            <a:ext cx="3269449" cy="96938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42" name="Google Shape;942;p116"/>
          <p:cNvSpPr txBox="1"/>
          <p:nvPr>
            <p:ph idx="1" type="body"/>
          </p:nvPr>
        </p:nvSpPr>
        <p:spPr>
          <a:xfrm>
            <a:off x="4644024" y="2617688"/>
            <a:ext cx="3280815" cy="98276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43" name="Google Shape;943;p116"/>
          <p:cNvSpPr/>
          <p:nvPr>
            <p:ph idx="2" type="pic"/>
          </p:nvPr>
        </p:nvSpPr>
        <p:spPr>
          <a:xfrm>
            <a:off x="0" y="0"/>
            <a:ext cx="3086293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44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Google Shape;945;p117"/>
          <p:cNvSpPr txBox="1"/>
          <p:nvPr>
            <p:ph type="title"/>
          </p:nvPr>
        </p:nvSpPr>
        <p:spPr>
          <a:xfrm>
            <a:off x="1394528" y="1658895"/>
            <a:ext cx="3275718" cy="101572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46" name="Google Shape;946;p117"/>
          <p:cNvSpPr txBox="1"/>
          <p:nvPr>
            <p:ph idx="1" type="body"/>
          </p:nvPr>
        </p:nvSpPr>
        <p:spPr>
          <a:xfrm>
            <a:off x="1394528" y="2668791"/>
            <a:ext cx="3280815" cy="98276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47" name="Google Shape;947;p117"/>
          <p:cNvSpPr/>
          <p:nvPr>
            <p:ph idx="2" type="pic"/>
          </p:nvPr>
        </p:nvSpPr>
        <p:spPr>
          <a:xfrm>
            <a:off x="6057707" y="0"/>
            <a:ext cx="3086293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48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118"/>
          <p:cNvSpPr txBox="1"/>
          <p:nvPr>
            <p:ph type="title"/>
          </p:nvPr>
        </p:nvSpPr>
        <p:spPr>
          <a:xfrm>
            <a:off x="6057707" y="1218240"/>
            <a:ext cx="2599391" cy="109633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17125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sz="2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0" name="Google Shape;950;p118"/>
          <p:cNvSpPr txBox="1"/>
          <p:nvPr>
            <p:ph idx="1" type="body"/>
          </p:nvPr>
        </p:nvSpPr>
        <p:spPr>
          <a:xfrm>
            <a:off x="6077349" y="2450045"/>
            <a:ext cx="2466059" cy="15055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1" name="Google Shape;951;p118"/>
          <p:cNvSpPr/>
          <p:nvPr>
            <p:ph idx="2" type="pic"/>
          </p:nvPr>
        </p:nvSpPr>
        <p:spPr>
          <a:xfrm>
            <a:off x="0" y="0"/>
            <a:ext cx="5814851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52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119"/>
          <p:cNvSpPr txBox="1"/>
          <p:nvPr>
            <p:ph type="title"/>
          </p:nvPr>
        </p:nvSpPr>
        <p:spPr>
          <a:xfrm>
            <a:off x="582225" y="1218240"/>
            <a:ext cx="2589187" cy="109633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sz="2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4" name="Google Shape;954;p119"/>
          <p:cNvSpPr txBox="1"/>
          <p:nvPr>
            <p:ph idx="1" type="body"/>
          </p:nvPr>
        </p:nvSpPr>
        <p:spPr>
          <a:xfrm>
            <a:off x="590005" y="2450045"/>
            <a:ext cx="2466059" cy="15055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5" name="Google Shape;955;p119"/>
          <p:cNvSpPr/>
          <p:nvPr>
            <p:ph idx="2" type="pic"/>
          </p:nvPr>
        </p:nvSpPr>
        <p:spPr>
          <a:xfrm>
            <a:off x="3314864" y="0"/>
            <a:ext cx="5829136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56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p120"/>
          <p:cNvSpPr txBox="1"/>
          <p:nvPr>
            <p:ph type="title"/>
          </p:nvPr>
        </p:nvSpPr>
        <p:spPr>
          <a:xfrm>
            <a:off x="542935" y="1102666"/>
            <a:ext cx="2529073" cy="725254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8" name="Google Shape;958;p120"/>
          <p:cNvSpPr txBox="1"/>
          <p:nvPr>
            <p:ph idx="1" type="body"/>
          </p:nvPr>
        </p:nvSpPr>
        <p:spPr>
          <a:xfrm>
            <a:off x="540566" y="2019914"/>
            <a:ext cx="2529074" cy="200106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9" name="Google Shape;959;p120"/>
          <p:cNvSpPr/>
          <p:nvPr>
            <p:ph idx="2" type="pic"/>
          </p:nvPr>
        </p:nvSpPr>
        <p:spPr>
          <a:xfrm>
            <a:off x="3314864" y="1091167"/>
            <a:ext cx="5829136" cy="296116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60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121"/>
          <p:cNvSpPr/>
          <p:nvPr>
            <p:ph idx="2" type="pic"/>
          </p:nvPr>
        </p:nvSpPr>
        <p:spPr>
          <a:xfrm>
            <a:off x="0" y="1091167"/>
            <a:ext cx="5829136" cy="296116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2" name="Google Shape;962;p121"/>
          <p:cNvSpPr txBox="1"/>
          <p:nvPr>
            <p:ph type="title"/>
          </p:nvPr>
        </p:nvSpPr>
        <p:spPr>
          <a:xfrm>
            <a:off x="6060076" y="1102666"/>
            <a:ext cx="2529073" cy="725254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63" name="Google Shape;963;p121"/>
          <p:cNvSpPr txBox="1"/>
          <p:nvPr>
            <p:ph idx="1" type="body"/>
          </p:nvPr>
        </p:nvSpPr>
        <p:spPr>
          <a:xfrm>
            <a:off x="6057707" y="2019914"/>
            <a:ext cx="2529074" cy="200106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22"/>
          <p:cNvSpPr txBox="1"/>
          <p:nvPr>
            <p:ph type="title"/>
          </p:nvPr>
        </p:nvSpPr>
        <p:spPr>
          <a:xfrm>
            <a:off x="542935" y="1102666"/>
            <a:ext cx="2529073" cy="725254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66" name="Google Shape;966;p122"/>
          <p:cNvSpPr txBox="1"/>
          <p:nvPr>
            <p:ph idx="1" type="body"/>
          </p:nvPr>
        </p:nvSpPr>
        <p:spPr>
          <a:xfrm>
            <a:off x="540566" y="2019914"/>
            <a:ext cx="2529073" cy="217862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67" name="Google Shape;967;p122"/>
          <p:cNvSpPr/>
          <p:nvPr>
            <p:ph idx="2" type="pic"/>
          </p:nvPr>
        </p:nvSpPr>
        <p:spPr>
          <a:xfrm>
            <a:off x="3314864" y="571500"/>
            <a:ext cx="2742843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8" name="Google Shape;968;p122"/>
          <p:cNvSpPr/>
          <p:nvPr>
            <p:ph idx="3" type="pic"/>
          </p:nvPr>
        </p:nvSpPr>
        <p:spPr>
          <a:xfrm>
            <a:off x="6187343" y="571500"/>
            <a:ext cx="2356065" cy="117033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22"/>
          <p:cNvSpPr/>
          <p:nvPr>
            <p:ph idx="4" type="pic"/>
          </p:nvPr>
        </p:nvSpPr>
        <p:spPr>
          <a:xfrm>
            <a:off x="6187343" y="1862211"/>
            <a:ext cx="2356065" cy="270979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23"/>
          <p:cNvSpPr/>
          <p:nvPr/>
        </p:nvSpPr>
        <p:spPr>
          <a:xfrm>
            <a:off x="-816166" y="880375"/>
            <a:ext cx="3382310" cy="338275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p123"/>
          <p:cNvSpPr txBox="1"/>
          <p:nvPr>
            <p:ph type="title"/>
          </p:nvPr>
        </p:nvSpPr>
        <p:spPr>
          <a:xfrm>
            <a:off x="533927" y="1779373"/>
            <a:ext cx="2833403" cy="929439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73" name="Google Shape;973;p123"/>
          <p:cNvSpPr txBox="1"/>
          <p:nvPr>
            <p:ph idx="1" type="body"/>
          </p:nvPr>
        </p:nvSpPr>
        <p:spPr>
          <a:xfrm>
            <a:off x="552973" y="2786280"/>
            <a:ext cx="2319598" cy="56339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sz="1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74" name="Google Shape;974;p123"/>
          <p:cNvSpPr/>
          <p:nvPr>
            <p:ph idx="2" type="pic"/>
          </p:nvPr>
        </p:nvSpPr>
        <p:spPr>
          <a:xfrm>
            <a:off x="4019820" y="307016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5" name="Google Shape;975;p123"/>
          <p:cNvSpPr/>
          <p:nvPr>
            <p:ph idx="3" type="pic"/>
          </p:nvPr>
        </p:nvSpPr>
        <p:spPr>
          <a:xfrm>
            <a:off x="5566167" y="307016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6" name="Google Shape;976;p123"/>
          <p:cNvSpPr/>
          <p:nvPr>
            <p:ph idx="4" type="pic"/>
          </p:nvPr>
        </p:nvSpPr>
        <p:spPr>
          <a:xfrm>
            <a:off x="7120486" y="307016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7" name="Google Shape;977;p123"/>
          <p:cNvSpPr/>
          <p:nvPr>
            <p:ph idx="5" type="pic"/>
          </p:nvPr>
        </p:nvSpPr>
        <p:spPr>
          <a:xfrm>
            <a:off x="4019820" y="1847408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8" name="Google Shape;978;p123"/>
          <p:cNvSpPr/>
          <p:nvPr>
            <p:ph idx="6" type="pic"/>
          </p:nvPr>
        </p:nvSpPr>
        <p:spPr>
          <a:xfrm>
            <a:off x="5574140" y="1847408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9" name="Google Shape;979;p123"/>
          <p:cNvSpPr/>
          <p:nvPr>
            <p:ph idx="7" type="pic"/>
          </p:nvPr>
        </p:nvSpPr>
        <p:spPr>
          <a:xfrm>
            <a:off x="7128460" y="1847408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0" name="Google Shape;980;p123"/>
          <p:cNvSpPr/>
          <p:nvPr>
            <p:ph idx="8" type="pic"/>
          </p:nvPr>
        </p:nvSpPr>
        <p:spPr>
          <a:xfrm>
            <a:off x="4019820" y="3395774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1" name="Google Shape;981;p123"/>
          <p:cNvSpPr/>
          <p:nvPr>
            <p:ph idx="9" type="pic"/>
          </p:nvPr>
        </p:nvSpPr>
        <p:spPr>
          <a:xfrm>
            <a:off x="5574140" y="3395774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2" name="Google Shape;982;p123"/>
          <p:cNvSpPr/>
          <p:nvPr>
            <p:ph idx="13" type="pic"/>
          </p:nvPr>
        </p:nvSpPr>
        <p:spPr>
          <a:xfrm>
            <a:off x="7128460" y="3395774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83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24"/>
          <p:cNvSpPr txBox="1"/>
          <p:nvPr>
            <p:ph type="title"/>
          </p:nvPr>
        </p:nvSpPr>
        <p:spPr>
          <a:xfrm>
            <a:off x="572021" y="1102666"/>
            <a:ext cx="2499987" cy="72525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85" name="Google Shape;985;p124"/>
          <p:cNvSpPr txBox="1"/>
          <p:nvPr>
            <p:ph idx="1" type="body"/>
          </p:nvPr>
        </p:nvSpPr>
        <p:spPr>
          <a:xfrm>
            <a:off x="572021" y="2051264"/>
            <a:ext cx="2497618" cy="22953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86" name="Google Shape;986;p124"/>
          <p:cNvSpPr/>
          <p:nvPr>
            <p:ph idx="2" type="pic"/>
          </p:nvPr>
        </p:nvSpPr>
        <p:spPr>
          <a:xfrm>
            <a:off x="3314864" y="571501"/>
            <a:ext cx="3111681" cy="1757579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7" name="Google Shape;987;p124"/>
          <p:cNvSpPr/>
          <p:nvPr>
            <p:ph idx="3" type="pic"/>
          </p:nvPr>
        </p:nvSpPr>
        <p:spPr>
          <a:xfrm>
            <a:off x="3314864" y="2589028"/>
            <a:ext cx="3111681" cy="1757579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8" name="Google Shape;988;p124"/>
          <p:cNvSpPr/>
          <p:nvPr>
            <p:ph idx="4" type="pic"/>
          </p:nvPr>
        </p:nvSpPr>
        <p:spPr>
          <a:xfrm>
            <a:off x="6687603" y="571501"/>
            <a:ext cx="3111681" cy="1757579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9" name="Google Shape;989;p124"/>
          <p:cNvSpPr/>
          <p:nvPr>
            <p:ph idx="5" type="pic"/>
          </p:nvPr>
        </p:nvSpPr>
        <p:spPr>
          <a:xfrm>
            <a:off x="6687603" y="2589028"/>
            <a:ext cx="3111681" cy="1757579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90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p125"/>
          <p:cNvSpPr txBox="1"/>
          <p:nvPr>
            <p:ph type="title"/>
          </p:nvPr>
        </p:nvSpPr>
        <p:spPr>
          <a:xfrm>
            <a:off x="572021" y="1102666"/>
            <a:ext cx="2499987" cy="72525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92" name="Google Shape;992;p125"/>
          <p:cNvSpPr txBox="1"/>
          <p:nvPr>
            <p:ph idx="1" type="body"/>
          </p:nvPr>
        </p:nvSpPr>
        <p:spPr>
          <a:xfrm>
            <a:off x="572021" y="2051264"/>
            <a:ext cx="2497618" cy="22953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93" name="Google Shape;993;p125"/>
          <p:cNvSpPr/>
          <p:nvPr>
            <p:ph idx="2" type="pic"/>
          </p:nvPr>
        </p:nvSpPr>
        <p:spPr>
          <a:xfrm>
            <a:off x="3314864" y="571501"/>
            <a:ext cx="2499987" cy="4000499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4" name="Google Shape;994;p125"/>
          <p:cNvSpPr/>
          <p:nvPr>
            <p:ph idx="3" type="pic"/>
          </p:nvPr>
        </p:nvSpPr>
        <p:spPr>
          <a:xfrm>
            <a:off x="6058302" y="571501"/>
            <a:ext cx="2485106" cy="4000499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95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p126"/>
          <p:cNvSpPr txBox="1"/>
          <p:nvPr>
            <p:ph type="title"/>
          </p:nvPr>
        </p:nvSpPr>
        <p:spPr>
          <a:xfrm>
            <a:off x="572021" y="1102666"/>
            <a:ext cx="2499987" cy="72525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97" name="Google Shape;997;p126"/>
          <p:cNvSpPr txBox="1"/>
          <p:nvPr>
            <p:ph idx="1" type="body"/>
          </p:nvPr>
        </p:nvSpPr>
        <p:spPr>
          <a:xfrm>
            <a:off x="572021" y="2051264"/>
            <a:ext cx="2497618" cy="22953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98" name="Google Shape;998;p126"/>
          <p:cNvSpPr/>
          <p:nvPr>
            <p:ph idx="2" type="pic"/>
          </p:nvPr>
        </p:nvSpPr>
        <p:spPr>
          <a:xfrm>
            <a:off x="3914860" y="571501"/>
            <a:ext cx="4001086" cy="39999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99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127"/>
          <p:cNvSpPr/>
          <p:nvPr>
            <p:ph idx="2" type="pic"/>
          </p:nvPr>
        </p:nvSpPr>
        <p:spPr>
          <a:xfrm>
            <a:off x="-11842" y="571500"/>
            <a:ext cx="5829136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27"/>
          <p:cNvSpPr/>
          <p:nvPr>
            <p:ph idx="3" type="pic"/>
          </p:nvPr>
        </p:nvSpPr>
        <p:spPr>
          <a:xfrm>
            <a:off x="6057707" y="567607"/>
            <a:ext cx="4001103" cy="3999979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1002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p128"/>
          <p:cNvSpPr/>
          <p:nvPr>
            <p:ph idx="2" type="pic"/>
          </p:nvPr>
        </p:nvSpPr>
        <p:spPr>
          <a:xfrm>
            <a:off x="-11842" y="0"/>
            <a:ext cx="5829136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28"/>
          <p:cNvSpPr/>
          <p:nvPr>
            <p:ph idx="3" type="pic"/>
          </p:nvPr>
        </p:nvSpPr>
        <p:spPr>
          <a:xfrm>
            <a:off x="6057707" y="567607"/>
            <a:ext cx="4001103" cy="3999979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29"/>
          <p:cNvSpPr/>
          <p:nvPr>
            <p:ph idx="2" type="pic"/>
          </p:nvPr>
        </p:nvSpPr>
        <p:spPr>
          <a:xfrm>
            <a:off x="3321457" y="571500"/>
            <a:ext cx="5829136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29"/>
          <p:cNvSpPr/>
          <p:nvPr>
            <p:ph idx="3" type="pic"/>
          </p:nvPr>
        </p:nvSpPr>
        <p:spPr>
          <a:xfrm>
            <a:off x="-929093" y="567607"/>
            <a:ext cx="4001103" cy="3999979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1008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130"/>
          <p:cNvSpPr/>
          <p:nvPr>
            <p:ph idx="2" type="pic"/>
          </p:nvPr>
        </p:nvSpPr>
        <p:spPr>
          <a:xfrm>
            <a:off x="3321457" y="0"/>
            <a:ext cx="5829136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30"/>
          <p:cNvSpPr/>
          <p:nvPr>
            <p:ph idx="3" type="pic"/>
          </p:nvPr>
        </p:nvSpPr>
        <p:spPr>
          <a:xfrm>
            <a:off x="-929093" y="567607"/>
            <a:ext cx="4001103" cy="3999979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101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Google Shape;1012;p131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oogle Shape;58;p15"/>
          <p:cNvGrpSpPr/>
          <p:nvPr/>
        </p:nvGrpSpPr>
        <p:grpSpPr>
          <a:xfrm>
            <a:off x="-972675" y="-672051"/>
            <a:ext cx="10116674" cy="5815551"/>
            <a:chOff x="-2594138" y="-1792136"/>
            <a:chExt cx="26981311" cy="15508135"/>
          </a:xfrm>
        </p:grpSpPr>
        <p:sp>
          <p:nvSpPr>
            <p:cNvPr id="59" name="Google Shape;59;p15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0" name="Google Shape;60;p15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1" name="Google Shape;61;p15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62;p15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3" name="Google Shape;63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5"/>
          <p:cNvSpPr txBox="1"/>
          <p:nvPr>
            <p:ph type="title"/>
          </p:nvPr>
        </p:nvSpPr>
        <p:spPr>
          <a:xfrm>
            <a:off x="713517" y="1485900"/>
            <a:ext cx="5101333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" type="body"/>
          </p:nvPr>
        </p:nvSpPr>
        <p:spPr>
          <a:xfrm>
            <a:off x="713517" y="2975162"/>
            <a:ext cx="2322744" cy="47267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2" type="body"/>
          </p:nvPr>
        </p:nvSpPr>
        <p:spPr>
          <a:xfrm>
            <a:off x="713517" y="4038791"/>
            <a:ext cx="2333985" cy="1662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1013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132"/>
          <p:cNvSpPr/>
          <p:nvPr>
            <p:ph idx="2" type="pic"/>
          </p:nvPr>
        </p:nvSpPr>
        <p:spPr>
          <a:xfrm>
            <a:off x="0" y="0"/>
            <a:ext cx="9144001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15" name="Google Shape;1015;p132"/>
          <p:cNvSpPr txBox="1"/>
          <p:nvPr>
            <p:ph type="title"/>
          </p:nvPr>
        </p:nvSpPr>
        <p:spPr>
          <a:xfrm>
            <a:off x="1362843" y="1612557"/>
            <a:ext cx="2323795" cy="101634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16" name="Google Shape;1016;p132"/>
          <p:cNvSpPr txBox="1"/>
          <p:nvPr>
            <p:ph idx="1" type="body"/>
          </p:nvPr>
        </p:nvSpPr>
        <p:spPr>
          <a:xfrm flipH="1">
            <a:off x="1384318" y="2657475"/>
            <a:ext cx="2302321" cy="101634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1017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133"/>
          <p:cNvSpPr/>
          <p:nvPr>
            <p:ph idx="2" type="pic"/>
          </p:nvPr>
        </p:nvSpPr>
        <p:spPr>
          <a:xfrm flipH="1">
            <a:off x="-1" y="0"/>
            <a:ext cx="9144001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19" name="Google Shape;1019;p133"/>
          <p:cNvSpPr txBox="1"/>
          <p:nvPr>
            <p:ph type="title"/>
          </p:nvPr>
        </p:nvSpPr>
        <p:spPr>
          <a:xfrm>
            <a:off x="5469814" y="1612557"/>
            <a:ext cx="2323796" cy="101634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0" name="Google Shape;1020;p133"/>
          <p:cNvSpPr txBox="1"/>
          <p:nvPr>
            <p:ph idx="1" type="body"/>
          </p:nvPr>
        </p:nvSpPr>
        <p:spPr>
          <a:xfrm flipH="1">
            <a:off x="5491287" y="2657475"/>
            <a:ext cx="2302321" cy="101634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34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23" name="Google Shape;1023;p134"/>
          <p:cNvSpPr txBox="1"/>
          <p:nvPr>
            <p:ph type="title"/>
          </p:nvPr>
        </p:nvSpPr>
        <p:spPr>
          <a:xfrm>
            <a:off x="1223162" y="1612557"/>
            <a:ext cx="2323796" cy="101634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4" name="Google Shape;1024;p134"/>
          <p:cNvSpPr txBox="1"/>
          <p:nvPr>
            <p:ph idx="1" type="body"/>
          </p:nvPr>
        </p:nvSpPr>
        <p:spPr>
          <a:xfrm flipH="1">
            <a:off x="1244637" y="2657475"/>
            <a:ext cx="227153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35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27" name="Google Shape;1027;p135"/>
          <p:cNvSpPr txBox="1"/>
          <p:nvPr>
            <p:ph type="title"/>
          </p:nvPr>
        </p:nvSpPr>
        <p:spPr>
          <a:xfrm>
            <a:off x="5795161" y="1612557"/>
            <a:ext cx="2323796" cy="101634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8" name="Google Shape;1028;p135"/>
          <p:cNvSpPr txBox="1"/>
          <p:nvPr>
            <p:ph idx="1" type="body"/>
          </p:nvPr>
        </p:nvSpPr>
        <p:spPr>
          <a:xfrm flipH="1">
            <a:off x="5816636" y="2657475"/>
            <a:ext cx="227153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29" name="Google Shape;1029;p135"/>
          <p:cNvSpPr txBox="1"/>
          <p:nvPr/>
        </p:nvSpPr>
        <p:spPr>
          <a:xfrm>
            <a:off x="1055834" y="1612557"/>
            <a:ext cx="2323968" cy="218791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" sz="3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1030" name="Shape 1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Google Shape;1031;p136"/>
          <p:cNvSpPr/>
          <p:nvPr>
            <p:ph idx="2" type="pic"/>
          </p:nvPr>
        </p:nvSpPr>
        <p:spPr>
          <a:xfrm>
            <a:off x="3866356" y="307016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2" name="Google Shape;1032;p136"/>
          <p:cNvSpPr/>
          <p:nvPr>
            <p:ph idx="3" type="pic"/>
          </p:nvPr>
        </p:nvSpPr>
        <p:spPr>
          <a:xfrm>
            <a:off x="5412702" y="307016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3" name="Google Shape;1033;p136"/>
          <p:cNvSpPr/>
          <p:nvPr>
            <p:ph idx="4" type="pic"/>
          </p:nvPr>
        </p:nvSpPr>
        <p:spPr>
          <a:xfrm>
            <a:off x="6967022" y="307016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4" name="Google Shape;1034;p136"/>
          <p:cNvSpPr/>
          <p:nvPr>
            <p:ph idx="5" type="pic"/>
          </p:nvPr>
        </p:nvSpPr>
        <p:spPr>
          <a:xfrm>
            <a:off x="3866356" y="1847408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5" name="Google Shape;1035;p136"/>
          <p:cNvSpPr/>
          <p:nvPr>
            <p:ph idx="6" type="pic"/>
          </p:nvPr>
        </p:nvSpPr>
        <p:spPr>
          <a:xfrm>
            <a:off x="5420676" y="1847408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6" name="Google Shape;1036;p136"/>
          <p:cNvSpPr/>
          <p:nvPr>
            <p:ph idx="7" type="pic"/>
          </p:nvPr>
        </p:nvSpPr>
        <p:spPr>
          <a:xfrm>
            <a:off x="6974995" y="1847408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7" name="Google Shape;1037;p136"/>
          <p:cNvSpPr/>
          <p:nvPr>
            <p:ph idx="8" type="pic"/>
          </p:nvPr>
        </p:nvSpPr>
        <p:spPr>
          <a:xfrm>
            <a:off x="3866356" y="3395774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8" name="Google Shape;1038;p136"/>
          <p:cNvSpPr/>
          <p:nvPr>
            <p:ph idx="9" type="pic"/>
          </p:nvPr>
        </p:nvSpPr>
        <p:spPr>
          <a:xfrm>
            <a:off x="5420676" y="3395774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9" name="Google Shape;1039;p136"/>
          <p:cNvSpPr/>
          <p:nvPr>
            <p:ph idx="13" type="pic"/>
          </p:nvPr>
        </p:nvSpPr>
        <p:spPr>
          <a:xfrm>
            <a:off x="6974995" y="3395774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0" name="Google Shape;1040;p136"/>
          <p:cNvSpPr/>
          <p:nvPr>
            <p:ph idx="14" type="pic"/>
          </p:nvPr>
        </p:nvSpPr>
        <p:spPr>
          <a:xfrm>
            <a:off x="2308599" y="307016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1" name="Google Shape;1041;p136"/>
          <p:cNvSpPr/>
          <p:nvPr>
            <p:ph idx="15" type="pic"/>
          </p:nvPr>
        </p:nvSpPr>
        <p:spPr>
          <a:xfrm>
            <a:off x="2308599" y="1847408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2" name="Google Shape;1042;p136"/>
          <p:cNvSpPr/>
          <p:nvPr>
            <p:ph idx="16" type="pic"/>
          </p:nvPr>
        </p:nvSpPr>
        <p:spPr>
          <a:xfrm>
            <a:off x="2308599" y="3395774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3" name="Google Shape;1043;p136"/>
          <p:cNvSpPr/>
          <p:nvPr>
            <p:ph idx="17" type="pic"/>
          </p:nvPr>
        </p:nvSpPr>
        <p:spPr>
          <a:xfrm>
            <a:off x="758296" y="307016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4" name="Google Shape;1044;p136"/>
          <p:cNvSpPr/>
          <p:nvPr>
            <p:ph idx="18" type="pic"/>
          </p:nvPr>
        </p:nvSpPr>
        <p:spPr>
          <a:xfrm>
            <a:off x="758296" y="1847408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5" name="Google Shape;1045;p136"/>
          <p:cNvSpPr/>
          <p:nvPr>
            <p:ph idx="19" type="pic"/>
          </p:nvPr>
        </p:nvSpPr>
        <p:spPr>
          <a:xfrm>
            <a:off x="758296" y="3395774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46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Google Shape;1047;p137"/>
          <p:cNvSpPr/>
          <p:nvPr>
            <p:ph idx="2" type="pic"/>
          </p:nvPr>
        </p:nvSpPr>
        <p:spPr>
          <a:xfrm>
            <a:off x="2258630" y="296106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8" name="Google Shape;1048;p137"/>
          <p:cNvSpPr/>
          <p:nvPr>
            <p:ph idx="3" type="pic"/>
          </p:nvPr>
        </p:nvSpPr>
        <p:spPr>
          <a:xfrm>
            <a:off x="3891844" y="296106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9" name="Google Shape;1049;p137"/>
          <p:cNvSpPr/>
          <p:nvPr>
            <p:ph idx="4" type="pic"/>
          </p:nvPr>
        </p:nvSpPr>
        <p:spPr>
          <a:xfrm>
            <a:off x="5525058" y="296106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0" name="Google Shape;1050;p137"/>
          <p:cNvSpPr/>
          <p:nvPr>
            <p:ph idx="5" type="pic"/>
          </p:nvPr>
        </p:nvSpPr>
        <p:spPr>
          <a:xfrm>
            <a:off x="7158272" y="296106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1" name="Google Shape;1051;p137"/>
          <p:cNvSpPr/>
          <p:nvPr>
            <p:ph idx="6" type="pic"/>
          </p:nvPr>
        </p:nvSpPr>
        <p:spPr>
          <a:xfrm>
            <a:off x="2258630" y="1908267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2" name="Google Shape;1052;p137"/>
          <p:cNvSpPr/>
          <p:nvPr>
            <p:ph idx="7" type="pic"/>
          </p:nvPr>
        </p:nvSpPr>
        <p:spPr>
          <a:xfrm>
            <a:off x="3891844" y="1908267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3" name="Google Shape;1053;p137"/>
          <p:cNvSpPr/>
          <p:nvPr>
            <p:ph idx="8" type="pic"/>
          </p:nvPr>
        </p:nvSpPr>
        <p:spPr>
          <a:xfrm>
            <a:off x="5525058" y="1908267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4" name="Google Shape;1054;p137"/>
          <p:cNvSpPr/>
          <p:nvPr>
            <p:ph idx="9" type="pic"/>
          </p:nvPr>
        </p:nvSpPr>
        <p:spPr>
          <a:xfrm>
            <a:off x="7158272" y="1908267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5" name="Google Shape;1055;p137"/>
          <p:cNvSpPr/>
          <p:nvPr>
            <p:ph idx="13" type="pic"/>
          </p:nvPr>
        </p:nvSpPr>
        <p:spPr>
          <a:xfrm>
            <a:off x="2258630" y="3512455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6" name="Google Shape;1056;p137"/>
          <p:cNvSpPr/>
          <p:nvPr>
            <p:ph idx="14" type="pic"/>
          </p:nvPr>
        </p:nvSpPr>
        <p:spPr>
          <a:xfrm>
            <a:off x="3891844" y="3512455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7" name="Google Shape;1057;p137"/>
          <p:cNvSpPr/>
          <p:nvPr>
            <p:ph idx="15" type="pic"/>
          </p:nvPr>
        </p:nvSpPr>
        <p:spPr>
          <a:xfrm>
            <a:off x="5525058" y="3512455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8" name="Google Shape;1058;p137"/>
          <p:cNvSpPr/>
          <p:nvPr>
            <p:ph idx="16" type="pic"/>
          </p:nvPr>
        </p:nvSpPr>
        <p:spPr>
          <a:xfrm>
            <a:off x="7158272" y="3512455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9" name="Google Shape;1059;p137"/>
          <p:cNvSpPr/>
          <p:nvPr>
            <p:ph idx="17" type="pic"/>
          </p:nvPr>
        </p:nvSpPr>
        <p:spPr>
          <a:xfrm>
            <a:off x="644844" y="296106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0" name="Google Shape;1060;p137"/>
          <p:cNvSpPr/>
          <p:nvPr>
            <p:ph idx="18" type="pic"/>
          </p:nvPr>
        </p:nvSpPr>
        <p:spPr>
          <a:xfrm>
            <a:off x="644844" y="1908267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1" name="Google Shape;1061;p137"/>
          <p:cNvSpPr/>
          <p:nvPr>
            <p:ph idx="19" type="pic"/>
          </p:nvPr>
        </p:nvSpPr>
        <p:spPr>
          <a:xfrm>
            <a:off x="644844" y="3512455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62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p138"/>
          <p:cNvSpPr/>
          <p:nvPr>
            <p:ph idx="2" type="pic"/>
          </p:nvPr>
        </p:nvSpPr>
        <p:spPr>
          <a:xfrm>
            <a:off x="572445" y="571500"/>
            <a:ext cx="2499563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4" name="Google Shape;1064;p138"/>
          <p:cNvSpPr/>
          <p:nvPr>
            <p:ph idx="3" type="pic"/>
          </p:nvPr>
        </p:nvSpPr>
        <p:spPr>
          <a:xfrm>
            <a:off x="3319549" y="571500"/>
            <a:ext cx="2499563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5" name="Google Shape;1065;p138"/>
          <p:cNvSpPr/>
          <p:nvPr>
            <p:ph idx="4" type="pic"/>
          </p:nvPr>
        </p:nvSpPr>
        <p:spPr>
          <a:xfrm>
            <a:off x="6058131" y="571500"/>
            <a:ext cx="2499563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66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p139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68" name="Google Shape;1068;p139"/>
          <p:cNvSpPr/>
          <p:nvPr/>
        </p:nvSpPr>
        <p:spPr>
          <a:xfrm>
            <a:off x="4695085" y="1172240"/>
            <a:ext cx="3848323" cy="339976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9" name="Google Shape;1069;p139"/>
          <p:cNvSpPr/>
          <p:nvPr/>
        </p:nvSpPr>
        <p:spPr>
          <a:xfrm flipH="1" rot="10800000">
            <a:off x="4893113" y="1809529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0" name="Google Shape;1070;p139"/>
          <p:cNvSpPr/>
          <p:nvPr/>
        </p:nvSpPr>
        <p:spPr>
          <a:xfrm>
            <a:off x="572021" y="1172240"/>
            <a:ext cx="3888703" cy="339976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1" name="Google Shape;1071;p139"/>
          <p:cNvSpPr/>
          <p:nvPr/>
        </p:nvSpPr>
        <p:spPr>
          <a:xfrm flipH="1" rot="10800000">
            <a:off x="794660" y="1809529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2" name="Google Shape;1072;p139"/>
          <p:cNvSpPr txBox="1"/>
          <p:nvPr>
            <p:ph idx="1" type="body"/>
          </p:nvPr>
        </p:nvSpPr>
        <p:spPr>
          <a:xfrm>
            <a:off x="794660" y="1429535"/>
            <a:ext cx="2540345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8434E"/>
              </a:buClr>
              <a:buSzPts val="2000"/>
              <a:buNone/>
              <a:defRPr sz="20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3" name="Google Shape;1073;p139"/>
          <p:cNvSpPr txBox="1"/>
          <p:nvPr>
            <p:ph idx="2" type="body"/>
          </p:nvPr>
        </p:nvSpPr>
        <p:spPr>
          <a:xfrm>
            <a:off x="794660" y="1976671"/>
            <a:ext cx="3368584" cy="241469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4" name="Google Shape;1074;p139"/>
          <p:cNvSpPr txBox="1"/>
          <p:nvPr>
            <p:ph idx="3" type="body"/>
          </p:nvPr>
        </p:nvSpPr>
        <p:spPr>
          <a:xfrm>
            <a:off x="4874899" y="1429535"/>
            <a:ext cx="2532372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8434E"/>
              </a:buClr>
              <a:buSzPts val="2000"/>
              <a:buNone/>
              <a:defRPr sz="20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5" name="Google Shape;1075;p139"/>
          <p:cNvSpPr txBox="1"/>
          <p:nvPr>
            <p:ph idx="4" type="body"/>
          </p:nvPr>
        </p:nvSpPr>
        <p:spPr>
          <a:xfrm>
            <a:off x="4893754" y="1976671"/>
            <a:ext cx="3359264" cy="241469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76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p140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8" name="Google Shape;1078;p140"/>
          <p:cNvSpPr txBox="1"/>
          <p:nvPr>
            <p:ph type="title"/>
          </p:nvPr>
        </p:nvSpPr>
        <p:spPr>
          <a:xfrm>
            <a:off x="0" y="1402936"/>
            <a:ext cx="4571999" cy="21091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000"/>
              <a:buFont typeface="Arial"/>
              <a:buNone/>
              <a:defRPr sz="15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79" name="Google Shape;1079;p140"/>
          <p:cNvSpPr txBox="1"/>
          <p:nvPr>
            <p:ph idx="1" type="body"/>
          </p:nvPr>
        </p:nvSpPr>
        <p:spPr>
          <a:xfrm>
            <a:off x="0" y="3518907"/>
            <a:ext cx="4571999" cy="383976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0" name="Google Shape;1080;p140"/>
          <p:cNvSpPr txBox="1"/>
          <p:nvPr>
            <p:ph idx="2" type="body"/>
          </p:nvPr>
        </p:nvSpPr>
        <p:spPr>
          <a:xfrm>
            <a:off x="4572001" y="1402936"/>
            <a:ext cx="4571999" cy="21091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5000"/>
              <a:buNone/>
              <a:defRPr sz="1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1" name="Google Shape;1081;p140"/>
          <p:cNvSpPr txBox="1"/>
          <p:nvPr>
            <p:ph idx="3" type="body"/>
          </p:nvPr>
        </p:nvSpPr>
        <p:spPr>
          <a:xfrm>
            <a:off x="4572000" y="3518907"/>
            <a:ext cx="4572000" cy="383976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82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p141"/>
          <p:cNvSpPr txBox="1"/>
          <p:nvPr>
            <p:ph type="title"/>
          </p:nvPr>
        </p:nvSpPr>
        <p:spPr>
          <a:xfrm>
            <a:off x="572020" y="1133515"/>
            <a:ext cx="2499988" cy="21091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300"/>
              <a:buFont typeface="Arial"/>
              <a:buNone/>
              <a:defRPr sz="103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84" name="Google Shape;1084;p141"/>
          <p:cNvSpPr txBox="1"/>
          <p:nvPr>
            <p:ph idx="1" type="body"/>
          </p:nvPr>
        </p:nvSpPr>
        <p:spPr>
          <a:xfrm>
            <a:off x="572021" y="3518907"/>
            <a:ext cx="2499987" cy="5827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5" name="Google Shape;1085;p141"/>
          <p:cNvSpPr txBox="1"/>
          <p:nvPr>
            <p:ph idx="2" type="body"/>
          </p:nvPr>
        </p:nvSpPr>
        <p:spPr>
          <a:xfrm>
            <a:off x="3314864" y="1133515"/>
            <a:ext cx="2499987" cy="21091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5"/>
              </a:buClr>
              <a:buSzPts val="10300"/>
              <a:buNone/>
              <a:defRPr sz="103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6" name="Google Shape;1086;p141"/>
          <p:cNvSpPr txBox="1"/>
          <p:nvPr>
            <p:ph idx="3" type="body"/>
          </p:nvPr>
        </p:nvSpPr>
        <p:spPr>
          <a:xfrm>
            <a:off x="3314864" y="3518907"/>
            <a:ext cx="2499987" cy="5827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7" name="Google Shape;1087;p141"/>
          <p:cNvSpPr txBox="1"/>
          <p:nvPr>
            <p:ph idx="4" type="body"/>
          </p:nvPr>
        </p:nvSpPr>
        <p:spPr>
          <a:xfrm>
            <a:off x="6057707" y="1133515"/>
            <a:ext cx="2485701" cy="21091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0300"/>
              <a:buNone/>
              <a:defRPr sz="103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8" name="Google Shape;1088;p141"/>
          <p:cNvSpPr txBox="1"/>
          <p:nvPr>
            <p:ph idx="5" type="body"/>
          </p:nvPr>
        </p:nvSpPr>
        <p:spPr>
          <a:xfrm>
            <a:off x="6057707" y="3518907"/>
            <a:ext cx="2485702" cy="5827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oogle Shape;68;p16"/>
          <p:cNvGrpSpPr/>
          <p:nvPr/>
        </p:nvGrpSpPr>
        <p:grpSpPr>
          <a:xfrm>
            <a:off x="-972675" y="-672051"/>
            <a:ext cx="10116674" cy="5815551"/>
            <a:chOff x="-2594138" y="-1792136"/>
            <a:chExt cx="26981311" cy="15508135"/>
          </a:xfrm>
        </p:grpSpPr>
        <p:sp>
          <p:nvSpPr>
            <p:cNvPr id="69" name="Google Shape;69;p16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0" name="Google Shape;70;p16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71" name="Google Shape;71;p16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72;p1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73" name="Google Shape;73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6"/>
          <p:cNvSpPr txBox="1"/>
          <p:nvPr>
            <p:ph type="title"/>
          </p:nvPr>
        </p:nvSpPr>
        <p:spPr>
          <a:xfrm>
            <a:off x="713517" y="1485900"/>
            <a:ext cx="5101333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713517" y="2975162"/>
            <a:ext cx="2322744" cy="47267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" name="Google Shape;76;p16"/>
          <p:cNvSpPr txBox="1"/>
          <p:nvPr>
            <p:ph idx="2" type="body"/>
          </p:nvPr>
        </p:nvSpPr>
        <p:spPr>
          <a:xfrm>
            <a:off x="713517" y="4038791"/>
            <a:ext cx="2333985" cy="1662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89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142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1" name="Google Shape;1091;p142"/>
          <p:cNvSpPr txBox="1"/>
          <p:nvPr>
            <p:ph idx="1" type="body"/>
          </p:nvPr>
        </p:nvSpPr>
        <p:spPr>
          <a:xfrm>
            <a:off x="112087" y="1402936"/>
            <a:ext cx="4345628" cy="21091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  <a:defRPr sz="5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2" name="Google Shape;1092;p142"/>
          <p:cNvSpPr txBox="1"/>
          <p:nvPr>
            <p:ph idx="2" type="body"/>
          </p:nvPr>
        </p:nvSpPr>
        <p:spPr>
          <a:xfrm>
            <a:off x="4684087" y="1402936"/>
            <a:ext cx="4347826" cy="21091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5400"/>
              <a:buNone/>
              <a:defRPr sz="5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3" name="Google Shape;1093;p142"/>
          <p:cNvSpPr txBox="1"/>
          <p:nvPr>
            <p:ph idx="3" type="body"/>
          </p:nvPr>
        </p:nvSpPr>
        <p:spPr>
          <a:xfrm>
            <a:off x="112087" y="3518907"/>
            <a:ext cx="4345628" cy="383976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4" name="Google Shape;1094;p142"/>
          <p:cNvSpPr txBox="1"/>
          <p:nvPr>
            <p:ph idx="4" type="body"/>
          </p:nvPr>
        </p:nvSpPr>
        <p:spPr>
          <a:xfrm>
            <a:off x="4686285" y="3518907"/>
            <a:ext cx="4345628" cy="383976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95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p143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43"/>
          <p:cNvSpPr txBox="1"/>
          <p:nvPr>
            <p:ph idx="1" type="body"/>
          </p:nvPr>
        </p:nvSpPr>
        <p:spPr>
          <a:xfrm>
            <a:off x="118681" y="1402936"/>
            <a:ext cx="4339035" cy="21091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5400"/>
              <a:buNone/>
              <a:defRPr sz="5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8" name="Google Shape;1098;p143"/>
          <p:cNvSpPr txBox="1"/>
          <p:nvPr>
            <p:ph idx="2" type="body"/>
          </p:nvPr>
        </p:nvSpPr>
        <p:spPr>
          <a:xfrm>
            <a:off x="4686285" y="1402936"/>
            <a:ext cx="4339034" cy="21091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  <a:defRPr sz="5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9" name="Google Shape;1099;p143"/>
          <p:cNvSpPr txBox="1"/>
          <p:nvPr>
            <p:ph idx="3" type="body"/>
          </p:nvPr>
        </p:nvSpPr>
        <p:spPr>
          <a:xfrm>
            <a:off x="118681" y="3518907"/>
            <a:ext cx="4339035" cy="383976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0" name="Google Shape;1100;p143"/>
          <p:cNvSpPr txBox="1"/>
          <p:nvPr>
            <p:ph idx="4" type="body"/>
          </p:nvPr>
        </p:nvSpPr>
        <p:spPr>
          <a:xfrm>
            <a:off x="4686286" y="3518907"/>
            <a:ext cx="4339034" cy="383976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10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144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03" name="Google Shape;1103;p144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b="0" i="0" sz="16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4" name="Google Shape;1104;p144"/>
          <p:cNvSpPr txBox="1"/>
          <p:nvPr>
            <p:ph idx="2" type="body"/>
          </p:nvPr>
        </p:nvSpPr>
        <p:spPr>
          <a:xfrm>
            <a:off x="2415773" y="3491271"/>
            <a:ext cx="1559587" cy="2602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5" name="Google Shape;1105;p144"/>
          <p:cNvSpPr txBox="1"/>
          <p:nvPr>
            <p:ph idx="3" type="body"/>
          </p:nvPr>
        </p:nvSpPr>
        <p:spPr>
          <a:xfrm>
            <a:off x="5157914" y="3491271"/>
            <a:ext cx="1559587" cy="2602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6" name="Google Shape;1106;p144"/>
          <p:cNvSpPr/>
          <p:nvPr/>
        </p:nvSpPr>
        <p:spPr>
          <a:xfrm flipH="1" rot="10800000">
            <a:off x="3051775" y="3941581"/>
            <a:ext cx="287583" cy="19953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7" name="Google Shape;1107;p144"/>
          <p:cNvSpPr/>
          <p:nvPr/>
        </p:nvSpPr>
        <p:spPr>
          <a:xfrm flipH="1" rot="10800000">
            <a:off x="5793916" y="3941581"/>
            <a:ext cx="287583" cy="19953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8" name="Google Shape;1108;p144"/>
          <p:cNvSpPr/>
          <p:nvPr/>
        </p:nvSpPr>
        <p:spPr>
          <a:xfrm>
            <a:off x="2430761" y="1757363"/>
            <a:ext cx="1529611" cy="152981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9" name="Google Shape;1109;p144"/>
          <p:cNvSpPr/>
          <p:nvPr/>
        </p:nvSpPr>
        <p:spPr>
          <a:xfrm>
            <a:off x="5172902" y="1757363"/>
            <a:ext cx="1529611" cy="152981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110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145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12" name="Google Shape;1112;p145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3" name="Google Shape;1113;p145"/>
          <p:cNvSpPr txBox="1"/>
          <p:nvPr>
            <p:ph idx="2" type="body"/>
          </p:nvPr>
        </p:nvSpPr>
        <p:spPr>
          <a:xfrm>
            <a:off x="999987" y="3127466"/>
            <a:ext cx="1559587" cy="2602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4" name="Google Shape;1114;p145"/>
          <p:cNvSpPr txBox="1"/>
          <p:nvPr>
            <p:ph idx="3" type="body"/>
          </p:nvPr>
        </p:nvSpPr>
        <p:spPr>
          <a:xfrm>
            <a:off x="572021" y="3432694"/>
            <a:ext cx="2499987" cy="116295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5" name="Google Shape;1115;p145"/>
          <p:cNvSpPr txBox="1"/>
          <p:nvPr>
            <p:ph idx="4" type="body"/>
          </p:nvPr>
        </p:nvSpPr>
        <p:spPr>
          <a:xfrm>
            <a:off x="3792206" y="3127466"/>
            <a:ext cx="1559587" cy="2602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6" name="Google Shape;1116;p145"/>
          <p:cNvSpPr txBox="1"/>
          <p:nvPr>
            <p:ph idx="5" type="body"/>
          </p:nvPr>
        </p:nvSpPr>
        <p:spPr>
          <a:xfrm>
            <a:off x="3314864" y="3432694"/>
            <a:ext cx="2499987" cy="116295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7" name="Google Shape;1117;p145"/>
          <p:cNvSpPr txBox="1"/>
          <p:nvPr>
            <p:ph idx="6" type="body"/>
          </p:nvPr>
        </p:nvSpPr>
        <p:spPr>
          <a:xfrm>
            <a:off x="6599414" y="3127466"/>
            <a:ext cx="1559587" cy="2602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8" name="Google Shape;1118;p145"/>
          <p:cNvSpPr txBox="1"/>
          <p:nvPr>
            <p:ph idx="7" type="body"/>
          </p:nvPr>
        </p:nvSpPr>
        <p:spPr>
          <a:xfrm>
            <a:off x="6057707" y="3432694"/>
            <a:ext cx="2499987" cy="116295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119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p146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21" name="Google Shape;1121;p146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2" name="Google Shape;1122;p146"/>
          <p:cNvSpPr txBox="1"/>
          <p:nvPr>
            <p:ph idx="2" type="body"/>
          </p:nvPr>
        </p:nvSpPr>
        <p:spPr>
          <a:xfrm>
            <a:off x="999987" y="3491271"/>
            <a:ext cx="1559587" cy="2602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3" name="Google Shape;1123;p146"/>
          <p:cNvSpPr txBox="1"/>
          <p:nvPr>
            <p:ph idx="3" type="body"/>
          </p:nvPr>
        </p:nvSpPr>
        <p:spPr>
          <a:xfrm>
            <a:off x="3792206" y="3491271"/>
            <a:ext cx="1559587" cy="2602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4" name="Google Shape;1124;p146"/>
          <p:cNvSpPr txBox="1"/>
          <p:nvPr>
            <p:ph idx="4" type="body"/>
          </p:nvPr>
        </p:nvSpPr>
        <p:spPr>
          <a:xfrm>
            <a:off x="6599414" y="3491271"/>
            <a:ext cx="1559587" cy="2602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5" name="Google Shape;1125;p146"/>
          <p:cNvSpPr/>
          <p:nvPr/>
        </p:nvSpPr>
        <p:spPr>
          <a:xfrm flipH="1" rot="10800000">
            <a:off x="1635988" y="3941581"/>
            <a:ext cx="287583" cy="19953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6" name="Google Shape;1126;p146"/>
          <p:cNvSpPr/>
          <p:nvPr/>
        </p:nvSpPr>
        <p:spPr>
          <a:xfrm flipH="1" rot="10800000">
            <a:off x="7235416" y="3941581"/>
            <a:ext cx="287583" cy="19953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7" name="Google Shape;1127;p146"/>
          <p:cNvSpPr/>
          <p:nvPr/>
        </p:nvSpPr>
        <p:spPr>
          <a:xfrm flipH="1" rot="10800000">
            <a:off x="4428208" y="3941581"/>
            <a:ext cx="287583" cy="19953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8" name="Google Shape;1128;p146"/>
          <p:cNvSpPr/>
          <p:nvPr/>
        </p:nvSpPr>
        <p:spPr>
          <a:xfrm>
            <a:off x="1014974" y="1757363"/>
            <a:ext cx="1529611" cy="152981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9" name="Google Shape;1129;p146"/>
          <p:cNvSpPr/>
          <p:nvPr/>
        </p:nvSpPr>
        <p:spPr>
          <a:xfrm>
            <a:off x="6614402" y="1757363"/>
            <a:ext cx="1529611" cy="152981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0" name="Google Shape;1130;p146"/>
          <p:cNvSpPr/>
          <p:nvPr/>
        </p:nvSpPr>
        <p:spPr>
          <a:xfrm>
            <a:off x="3807194" y="1757363"/>
            <a:ext cx="1529611" cy="152981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13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p147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33" name="Google Shape;1133;p147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4" name="Google Shape;1134;p147"/>
          <p:cNvSpPr txBox="1"/>
          <p:nvPr>
            <p:ph idx="2" type="body"/>
          </p:nvPr>
        </p:nvSpPr>
        <p:spPr>
          <a:xfrm>
            <a:off x="999987" y="3491271"/>
            <a:ext cx="1559587" cy="2602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5" name="Google Shape;1135;p147"/>
          <p:cNvSpPr txBox="1"/>
          <p:nvPr>
            <p:ph idx="3" type="body"/>
          </p:nvPr>
        </p:nvSpPr>
        <p:spPr>
          <a:xfrm>
            <a:off x="3792206" y="3491271"/>
            <a:ext cx="1559587" cy="2602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6" name="Google Shape;1136;p147"/>
          <p:cNvSpPr txBox="1"/>
          <p:nvPr>
            <p:ph idx="4" type="body"/>
          </p:nvPr>
        </p:nvSpPr>
        <p:spPr>
          <a:xfrm>
            <a:off x="6599414" y="3491271"/>
            <a:ext cx="1559587" cy="2602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7" name="Google Shape;1137;p147"/>
          <p:cNvSpPr/>
          <p:nvPr/>
        </p:nvSpPr>
        <p:spPr>
          <a:xfrm flipH="1" rot="10800000">
            <a:off x="1709158" y="4024991"/>
            <a:ext cx="5794256" cy="19953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8" name="Google Shape;1138;p147"/>
          <p:cNvSpPr/>
          <p:nvPr/>
        </p:nvSpPr>
        <p:spPr>
          <a:xfrm>
            <a:off x="1014974" y="1757363"/>
            <a:ext cx="1529611" cy="152981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9" name="Google Shape;1139;p147"/>
          <p:cNvSpPr/>
          <p:nvPr/>
        </p:nvSpPr>
        <p:spPr>
          <a:xfrm>
            <a:off x="6614402" y="1757363"/>
            <a:ext cx="1529611" cy="152981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0" name="Google Shape;1140;p147"/>
          <p:cNvSpPr/>
          <p:nvPr/>
        </p:nvSpPr>
        <p:spPr>
          <a:xfrm>
            <a:off x="3807194" y="1757363"/>
            <a:ext cx="1529611" cy="152981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4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Google Shape;1142;p148"/>
          <p:cNvSpPr txBox="1"/>
          <p:nvPr>
            <p:ph type="title"/>
          </p:nvPr>
        </p:nvSpPr>
        <p:spPr>
          <a:xfrm>
            <a:off x="550592" y="515375"/>
            <a:ext cx="7971387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43" name="Google Shape;1143;p148"/>
          <p:cNvSpPr txBox="1"/>
          <p:nvPr>
            <p:ph idx="1" type="body"/>
          </p:nvPr>
        </p:nvSpPr>
        <p:spPr>
          <a:xfrm>
            <a:off x="540566" y="910992"/>
            <a:ext cx="8103410" cy="33936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4" name="Google Shape;1144;p148"/>
          <p:cNvSpPr txBox="1"/>
          <p:nvPr>
            <p:ph idx="2" type="body"/>
          </p:nvPr>
        </p:nvSpPr>
        <p:spPr>
          <a:xfrm>
            <a:off x="586306" y="3735361"/>
            <a:ext cx="2499987" cy="26801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5" name="Google Shape;1145;p148"/>
          <p:cNvSpPr txBox="1"/>
          <p:nvPr>
            <p:ph idx="3" type="body"/>
          </p:nvPr>
        </p:nvSpPr>
        <p:spPr>
          <a:xfrm>
            <a:off x="599820" y="4057650"/>
            <a:ext cx="2499987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6" name="Google Shape;1146;p148"/>
          <p:cNvSpPr txBox="1"/>
          <p:nvPr>
            <p:ph idx="4" type="body"/>
          </p:nvPr>
        </p:nvSpPr>
        <p:spPr>
          <a:xfrm>
            <a:off x="3322007" y="3735361"/>
            <a:ext cx="2499987" cy="26801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7" name="Google Shape;1147;p148"/>
          <p:cNvSpPr txBox="1"/>
          <p:nvPr>
            <p:ph idx="5" type="body"/>
          </p:nvPr>
        </p:nvSpPr>
        <p:spPr>
          <a:xfrm>
            <a:off x="3342662" y="4057650"/>
            <a:ext cx="2499987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8" name="Google Shape;1148;p148"/>
          <p:cNvSpPr txBox="1"/>
          <p:nvPr>
            <p:ph idx="6" type="body"/>
          </p:nvPr>
        </p:nvSpPr>
        <p:spPr>
          <a:xfrm>
            <a:off x="6071992" y="3735361"/>
            <a:ext cx="2499987" cy="26801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9" name="Google Shape;1149;p148"/>
          <p:cNvSpPr txBox="1"/>
          <p:nvPr>
            <p:ph idx="7" type="body"/>
          </p:nvPr>
        </p:nvSpPr>
        <p:spPr>
          <a:xfrm>
            <a:off x="6085505" y="4057650"/>
            <a:ext cx="2485702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50" name="Google Shape;1150;p148"/>
          <p:cNvSpPr/>
          <p:nvPr>
            <p:ph idx="8" type="pic"/>
          </p:nvPr>
        </p:nvSpPr>
        <p:spPr>
          <a:xfrm>
            <a:off x="979161" y="1685925"/>
            <a:ext cx="1714277" cy="171427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51" name="Google Shape;1151;p148"/>
          <p:cNvSpPr/>
          <p:nvPr>
            <p:ph idx="9" type="pic"/>
          </p:nvPr>
        </p:nvSpPr>
        <p:spPr>
          <a:xfrm>
            <a:off x="3714861" y="1685925"/>
            <a:ext cx="1714277" cy="171427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52" name="Google Shape;1152;p148"/>
          <p:cNvSpPr/>
          <p:nvPr>
            <p:ph idx="13" type="pic"/>
          </p:nvPr>
        </p:nvSpPr>
        <p:spPr>
          <a:xfrm>
            <a:off x="6450562" y="1685925"/>
            <a:ext cx="1714277" cy="171427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49"/>
          <p:cNvSpPr txBox="1"/>
          <p:nvPr>
            <p:ph type="title"/>
          </p:nvPr>
        </p:nvSpPr>
        <p:spPr>
          <a:xfrm>
            <a:off x="542934" y="571500"/>
            <a:ext cx="8002791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grpSp>
        <p:nvGrpSpPr>
          <p:cNvPr id="1155" name="Google Shape;1155;p149"/>
          <p:cNvGrpSpPr/>
          <p:nvPr/>
        </p:nvGrpSpPr>
        <p:grpSpPr>
          <a:xfrm>
            <a:off x="572021" y="1146008"/>
            <a:ext cx="7973705" cy="3517671"/>
            <a:chOff x="1525588" y="3056020"/>
            <a:chExt cx="21265981" cy="9380455"/>
          </a:xfrm>
        </p:grpSpPr>
        <p:cxnSp>
          <p:nvCxnSpPr>
            <p:cNvPr id="1156" name="Google Shape;1156;p149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57" name="Google Shape;1157;p149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58" name="Google Shape;1158;p149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59" name="Google Shape;1159;p149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0" name="Google Shape;1160;p149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1" name="Google Shape;1161;p149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2" name="Google Shape;1162;p149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3" name="Google Shape;1163;p149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4" name="Google Shape;1164;p149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5" name="Google Shape;1165;p149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6" name="Google Shape;1166;p149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7" name="Google Shape;1167;p149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8" name="Google Shape;1168;p149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9" name="Google Shape;1169;p149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0" name="Google Shape;1170;p149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1" name="Google Shape;1171;p149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2" name="Google Shape;1172;p149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3" name="Google Shape;1173;p149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4" name="Google Shape;1174;p149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5" name="Google Shape;1175;p149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6" name="Google Shape;1176;p149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7" name="Google Shape;1177;p149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8" name="Google Shape;1178;p149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9" name="Google Shape;1179;p149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80" name="Google Shape;1180;p149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8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82" name="Google Shape;1182;p150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3161804" y="775125"/>
            <a:ext cx="5654477" cy="3649979"/>
          </a:xfrm>
          <a:prstGeom prst="rect">
            <a:avLst/>
          </a:prstGeom>
          <a:noFill/>
          <a:ln>
            <a:noFill/>
          </a:ln>
        </p:spPr>
      </p:pic>
      <p:sp>
        <p:nvSpPr>
          <p:cNvPr id="1183" name="Google Shape;1183;p150"/>
          <p:cNvSpPr/>
          <p:nvPr/>
        </p:nvSpPr>
        <p:spPr>
          <a:xfrm>
            <a:off x="-816166" y="880375"/>
            <a:ext cx="3382310" cy="338275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4" name="Google Shape;1184;p150"/>
          <p:cNvSpPr txBox="1"/>
          <p:nvPr>
            <p:ph type="title"/>
          </p:nvPr>
        </p:nvSpPr>
        <p:spPr>
          <a:xfrm>
            <a:off x="533927" y="1779373"/>
            <a:ext cx="2627877" cy="929439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85" name="Google Shape;1185;p150"/>
          <p:cNvSpPr txBox="1"/>
          <p:nvPr>
            <p:ph idx="1" type="body"/>
          </p:nvPr>
        </p:nvSpPr>
        <p:spPr>
          <a:xfrm>
            <a:off x="552973" y="2786280"/>
            <a:ext cx="2319598" cy="56339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sz="1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86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" name="Google Shape;1187;p151"/>
          <p:cNvSpPr/>
          <p:nvPr/>
        </p:nvSpPr>
        <p:spPr>
          <a:xfrm rot="-5400000">
            <a:off x="1149440" y="-850364"/>
            <a:ext cx="6845120" cy="684422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8" name="Google Shape;1188;p151"/>
          <p:cNvSpPr txBox="1"/>
          <p:nvPr>
            <p:ph type="title"/>
          </p:nvPr>
        </p:nvSpPr>
        <p:spPr>
          <a:xfrm>
            <a:off x="1678269" y="2088228"/>
            <a:ext cx="5787460" cy="967044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89" name="Google Shape;1189;p151"/>
          <p:cNvSpPr/>
          <p:nvPr/>
        </p:nvSpPr>
        <p:spPr>
          <a:xfrm flipH="1" rot="10800000">
            <a:off x="3834504" y="3558746"/>
            <a:ext cx="1474992" cy="199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oogle Shape;78;p17"/>
          <p:cNvGrpSpPr/>
          <p:nvPr/>
        </p:nvGrpSpPr>
        <p:grpSpPr>
          <a:xfrm>
            <a:off x="-972675" y="-672051"/>
            <a:ext cx="10116674" cy="5815551"/>
            <a:chOff x="-2594138" y="-1792136"/>
            <a:chExt cx="26981311" cy="15508135"/>
          </a:xfrm>
        </p:grpSpPr>
        <p:sp>
          <p:nvSpPr>
            <p:cNvPr id="79" name="Google Shape;79;p17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0" name="Google Shape;80;p17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81" name="Google Shape;81;p17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82;p17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83" name="Google Shape;83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7"/>
          <p:cNvSpPr txBox="1"/>
          <p:nvPr>
            <p:ph type="title"/>
          </p:nvPr>
        </p:nvSpPr>
        <p:spPr>
          <a:xfrm>
            <a:off x="713517" y="1485900"/>
            <a:ext cx="5101333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5" name="Google Shape;85;p17"/>
          <p:cNvSpPr txBox="1"/>
          <p:nvPr>
            <p:ph idx="1" type="body"/>
          </p:nvPr>
        </p:nvSpPr>
        <p:spPr>
          <a:xfrm>
            <a:off x="713517" y="2975162"/>
            <a:ext cx="2322744" cy="47267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" name="Google Shape;86;p17"/>
          <p:cNvSpPr txBox="1"/>
          <p:nvPr>
            <p:ph idx="2" type="body"/>
          </p:nvPr>
        </p:nvSpPr>
        <p:spPr>
          <a:xfrm>
            <a:off x="713517" y="4038791"/>
            <a:ext cx="2333985" cy="1662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90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p152"/>
          <p:cNvSpPr/>
          <p:nvPr/>
        </p:nvSpPr>
        <p:spPr>
          <a:xfrm rot="-5400000">
            <a:off x="1149440" y="-850364"/>
            <a:ext cx="6845120" cy="6844228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2" name="Google Shape;1192;p152"/>
          <p:cNvSpPr txBox="1"/>
          <p:nvPr>
            <p:ph type="title"/>
          </p:nvPr>
        </p:nvSpPr>
        <p:spPr>
          <a:xfrm>
            <a:off x="1678269" y="2088228"/>
            <a:ext cx="5787460" cy="967044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300"/>
              <a:buFont typeface="Arial"/>
              <a:buNone/>
              <a:defRPr sz="43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3" name="Google Shape;1193;p152"/>
          <p:cNvSpPr/>
          <p:nvPr/>
        </p:nvSpPr>
        <p:spPr>
          <a:xfrm flipH="1" rot="10800000">
            <a:off x="3834504" y="3558746"/>
            <a:ext cx="1474992" cy="199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94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p153"/>
          <p:cNvSpPr/>
          <p:nvPr/>
        </p:nvSpPr>
        <p:spPr>
          <a:xfrm rot="-5400000">
            <a:off x="1149440" y="-850364"/>
            <a:ext cx="6845120" cy="684422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6" name="Google Shape;1196;p153"/>
          <p:cNvSpPr txBox="1"/>
          <p:nvPr>
            <p:ph type="title"/>
          </p:nvPr>
        </p:nvSpPr>
        <p:spPr>
          <a:xfrm>
            <a:off x="1678269" y="2088228"/>
            <a:ext cx="5787460" cy="967044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7" name="Google Shape;1197;p153"/>
          <p:cNvSpPr/>
          <p:nvPr/>
        </p:nvSpPr>
        <p:spPr>
          <a:xfrm flipH="1" rot="10800000">
            <a:off x="3834504" y="3558746"/>
            <a:ext cx="1474992" cy="199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98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p154"/>
          <p:cNvSpPr/>
          <p:nvPr/>
        </p:nvSpPr>
        <p:spPr>
          <a:xfrm rot="-5400000">
            <a:off x="1149440" y="-850364"/>
            <a:ext cx="6845120" cy="684422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0" name="Google Shape;1200;p154"/>
          <p:cNvSpPr txBox="1"/>
          <p:nvPr>
            <p:ph type="title"/>
          </p:nvPr>
        </p:nvSpPr>
        <p:spPr>
          <a:xfrm>
            <a:off x="1678269" y="2088228"/>
            <a:ext cx="5787460" cy="967044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01" name="Google Shape;1201;p154"/>
          <p:cNvSpPr/>
          <p:nvPr/>
        </p:nvSpPr>
        <p:spPr>
          <a:xfrm flipH="1" rot="10800000">
            <a:off x="3834504" y="3558746"/>
            <a:ext cx="1474992" cy="199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202" name="Shape 1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3" name="Google Shape;1203;p155"/>
          <p:cNvSpPr/>
          <p:nvPr/>
        </p:nvSpPr>
        <p:spPr>
          <a:xfrm rot="-5400000">
            <a:off x="1149440" y="-850364"/>
            <a:ext cx="6845120" cy="684422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4" name="Google Shape;1204;p155"/>
          <p:cNvSpPr txBox="1"/>
          <p:nvPr>
            <p:ph type="title"/>
          </p:nvPr>
        </p:nvSpPr>
        <p:spPr>
          <a:xfrm>
            <a:off x="1678269" y="2088228"/>
            <a:ext cx="5787460" cy="967044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05" name="Google Shape;1205;p155"/>
          <p:cNvSpPr/>
          <p:nvPr/>
        </p:nvSpPr>
        <p:spPr>
          <a:xfrm flipH="1" rot="10800000">
            <a:off x="3834504" y="3558746"/>
            <a:ext cx="1474992" cy="199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206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" name="Google Shape;1207;p156"/>
          <p:cNvSpPr txBox="1"/>
          <p:nvPr>
            <p:ph idx="1" type="body"/>
          </p:nvPr>
        </p:nvSpPr>
        <p:spPr>
          <a:xfrm>
            <a:off x="491448" y="1885950"/>
            <a:ext cx="671890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9400"/>
              <a:buNone/>
              <a:defRPr sz="9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43712E"/>
              </a:buClr>
              <a:buSzPts val="94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208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Google Shape;1209;p157"/>
          <p:cNvSpPr txBox="1"/>
          <p:nvPr>
            <p:ph idx="1" type="body"/>
          </p:nvPr>
        </p:nvSpPr>
        <p:spPr>
          <a:xfrm>
            <a:off x="491448" y="1885950"/>
            <a:ext cx="671890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9400"/>
              <a:buNone/>
              <a:defRPr sz="9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43712E"/>
              </a:buClr>
              <a:buSzPts val="94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210" name="Shape 1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1" name="Google Shape;1211;p158"/>
          <p:cNvSpPr txBox="1"/>
          <p:nvPr>
            <p:ph idx="1" type="body"/>
          </p:nvPr>
        </p:nvSpPr>
        <p:spPr>
          <a:xfrm>
            <a:off x="572021" y="2338008"/>
            <a:ext cx="7971387" cy="190742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5000"/>
              <a:buNone/>
              <a:defRPr sz="1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212" name="Shape 1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3" name="Google Shape;1213;p159"/>
          <p:cNvSpPr txBox="1"/>
          <p:nvPr>
            <p:ph idx="1" type="body"/>
          </p:nvPr>
        </p:nvSpPr>
        <p:spPr>
          <a:xfrm>
            <a:off x="572021" y="2338009"/>
            <a:ext cx="7971387" cy="188292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4083"/>
              </a:buClr>
              <a:buSzPts val="15000"/>
              <a:buNone/>
              <a:defRPr sz="1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214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p160"/>
          <p:cNvSpPr txBox="1"/>
          <p:nvPr>
            <p:ph idx="1" type="body"/>
          </p:nvPr>
        </p:nvSpPr>
        <p:spPr>
          <a:xfrm>
            <a:off x="539426" y="1222246"/>
            <a:ext cx="6598199" cy="2539157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400"/>
              <a:buNone/>
              <a:defRPr sz="9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216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p161"/>
          <p:cNvSpPr txBox="1"/>
          <p:nvPr>
            <p:ph idx="1" type="body"/>
          </p:nvPr>
        </p:nvSpPr>
        <p:spPr>
          <a:xfrm>
            <a:off x="539426" y="1222246"/>
            <a:ext cx="6598199" cy="2539157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400"/>
              <a:buNone/>
              <a:defRPr sz="9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18"/>
          <p:cNvGrpSpPr/>
          <p:nvPr/>
        </p:nvGrpSpPr>
        <p:grpSpPr>
          <a:xfrm>
            <a:off x="-972675" y="-672051"/>
            <a:ext cx="10116674" cy="5815551"/>
            <a:chOff x="-2594138" y="-1792136"/>
            <a:chExt cx="26981311" cy="15508135"/>
          </a:xfrm>
        </p:grpSpPr>
        <p:sp>
          <p:nvSpPr>
            <p:cNvPr id="89" name="Google Shape;89;p18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0" name="Google Shape;90;p18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91" name="Google Shape;91;p18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92;p18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93" name="Google Shape;93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8"/>
          <p:cNvSpPr txBox="1"/>
          <p:nvPr>
            <p:ph type="title"/>
          </p:nvPr>
        </p:nvSpPr>
        <p:spPr>
          <a:xfrm>
            <a:off x="713517" y="1485900"/>
            <a:ext cx="5101333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" name="Google Shape;95;p18"/>
          <p:cNvSpPr txBox="1"/>
          <p:nvPr>
            <p:ph idx="1" type="body"/>
          </p:nvPr>
        </p:nvSpPr>
        <p:spPr>
          <a:xfrm>
            <a:off x="713517" y="2975162"/>
            <a:ext cx="2322744" cy="47267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6" name="Google Shape;96;p18"/>
          <p:cNvSpPr txBox="1"/>
          <p:nvPr>
            <p:ph idx="2" type="body"/>
          </p:nvPr>
        </p:nvSpPr>
        <p:spPr>
          <a:xfrm>
            <a:off x="713517" y="4038791"/>
            <a:ext cx="2333985" cy="1662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218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9" name="Google Shape;1219;p162"/>
          <p:cNvSpPr txBox="1"/>
          <p:nvPr>
            <p:ph idx="1" type="body"/>
          </p:nvPr>
        </p:nvSpPr>
        <p:spPr>
          <a:xfrm>
            <a:off x="595485" y="1187956"/>
            <a:ext cx="8010184" cy="375988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28100"/>
              <a:buNone/>
              <a:defRPr sz="281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20" name="Google Shape;1220;p162"/>
          <p:cNvSpPr txBox="1"/>
          <p:nvPr>
            <p:ph type="title"/>
          </p:nvPr>
        </p:nvSpPr>
        <p:spPr>
          <a:xfrm>
            <a:off x="550592" y="515375"/>
            <a:ext cx="7971387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221" name="Shape 1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2" name="Google Shape;1222;p163"/>
          <p:cNvSpPr txBox="1"/>
          <p:nvPr>
            <p:ph idx="1" type="body"/>
          </p:nvPr>
        </p:nvSpPr>
        <p:spPr>
          <a:xfrm>
            <a:off x="595485" y="1187956"/>
            <a:ext cx="8010184" cy="375988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4083"/>
              </a:buClr>
              <a:buSzPts val="28100"/>
              <a:buNone/>
              <a:defRPr sz="281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23" name="Google Shape;1223;p163"/>
          <p:cNvSpPr txBox="1"/>
          <p:nvPr>
            <p:ph type="title"/>
          </p:nvPr>
        </p:nvSpPr>
        <p:spPr>
          <a:xfrm>
            <a:off x="550592" y="515375"/>
            <a:ext cx="7971387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224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" name="Google Shape;1225;p164"/>
          <p:cNvSpPr/>
          <p:nvPr/>
        </p:nvSpPr>
        <p:spPr>
          <a:xfrm>
            <a:off x="-783622" y="1223199"/>
            <a:ext cx="2696751" cy="269710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164"/>
          <p:cNvSpPr txBox="1"/>
          <p:nvPr>
            <p:ph type="title"/>
          </p:nvPr>
        </p:nvSpPr>
        <p:spPr>
          <a:xfrm>
            <a:off x="550592" y="2122273"/>
            <a:ext cx="5264259" cy="586539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4300"/>
              <a:buFont typeface="Arial"/>
              <a:buNone/>
              <a:defRPr sz="4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27" name="Google Shape;1227;p164"/>
          <p:cNvSpPr txBox="1"/>
          <p:nvPr>
            <p:ph idx="1" type="body"/>
          </p:nvPr>
        </p:nvSpPr>
        <p:spPr>
          <a:xfrm>
            <a:off x="571507" y="2786280"/>
            <a:ext cx="3886208" cy="56339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228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165"/>
          <p:cNvSpPr/>
          <p:nvPr/>
        </p:nvSpPr>
        <p:spPr>
          <a:xfrm>
            <a:off x="-783622" y="1223199"/>
            <a:ext cx="2696751" cy="269710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0" name="Google Shape;1230;p165"/>
          <p:cNvSpPr txBox="1"/>
          <p:nvPr>
            <p:ph type="title"/>
          </p:nvPr>
        </p:nvSpPr>
        <p:spPr>
          <a:xfrm>
            <a:off x="522793" y="1816443"/>
            <a:ext cx="2403722" cy="892369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31" name="Google Shape;1231;p165"/>
          <p:cNvSpPr txBox="1"/>
          <p:nvPr>
            <p:ph idx="1" type="body"/>
          </p:nvPr>
        </p:nvSpPr>
        <p:spPr>
          <a:xfrm>
            <a:off x="552973" y="2786280"/>
            <a:ext cx="2284308" cy="56339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300"/>
              <a:buFont typeface="Arial"/>
              <a:buNone/>
              <a:defRPr sz="13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2" name="Google Shape;1232;p165"/>
          <p:cNvSpPr txBox="1"/>
          <p:nvPr>
            <p:ph idx="2" type="body"/>
          </p:nvPr>
        </p:nvSpPr>
        <p:spPr>
          <a:xfrm>
            <a:off x="3316679" y="1956884"/>
            <a:ext cx="1168836" cy="59769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3" name="Google Shape;1233;p165"/>
          <p:cNvSpPr txBox="1"/>
          <p:nvPr>
            <p:ph idx="3" type="body"/>
          </p:nvPr>
        </p:nvSpPr>
        <p:spPr>
          <a:xfrm>
            <a:off x="4654680" y="1956884"/>
            <a:ext cx="1168836" cy="59769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4" name="Google Shape;1234;p165"/>
          <p:cNvSpPr txBox="1"/>
          <p:nvPr>
            <p:ph idx="4" type="body"/>
          </p:nvPr>
        </p:nvSpPr>
        <p:spPr>
          <a:xfrm>
            <a:off x="5974299" y="1956884"/>
            <a:ext cx="1168836" cy="59769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5" name="Google Shape;1235;p165"/>
          <p:cNvSpPr txBox="1"/>
          <p:nvPr>
            <p:ph idx="5" type="body"/>
          </p:nvPr>
        </p:nvSpPr>
        <p:spPr>
          <a:xfrm>
            <a:off x="3316679" y="3438852"/>
            <a:ext cx="1168836" cy="59769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6" name="Google Shape;1236;p165"/>
          <p:cNvSpPr txBox="1"/>
          <p:nvPr>
            <p:ph idx="6" type="body"/>
          </p:nvPr>
        </p:nvSpPr>
        <p:spPr>
          <a:xfrm>
            <a:off x="4654680" y="3438852"/>
            <a:ext cx="1160171" cy="59769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7" name="Google Shape;1237;p165"/>
          <p:cNvSpPr txBox="1"/>
          <p:nvPr>
            <p:ph idx="7" type="body"/>
          </p:nvPr>
        </p:nvSpPr>
        <p:spPr>
          <a:xfrm>
            <a:off x="5974299" y="3438852"/>
            <a:ext cx="1189231" cy="59769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238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p166"/>
          <p:cNvSpPr/>
          <p:nvPr/>
        </p:nvSpPr>
        <p:spPr>
          <a:xfrm>
            <a:off x="-783622" y="1223199"/>
            <a:ext cx="2696751" cy="269710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0" name="Google Shape;1240;p166"/>
          <p:cNvSpPr txBox="1"/>
          <p:nvPr>
            <p:ph type="title"/>
          </p:nvPr>
        </p:nvSpPr>
        <p:spPr>
          <a:xfrm>
            <a:off x="533927" y="1779373"/>
            <a:ext cx="2338645" cy="929439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41" name="Google Shape;1241;p166"/>
          <p:cNvSpPr txBox="1"/>
          <p:nvPr>
            <p:ph idx="1" type="body"/>
          </p:nvPr>
        </p:nvSpPr>
        <p:spPr>
          <a:xfrm>
            <a:off x="552973" y="2786280"/>
            <a:ext cx="2319598" cy="56339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300"/>
              <a:buFont typeface="Arial"/>
              <a:buNone/>
              <a:defRPr sz="13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2" name="Google Shape;1242;p166"/>
          <p:cNvSpPr txBox="1"/>
          <p:nvPr/>
        </p:nvSpPr>
        <p:spPr>
          <a:xfrm>
            <a:off x="3280292" y="1399403"/>
            <a:ext cx="444785" cy="5838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3" name="Google Shape;1243;p166"/>
          <p:cNvSpPr txBox="1"/>
          <p:nvPr>
            <p:ph idx="2" type="body"/>
          </p:nvPr>
        </p:nvSpPr>
        <p:spPr>
          <a:xfrm>
            <a:off x="3288879" y="1956884"/>
            <a:ext cx="1168836" cy="59769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4" name="Google Shape;1244;p166"/>
          <p:cNvSpPr txBox="1"/>
          <p:nvPr/>
        </p:nvSpPr>
        <p:spPr>
          <a:xfrm>
            <a:off x="4629142" y="1399403"/>
            <a:ext cx="444785" cy="5838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5" name="Google Shape;1245;p166"/>
          <p:cNvSpPr txBox="1"/>
          <p:nvPr>
            <p:ph idx="3" type="body"/>
          </p:nvPr>
        </p:nvSpPr>
        <p:spPr>
          <a:xfrm>
            <a:off x="4654680" y="1956884"/>
            <a:ext cx="1168836" cy="59769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6" name="Google Shape;1246;p166"/>
          <p:cNvSpPr txBox="1"/>
          <p:nvPr/>
        </p:nvSpPr>
        <p:spPr>
          <a:xfrm>
            <a:off x="6142646" y="1399403"/>
            <a:ext cx="444785" cy="5838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7" name="Google Shape;1247;p166"/>
          <p:cNvSpPr txBox="1"/>
          <p:nvPr>
            <p:ph idx="4" type="body"/>
          </p:nvPr>
        </p:nvSpPr>
        <p:spPr>
          <a:xfrm>
            <a:off x="6131829" y="1956884"/>
            <a:ext cx="1168836" cy="59769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8" name="Google Shape;1248;p166"/>
          <p:cNvSpPr txBox="1"/>
          <p:nvPr/>
        </p:nvSpPr>
        <p:spPr>
          <a:xfrm>
            <a:off x="7602870" y="1399403"/>
            <a:ext cx="444785" cy="5838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9" name="Google Shape;1249;p166"/>
          <p:cNvSpPr txBox="1"/>
          <p:nvPr>
            <p:ph idx="5" type="body"/>
          </p:nvPr>
        </p:nvSpPr>
        <p:spPr>
          <a:xfrm>
            <a:off x="7614598" y="1956884"/>
            <a:ext cx="1168836" cy="59769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0" name="Google Shape;1250;p166"/>
          <p:cNvSpPr txBox="1"/>
          <p:nvPr/>
        </p:nvSpPr>
        <p:spPr>
          <a:xfrm>
            <a:off x="3266987" y="2895343"/>
            <a:ext cx="444785" cy="5838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1" name="Google Shape;1251;p166"/>
          <p:cNvSpPr txBox="1"/>
          <p:nvPr>
            <p:ph idx="6" type="body"/>
          </p:nvPr>
        </p:nvSpPr>
        <p:spPr>
          <a:xfrm>
            <a:off x="3288879" y="3438852"/>
            <a:ext cx="1168836" cy="59769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2" name="Google Shape;1252;p166"/>
          <p:cNvSpPr txBox="1"/>
          <p:nvPr/>
        </p:nvSpPr>
        <p:spPr>
          <a:xfrm>
            <a:off x="4638409" y="2895343"/>
            <a:ext cx="444785" cy="5838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166"/>
          <p:cNvSpPr txBox="1"/>
          <p:nvPr>
            <p:ph idx="7" type="body"/>
          </p:nvPr>
        </p:nvSpPr>
        <p:spPr>
          <a:xfrm>
            <a:off x="4654680" y="3438852"/>
            <a:ext cx="1160171" cy="59769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4" name="Google Shape;1254;p166"/>
          <p:cNvSpPr txBox="1"/>
          <p:nvPr/>
        </p:nvSpPr>
        <p:spPr>
          <a:xfrm>
            <a:off x="6142646" y="2895343"/>
            <a:ext cx="444785" cy="5838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5" name="Google Shape;1255;p166"/>
          <p:cNvSpPr txBox="1"/>
          <p:nvPr>
            <p:ph idx="8" type="body"/>
          </p:nvPr>
        </p:nvSpPr>
        <p:spPr>
          <a:xfrm>
            <a:off x="6131829" y="3438852"/>
            <a:ext cx="1189231" cy="59769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6" name="Google Shape;1256;p166"/>
          <p:cNvSpPr txBox="1"/>
          <p:nvPr/>
        </p:nvSpPr>
        <p:spPr>
          <a:xfrm>
            <a:off x="7603642" y="2895343"/>
            <a:ext cx="444785" cy="5838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7" name="Google Shape;1257;p166"/>
          <p:cNvSpPr txBox="1"/>
          <p:nvPr>
            <p:ph idx="9" type="body"/>
          </p:nvPr>
        </p:nvSpPr>
        <p:spPr>
          <a:xfrm>
            <a:off x="7614598" y="3438852"/>
            <a:ext cx="1173178" cy="59769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58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Google Shape;1259;p167"/>
          <p:cNvSpPr txBox="1"/>
          <p:nvPr>
            <p:ph type="title"/>
          </p:nvPr>
        </p:nvSpPr>
        <p:spPr>
          <a:xfrm>
            <a:off x="572021" y="1643350"/>
            <a:ext cx="3277230" cy="103865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0" name="Google Shape;1260;p167"/>
          <p:cNvSpPr txBox="1"/>
          <p:nvPr>
            <p:ph idx="1" type="body"/>
          </p:nvPr>
        </p:nvSpPr>
        <p:spPr>
          <a:xfrm>
            <a:off x="591067" y="2759466"/>
            <a:ext cx="3254473" cy="12124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61" name="Google Shape;1261;p167"/>
          <p:cNvSpPr/>
          <p:nvPr/>
        </p:nvSpPr>
        <p:spPr>
          <a:xfrm>
            <a:off x="4572000" y="0"/>
            <a:ext cx="4571999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2" name="Google Shape;1262;p167"/>
          <p:cNvSpPr txBox="1"/>
          <p:nvPr>
            <p:ph idx="2" type="body"/>
          </p:nvPr>
        </p:nvSpPr>
        <p:spPr>
          <a:xfrm>
            <a:off x="5063429" y="1643349"/>
            <a:ext cx="2874265" cy="25857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63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Google Shape;1264;p168"/>
          <p:cNvSpPr txBox="1"/>
          <p:nvPr>
            <p:ph type="title"/>
          </p:nvPr>
        </p:nvSpPr>
        <p:spPr>
          <a:xfrm>
            <a:off x="572021" y="1643350"/>
            <a:ext cx="3277230" cy="103865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5" name="Google Shape;1265;p168"/>
          <p:cNvSpPr txBox="1"/>
          <p:nvPr>
            <p:ph idx="1" type="body"/>
          </p:nvPr>
        </p:nvSpPr>
        <p:spPr>
          <a:xfrm>
            <a:off x="591067" y="2759466"/>
            <a:ext cx="3254473" cy="12124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66" name="Google Shape;1266;p168"/>
          <p:cNvSpPr/>
          <p:nvPr/>
        </p:nvSpPr>
        <p:spPr>
          <a:xfrm>
            <a:off x="4572000" y="0"/>
            <a:ext cx="4571999" cy="51435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7" name="Google Shape;1267;p168"/>
          <p:cNvSpPr txBox="1"/>
          <p:nvPr>
            <p:ph idx="2" type="body"/>
          </p:nvPr>
        </p:nvSpPr>
        <p:spPr>
          <a:xfrm>
            <a:off x="5063429" y="1643349"/>
            <a:ext cx="2874265" cy="25857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68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" name="Google Shape;1269;p169"/>
          <p:cNvSpPr/>
          <p:nvPr/>
        </p:nvSpPr>
        <p:spPr>
          <a:xfrm>
            <a:off x="-1753682" y="-713379"/>
            <a:ext cx="6569403" cy="6570258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0" name="Google Shape;1270;p169"/>
          <p:cNvSpPr txBox="1"/>
          <p:nvPr>
            <p:ph type="title"/>
          </p:nvPr>
        </p:nvSpPr>
        <p:spPr>
          <a:xfrm>
            <a:off x="549086" y="1417941"/>
            <a:ext cx="3222323" cy="141135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400"/>
              <a:buFont typeface="Arial"/>
              <a:buNone/>
              <a:defRPr b="0" i="0" sz="104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71" name="Google Shape;1271;p169"/>
          <p:cNvSpPr txBox="1"/>
          <p:nvPr>
            <p:ph idx="1" type="body"/>
          </p:nvPr>
        </p:nvSpPr>
        <p:spPr>
          <a:xfrm>
            <a:off x="569895" y="2908167"/>
            <a:ext cx="3203074" cy="80383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72" name="Google Shape;1272;p169"/>
          <p:cNvSpPr txBox="1"/>
          <p:nvPr>
            <p:ph idx="2" type="body"/>
          </p:nvPr>
        </p:nvSpPr>
        <p:spPr>
          <a:xfrm>
            <a:off x="5349534" y="1700213"/>
            <a:ext cx="2870818" cy="1743075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73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Google Shape;1274;p170"/>
          <p:cNvSpPr/>
          <p:nvPr/>
        </p:nvSpPr>
        <p:spPr>
          <a:xfrm>
            <a:off x="-1753682" y="-713379"/>
            <a:ext cx="6569403" cy="6570258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5" name="Google Shape;1275;p170"/>
          <p:cNvSpPr txBox="1"/>
          <p:nvPr>
            <p:ph type="title"/>
          </p:nvPr>
        </p:nvSpPr>
        <p:spPr>
          <a:xfrm>
            <a:off x="549086" y="1417941"/>
            <a:ext cx="3222323" cy="141135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400"/>
              <a:buFont typeface="Arial"/>
              <a:buNone/>
              <a:defRPr b="0" i="0" sz="104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76" name="Google Shape;1276;p170"/>
          <p:cNvSpPr txBox="1"/>
          <p:nvPr>
            <p:ph idx="1" type="body"/>
          </p:nvPr>
        </p:nvSpPr>
        <p:spPr>
          <a:xfrm>
            <a:off x="569895" y="2908167"/>
            <a:ext cx="3203074" cy="80383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77" name="Google Shape;1277;p170"/>
          <p:cNvSpPr txBox="1"/>
          <p:nvPr>
            <p:ph idx="2" type="body"/>
          </p:nvPr>
        </p:nvSpPr>
        <p:spPr>
          <a:xfrm>
            <a:off x="5349534" y="1700213"/>
            <a:ext cx="2870818" cy="1743075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78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Google Shape;1279;p171"/>
          <p:cNvSpPr/>
          <p:nvPr/>
        </p:nvSpPr>
        <p:spPr>
          <a:xfrm>
            <a:off x="3537703" y="1428750"/>
            <a:ext cx="2057132" cy="2057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0" name="Google Shape;1280;p171"/>
          <p:cNvSpPr/>
          <p:nvPr/>
        </p:nvSpPr>
        <p:spPr>
          <a:xfrm>
            <a:off x="6264220" y="1428750"/>
            <a:ext cx="2057132" cy="2057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1" name="Google Shape;1281;p171"/>
          <p:cNvSpPr/>
          <p:nvPr/>
        </p:nvSpPr>
        <p:spPr>
          <a:xfrm>
            <a:off x="811187" y="1428750"/>
            <a:ext cx="2057132" cy="2057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2" name="Google Shape;1282;p171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83" name="Google Shape;1283;p171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4" name="Google Shape;1284;p171"/>
          <p:cNvSpPr txBox="1"/>
          <p:nvPr>
            <p:ph idx="2" type="body"/>
          </p:nvPr>
        </p:nvSpPr>
        <p:spPr>
          <a:xfrm>
            <a:off x="826771" y="2063752"/>
            <a:ext cx="2057132" cy="9983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5" name="Google Shape;1285;p171"/>
          <p:cNvSpPr txBox="1"/>
          <p:nvPr>
            <p:ph idx="3" type="body"/>
          </p:nvPr>
        </p:nvSpPr>
        <p:spPr>
          <a:xfrm>
            <a:off x="572021" y="3687950"/>
            <a:ext cx="2499987" cy="9983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1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6" name="Google Shape;1286;p171"/>
          <p:cNvSpPr txBox="1"/>
          <p:nvPr>
            <p:ph idx="4" type="body"/>
          </p:nvPr>
        </p:nvSpPr>
        <p:spPr>
          <a:xfrm>
            <a:off x="3537703" y="2063752"/>
            <a:ext cx="2057132" cy="9983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7" name="Google Shape;1287;p171"/>
          <p:cNvSpPr txBox="1"/>
          <p:nvPr>
            <p:ph idx="5" type="body"/>
          </p:nvPr>
        </p:nvSpPr>
        <p:spPr>
          <a:xfrm>
            <a:off x="3314864" y="3687950"/>
            <a:ext cx="2499987" cy="9983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21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8" name="Google Shape;1288;p171"/>
          <p:cNvSpPr txBox="1"/>
          <p:nvPr>
            <p:ph idx="6" type="body"/>
          </p:nvPr>
        </p:nvSpPr>
        <p:spPr>
          <a:xfrm>
            <a:off x="6264220" y="2063752"/>
            <a:ext cx="2057132" cy="9983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9" name="Google Shape;1289;p171"/>
          <p:cNvSpPr txBox="1"/>
          <p:nvPr>
            <p:ph idx="7" type="body"/>
          </p:nvPr>
        </p:nvSpPr>
        <p:spPr>
          <a:xfrm>
            <a:off x="6057707" y="3687950"/>
            <a:ext cx="2499987" cy="9983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21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oogle Shape;98;p19"/>
          <p:cNvGrpSpPr/>
          <p:nvPr/>
        </p:nvGrpSpPr>
        <p:grpSpPr>
          <a:xfrm>
            <a:off x="-972675" y="-672051"/>
            <a:ext cx="10116674" cy="5815551"/>
            <a:chOff x="-2594138" y="-1792136"/>
            <a:chExt cx="26981311" cy="15508135"/>
          </a:xfrm>
        </p:grpSpPr>
        <p:sp>
          <p:nvSpPr>
            <p:cNvPr id="99" name="Google Shape;99;p19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0" name="Google Shape;100;p19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101" name="Google Shape;101;p19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19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03" name="Google Shape;103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9"/>
          <p:cNvSpPr txBox="1"/>
          <p:nvPr>
            <p:ph type="title"/>
          </p:nvPr>
        </p:nvSpPr>
        <p:spPr>
          <a:xfrm>
            <a:off x="713517" y="1485900"/>
            <a:ext cx="5101333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5" name="Google Shape;105;p19"/>
          <p:cNvSpPr txBox="1"/>
          <p:nvPr>
            <p:ph idx="1" type="body"/>
          </p:nvPr>
        </p:nvSpPr>
        <p:spPr>
          <a:xfrm>
            <a:off x="713517" y="2975162"/>
            <a:ext cx="2322744" cy="47267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6" name="Google Shape;106;p19"/>
          <p:cNvSpPr txBox="1"/>
          <p:nvPr>
            <p:ph idx="2" type="body"/>
          </p:nvPr>
        </p:nvSpPr>
        <p:spPr>
          <a:xfrm>
            <a:off x="713517" y="4038791"/>
            <a:ext cx="2333985" cy="1662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90" name="Shape 1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1" name="Google Shape;1291;p172"/>
          <p:cNvSpPr txBox="1"/>
          <p:nvPr>
            <p:ph type="title"/>
          </p:nvPr>
        </p:nvSpPr>
        <p:spPr>
          <a:xfrm>
            <a:off x="579439" y="934099"/>
            <a:ext cx="3925045" cy="10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3300"/>
              <a:buFont typeface="Arial"/>
              <a:buNone/>
              <a:defRPr b="0" i="0" sz="33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92" name="Google Shape;1292;p172"/>
          <p:cNvSpPr/>
          <p:nvPr/>
        </p:nvSpPr>
        <p:spPr>
          <a:xfrm flipH="1" rot="10800000">
            <a:off x="579439" y="2615400"/>
            <a:ext cx="438827" cy="2395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3" name="Google Shape;1293;p172"/>
          <p:cNvSpPr/>
          <p:nvPr/>
        </p:nvSpPr>
        <p:spPr>
          <a:xfrm flipH="1" rot="10800000">
            <a:off x="4693703" y="2615400"/>
            <a:ext cx="438827" cy="2395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4" name="Google Shape;1294;p172"/>
          <p:cNvSpPr txBox="1"/>
          <p:nvPr>
            <p:ph idx="1" type="body"/>
          </p:nvPr>
        </p:nvSpPr>
        <p:spPr>
          <a:xfrm>
            <a:off x="579164" y="2224327"/>
            <a:ext cx="3849980" cy="30194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5" name="Google Shape;1295;p172"/>
          <p:cNvSpPr txBox="1"/>
          <p:nvPr>
            <p:ph idx="2" type="body"/>
          </p:nvPr>
        </p:nvSpPr>
        <p:spPr>
          <a:xfrm>
            <a:off x="572021" y="2782055"/>
            <a:ext cx="3885694" cy="15430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6" name="Google Shape;1296;p172"/>
          <p:cNvSpPr txBox="1"/>
          <p:nvPr>
            <p:ph idx="3" type="body"/>
          </p:nvPr>
        </p:nvSpPr>
        <p:spPr>
          <a:xfrm>
            <a:off x="4693428" y="2224327"/>
            <a:ext cx="3849980" cy="30194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7" name="Google Shape;1297;p172"/>
          <p:cNvSpPr txBox="1"/>
          <p:nvPr>
            <p:ph idx="4" type="body"/>
          </p:nvPr>
        </p:nvSpPr>
        <p:spPr>
          <a:xfrm>
            <a:off x="4686285" y="2782055"/>
            <a:ext cx="3885694" cy="15430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98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173"/>
          <p:cNvSpPr/>
          <p:nvPr/>
        </p:nvSpPr>
        <p:spPr>
          <a:xfrm>
            <a:off x="-1753682" y="-713379"/>
            <a:ext cx="6569403" cy="6570258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300" name="Google Shape;1300;p173"/>
          <p:cNvSpPr/>
          <p:nvPr>
            <p:ph idx="2" type="pic"/>
          </p:nvPr>
        </p:nvSpPr>
        <p:spPr>
          <a:xfrm>
            <a:off x="3573591" y="0"/>
            <a:ext cx="5570409" cy="514350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173"/>
          <p:cNvSpPr txBox="1"/>
          <p:nvPr>
            <p:ph type="title"/>
          </p:nvPr>
        </p:nvSpPr>
        <p:spPr>
          <a:xfrm>
            <a:off x="540282" y="1806179"/>
            <a:ext cx="3462755" cy="765572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4300"/>
              <a:buFont typeface="Arial"/>
              <a:buNone/>
              <a:defRPr sz="4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02" name="Google Shape;1302;p173"/>
          <p:cNvSpPr txBox="1"/>
          <p:nvPr>
            <p:ph idx="1" type="body"/>
          </p:nvPr>
        </p:nvSpPr>
        <p:spPr>
          <a:xfrm>
            <a:off x="532829" y="2732079"/>
            <a:ext cx="3462755" cy="80383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303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" name="Google Shape;1304;p174"/>
          <p:cNvSpPr/>
          <p:nvPr/>
        </p:nvSpPr>
        <p:spPr>
          <a:xfrm>
            <a:off x="0" y="0"/>
            <a:ext cx="9144000" cy="257175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5" name="Google Shape;1305;p1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06" name="Google Shape;1306;p174"/>
          <p:cNvSpPr txBox="1"/>
          <p:nvPr>
            <p:ph type="title"/>
          </p:nvPr>
        </p:nvSpPr>
        <p:spPr>
          <a:xfrm>
            <a:off x="829162" y="1164147"/>
            <a:ext cx="7227080" cy="44712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07" name="Google Shape;1307;p174"/>
          <p:cNvSpPr txBox="1"/>
          <p:nvPr>
            <p:ph idx="1" type="body"/>
          </p:nvPr>
        </p:nvSpPr>
        <p:spPr>
          <a:xfrm>
            <a:off x="829162" y="1661684"/>
            <a:ext cx="7227080" cy="34809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08" name="Google Shape;1308;p174"/>
          <p:cNvSpPr/>
          <p:nvPr>
            <p:ph idx="2" type="pic"/>
          </p:nvPr>
        </p:nvSpPr>
        <p:spPr>
          <a:xfrm>
            <a:off x="759008" y="2757840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9" name="Google Shape;1309;p174"/>
          <p:cNvSpPr txBox="1"/>
          <p:nvPr>
            <p:ph idx="3" type="body"/>
          </p:nvPr>
        </p:nvSpPr>
        <p:spPr>
          <a:xfrm>
            <a:off x="589892" y="4147030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0" name="Google Shape;1310;p174"/>
          <p:cNvSpPr txBox="1"/>
          <p:nvPr>
            <p:ph idx="4" type="body"/>
          </p:nvPr>
        </p:nvSpPr>
        <p:spPr>
          <a:xfrm>
            <a:off x="589892" y="4383936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31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p175"/>
          <p:cNvSpPr/>
          <p:nvPr/>
        </p:nvSpPr>
        <p:spPr>
          <a:xfrm>
            <a:off x="0" y="0"/>
            <a:ext cx="9144000" cy="257175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13" name="Google Shape;1313;p1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14" name="Google Shape;1314;p175"/>
          <p:cNvSpPr txBox="1"/>
          <p:nvPr>
            <p:ph type="title"/>
          </p:nvPr>
        </p:nvSpPr>
        <p:spPr>
          <a:xfrm>
            <a:off x="829162" y="1164147"/>
            <a:ext cx="7227080" cy="44712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15" name="Google Shape;1315;p175"/>
          <p:cNvSpPr txBox="1"/>
          <p:nvPr>
            <p:ph idx="1" type="body"/>
          </p:nvPr>
        </p:nvSpPr>
        <p:spPr>
          <a:xfrm>
            <a:off x="829162" y="1661684"/>
            <a:ext cx="7227080" cy="34809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6" name="Google Shape;1316;p175"/>
          <p:cNvSpPr/>
          <p:nvPr>
            <p:ph idx="2" type="pic"/>
          </p:nvPr>
        </p:nvSpPr>
        <p:spPr>
          <a:xfrm>
            <a:off x="759008" y="2753758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7" name="Google Shape;1317;p175"/>
          <p:cNvSpPr txBox="1"/>
          <p:nvPr>
            <p:ph idx="3" type="body"/>
          </p:nvPr>
        </p:nvSpPr>
        <p:spPr>
          <a:xfrm>
            <a:off x="589892" y="4152473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8" name="Google Shape;1318;p175"/>
          <p:cNvSpPr txBox="1"/>
          <p:nvPr>
            <p:ph idx="4" type="body"/>
          </p:nvPr>
        </p:nvSpPr>
        <p:spPr>
          <a:xfrm>
            <a:off x="589892" y="4389379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9" name="Google Shape;1319;p175"/>
          <p:cNvSpPr/>
          <p:nvPr>
            <p:ph idx="5" type="pic"/>
          </p:nvPr>
        </p:nvSpPr>
        <p:spPr>
          <a:xfrm>
            <a:off x="2916504" y="2753758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0" name="Google Shape;1320;p175"/>
          <p:cNvSpPr txBox="1"/>
          <p:nvPr>
            <p:ph idx="6" type="body"/>
          </p:nvPr>
        </p:nvSpPr>
        <p:spPr>
          <a:xfrm>
            <a:off x="2775927" y="4152472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21" name="Google Shape;1321;p175"/>
          <p:cNvSpPr txBox="1"/>
          <p:nvPr>
            <p:ph idx="7" type="body"/>
          </p:nvPr>
        </p:nvSpPr>
        <p:spPr>
          <a:xfrm>
            <a:off x="2775927" y="4389379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322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3" name="Google Shape;1323;p176"/>
          <p:cNvSpPr/>
          <p:nvPr/>
        </p:nvSpPr>
        <p:spPr>
          <a:xfrm>
            <a:off x="0" y="0"/>
            <a:ext cx="9144000" cy="257175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4" name="Google Shape;1324;p1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25" name="Google Shape;1325;p176"/>
          <p:cNvSpPr txBox="1"/>
          <p:nvPr>
            <p:ph type="title"/>
          </p:nvPr>
        </p:nvSpPr>
        <p:spPr>
          <a:xfrm>
            <a:off x="829162" y="1164147"/>
            <a:ext cx="7227080" cy="44712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26" name="Google Shape;1326;p176"/>
          <p:cNvSpPr txBox="1"/>
          <p:nvPr>
            <p:ph idx="1" type="body"/>
          </p:nvPr>
        </p:nvSpPr>
        <p:spPr>
          <a:xfrm>
            <a:off x="829162" y="1661684"/>
            <a:ext cx="7227080" cy="34809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27" name="Google Shape;1327;p176"/>
          <p:cNvSpPr/>
          <p:nvPr>
            <p:ph idx="2" type="pic"/>
          </p:nvPr>
        </p:nvSpPr>
        <p:spPr>
          <a:xfrm>
            <a:off x="759008" y="2757840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8" name="Google Shape;1328;p176"/>
          <p:cNvSpPr/>
          <p:nvPr>
            <p:ph idx="3" type="pic"/>
          </p:nvPr>
        </p:nvSpPr>
        <p:spPr>
          <a:xfrm>
            <a:off x="2916504" y="2757840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9" name="Google Shape;1329;p176"/>
          <p:cNvSpPr/>
          <p:nvPr>
            <p:ph idx="4" type="pic"/>
          </p:nvPr>
        </p:nvSpPr>
        <p:spPr>
          <a:xfrm>
            <a:off x="5123106" y="2757840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0" name="Google Shape;1330;p176"/>
          <p:cNvSpPr txBox="1"/>
          <p:nvPr>
            <p:ph idx="5" type="body"/>
          </p:nvPr>
        </p:nvSpPr>
        <p:spPr>
          <a:xfrm>
            <a:off x="589892" y="4147030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1" name="Google Shape;1331;p176"/>
          <p:cNvSpPr txBox="1"/>
          <p:nvPr>
            <p:ph idx="6" type="body"/>
          </p:nvPr>
        </p:nvSpPr>
        <p:spPr>
          <a:xfrm>
            <a:off x="589892" y="4383936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2" name="Google Shape;1332;p176"/>
          <p:cNvSpPr txBox="1"/>
          <p:nvPr>
            <p:ph idx="7" type="body"/>
          </p:nvPr>
        </p:nvSpPr>
        <p:spPr>
          <a:xfrm>
            <a:off x="2775927" y="4147030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3" name="Google Shape;1333;p176"/>
          <p:cNvSpPr txBox="1"/>
          <p:nvPr>
            <p:ph idx="8" type="body"/>
          </p:nvPr>
        </p:nvSpPr>
        <p:spPr>
          <a:xfrm>
            <a:off x="2775927" y="4383936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4" name="Google Shape;1334;p176"/>
          <p:cNvSpPr txBox="1"/>
          <p:nvPr>
            <p:ph idx="9" type="body"/>
          </p:nvPr>
        </p:nvSpPr>
        <p:spPr>
          <a:xfrm>
            <a:off x="4953988" y="4147030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5" name="Google Shape;1335;p176"/>
          <p:cNvSpPr txBox="1"/>
          <p:nvPr>
            <p:ph idx="13" type="body"/>
          </p:nvPr>
        </p:nvSpPr>
        <p:spPr>
          <a:xfrm>
            <a:off x="4953988" y="4383936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336" name="Shape 1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7" name="Google Shape;1337;p177"/>
          <p:cNvSpPr/>
          <p:nvPr/>
        </p:nvSpPr>
        <p:spPr>
          <a:xfrm>
            <a:off x="0" y="0"/>
            <a:ext cx="9144000" cy="2385658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38" name="Google Shape;1338;p1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39" name="Google Shape;1339;p177"/>
          <p:cNvSpPr txBox="1"/>
          <p:nvPr>
            <p:ph type="title"/>
          </p:nvPr>
        </p:nvSpPr>
        <p:spPr>
          <a:xfrm>
            <a:off x="829162" y="1164147"/>
            <a:ext cx="7227080" cy="44712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40" name="Google Shape;1340;p177"/>
          <p:cNvSpPr txBox="1"/>
          <p:nvPr>
            <p:ph idx="1" type="body"/>
          </p:nvPr>
        </p:nvSpPr>
        <p:spPr>
          <a:xfrm>
            <a:off x="829162" y="1661684"/>
            <a:ext cx="7227080" cy="34809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1" name="Google Shape;1341;p177"/>
          <p:cNvSpPr/>
          <p:nvPr>
            <p:ph idx="2" type="pic"/>
          </p:nvPr>
        </p:nvSpPr>
        <p:spPr>
          <a:xfrm>
            <a:off x="759008" y="2757842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2" name="Google Shape;1342;p177"/>
          <p:cNvSpPr/>
          <p:nvPr>
            <p:ph idx="3" type="pic"/>
          </p:nvPr>
        </p:nvSpPr>
        <p:spPr>
          <a:xfrm>
            <a:off x="2916504" y="2757842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3" name="Google Shape;1343;p177"/>
          <p:cNvSpPr/>
          <p:nvPr>
            <p:ph idx="4" type="pic"/>
          </p:nvPr>
        </p:nvSpPr>
        <p:spPr>
          <a:xfrm>
            <a:off x="5123106" y="2757842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4" name="Google Shape;1344;p177"/>
          <p:cNvSpPr/>
          <p:nvPr>
            <p:ph idx="5" type="pic"/>
          </p:nvPr>
        </p:nvSpPr>
        <p:spPr>
          <a:xfrm>
            <a:off x="7309141" y="2757842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5" name="Google Shape;1345;p177"/>
          <p:cNvSpPr txBox="1"/>
          <p:nvPr>
            <p:ph idx="6" type="body"/>
          </p:nvPr>
        </p:nvSpPr>
        <p:spPr>
          <a:xfrm>
            <a:off x="589892" y="4147032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6" name="Google Shape;1346;p177"/>
          <p:cNvSpPr txBox="1"/>
          <p:nvPr>
            <p:ph idx="7" type="body"/>
          </p:nvPr>
        </p:nvSpPr>
        <p:spPr>
          <a:xfrm>
            <a:off x="589892" y="4383938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7" name="Google Shape;1347;p177"/>
          <p:cNvSpPr txBox="1"/>
          <p:nvPr>
            <p:ph idx="8" type="body"/>
          </p:nvPr>
        </p:nvSpPr>
        <p:spPr>
          <a:xfrm>
            <a:off x="2775927" y="4147032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8" name="Google Shape;1348;p177"/>
          <p:cNvSpPr txBox="1"/>
          <p:nvPr>
            <p:ph idx="9" type="body"/>
          </p:nvPr>
        </p:nvSpPr>
        <p:spPr>
          <a:xfrm>
            <a:off x="2775927" y="4383938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9" name="Google Shape;1349;p177"/>
          <p:cNvSpPr txBox="1"/>
          <p:nvPr>
            <p:ph idx="13" type="body"/>
          </p:nvPr>
        </p:nvSpPr>
        <p:spPr>
          <a:xfrm>
            <a:off x="4953988" y="4147032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0" name="Google Shape;1350;p177"/>
          <p:cNvSpPr txBox="1"/>
          <p:nvPr>
            <p:ph idx="14" type="body"/>
          </p:nvPr>
        </p:nvSpPr>
        <p:spPr>
          <a:xfrm>
            <a:off x="4953988" y="4383938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1" name="Google Shape;1351;p177"/>
          <p:cNvSpPr txBox="1"/>
          <p:nvPr>
            <p:ph idx="15" type="body"/>
          </p:nvPr>
        </p:nvSpPr>
        <p:spPr>
          <a:xfrm>
            <a:off x="7140024" y="4147032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2" name="Google Shape;1352;p177"/>
          <p:cNvSpPr txBox="1"/>
          <p:nvPr>
            <p:ph idx="16" type="body"/>
          </p:nvPr>
        </p:nvSpPr>
        <p:spPr>
          <a:xfrm>
            <a:off x="7140024" y="4383938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53" name="Shape 1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4" name="Google Shape;1354;p178"/>
          <p:cNvSpPr txBox="1"/>
          <p:nvPr>
            <p:ph type="title"/>
          </p:nvPr>
        </p:nvSpPr>
        <p:spPr>
          <a:xfrm>
            <a:off x="2465889" y="1655309"/>
            <a:ext cx="4212223" cy="1832882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55" name="Google Shape;1355;p178"/>
          <p:cNvSpPr/>
          <p:nvPr>
            <p:ph idx="2" type="pic"/>
          </p:nvPr>
        </p:nvSpPr>
        <p:spPr>
          <a:xfrm>
            <a:off x="5661551" y="0"/>
            <a:ext cx="3481149" cy="51799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56" name="Google Shape;1356;p178"/>
          <p:cNvSpPr/>
          <p:nvPr>
            <p:ph idx="3" type="pic"/>
          </p:nvPr>
        </p:nvSpPr>
        <p:spPr>
          <a:xfrm>
            <a:off x="0" y="0"/>
            <a:ext cx="3482449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57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Google Shape;1358;p179"/>
          <p:cNvSpPr/>
          <p:nvPr/>
        </p:nvSpPr>
        <p:spPr>
          <a:xfrm>
            <a:off x="9524" y="2382"/>
            <a:ext cx="6164200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9" name="Google Shape;1359;p179"/>
          <p:cNvSpPr txBox="1"/>
          <p:nvPr>
            <p:ph type="title"/>
          </p:nvPr>
        </p:nvSpPr>
        <p:spPr>
          <a:xfrm>
            <a:off x="559164" y="1577340"/>
            <a:ext cx="3340816" cy="2005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pple laptop device" id="1360" name="Google Shape;1360;p1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281477" y="498247"/>
            <a:ext cx="6012405" cy="3324166"/>
          </a:xfrm>
          <a:prstGeom prst="rect">
            <a:avLst/>
          </a:prstGeom>
          <a:noFill/>
          <a:ln>
            <a:noFill/>
          </a:ln>
        </p:spPr>
      </p:pic>
      <p:sp>
        <p:nvSpPr>
          <p:cNvPr id="1361" name="Google Shape;1361;p179"/>
          <p:cNvSpPr/>
          <p:nvPr>
            <p:ph idx="2" type="pic"/>
          </p:nvPr>
        </p:nvSpPr>
        <p:spPr>
          <a:xfrm>
            <a:off x="6070597" y="725833"/>
            <a:ext cx="4442833" cy="266467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62" name="Google Shape;1362;p1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7044720" y="2385568"/>
            <a:ext cx="1387748" cy="290458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63" name="Google Shape;1363;p17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13929" y="1447229"/>
            <a:ext cx="1331278" cy="2789842"/>
          </a:xfrm>
          <a:prstGeom prst="rect">
            <a:avLst/>
          </a:prstGeom>
          <a:noFill/>
          <a:ln>
            <a:noFill/>
          </a:ln>
        </p:spPr>
      </p:pic>
      <p:sp>
        <p:nvSpPr>
          <p:cNvPr id="1364" name="Google Shape;1364;p179"/>
          <p:cNvSpPr/>
          <p:nvPr>
            <p:ph idx="3" type="pic"/>
          </p:nvPr>
        </p:nvSpPr>
        <p:spPr>
          <a:xfrm>
            <a:off x="4758086" y="1482349"/>
            <a:ext cx="1244199" cy="271146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65" name="Google Shape;1365;p179"/>
          <p:cNvSpPr/>
          <p:nvPr>
            <p:ph idx="4" type="pic"/>
          </p:nvPr>
        </p:nvSpPr>
        <p:spPr>
          <a:xfrm>
            <a:off x="6426742" y="3207992"/>
            <a:ext cx="2592274" cy="125943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66" name="Google Shape;1366;p17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67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8" name="Google Shape;1368;p1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455513" y="209169"/>
            <a:ext cx="2267313" cy="4745539"/>
          </a:xfrm>
          <a:prstGeom prst="rect">
            <a:avLst/>
          </a:prstGeom>
          <a:noFill/>
          <a:ln>
            <a:noFill/>
          </a:ln>
        </p:spPr>
      </p:pic>
      <p:sp>
        <p:nvSpPr>
          <p:cNvPr id="1369" name="Google Shape;1369;p180"/>
          <p:cNvSpPr/>
          <p:nvPr/>
        </p:nvSpPr>
        <p:spPr>
          <a:xfrm>
            <a:off x="0" y="0"/>
            <a:ext cx="6164200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0" name="Google Shape;1370;p180"/>
          <p:cNvSpPr txBox="1"/>
          <p:nvPr>
            <p:ph type="title"/>
          </p:nvPr>
        </p:nvSpPr>
        <p:spPr>
          <a:xfrm>
            <a:off x="559164" y="1577340"/>
            <a:ext cx="3340816" cy="2005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71" name="Google Shape;1371;p1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37226" y="326502"/>
            <a:ext cx="2219455" cy="4631040"/>
          </a:xfrm>
          <a:prstGeom prst="rect">
            <a:avLst/>
          </a:prstGeom>
          <a:noFill/>
          <a:ln>
            <a:noFill/>
          </a:ln>
        </p:spPr>
      </p:pic>
      <p:sp>
        <p:nvSpPr>
          <p:cNvPr id="1372" name="Google Shape;1372;p180"/>
          <p:cNvSpPr/>
          <p:nvPr>
            <p:ph idx="2" type="pic"/>
          </p:nvPr>
        </p:nvSpPr>
        <p:spPr>
          <a:xfrm>
            <a:off x="5112798" y="385515"/>
            <a:ext cx="2066928" cy="450443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73" name="Google Shape;1373;p180"/>
          <p:cNvSpPr/>
          <p:nvPr>
            <p:ph idx="3" type="pic"/>
          </p:nvPr>
        </p:nvSpPr>
        <p:spPr>
          <a:xfrm>
            <a:off x="7542530" y="457393"/>
            <a:ext cx="2091676" cy="42976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74" name="Google Shape;1374;p18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75" name="Shape 1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6" name="Google Shape;1376;p181"/>
          <p:cNvSpPr/>
          <p:nvPr/>
        </p:nvSpPr>
        <p:spPr>
          <a:xfrm>
            <a:off x="0" y="0"/>
            <a:ext cx="6164200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7" name="Google Shape;1377;p181"/>
          <p:cNvSpPr txBox="1"/>
          <p:nvPr>
            <p:ph type="title"/>
          </p:nvPr>
        </p:nvSpPr>
        <p:spPr>
          <a:xfrm>
            <a:off x="559164" y="1577340"/>
            <a:ext cx="3340816" cy="2005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78" name="Google Shape;1378;p1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03066" y="167878"/>
            <a:ext cx="8674236" cy="4795852"/>
          </a:xfrm>
          <a:prstGeom prst="rect">
            <a:avLst/>
          </a:prstGeom>
          <a:noFill/>
          <a:ln>
            <a:noFill/>
          </a:ln>
        </p:spPr>
      </p:pic>
      <p:sp>
        <p:nvSpPr>
          <p:cNvPr id="1379" name="Google Shape;1379;p181"/>
          <p:cNvSpPr/>
          <p:nvPr>
            <p:ph idx="2" type="pic"/>
          </p:nvPr>
        </p:nvSpPr>
        <p:spPr>
          <a:xfrm>
            <a:off x="7234800" y="496864"/>
            <a:ext cx="6419803" cy="385039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0" name="Google Shape;1380;p1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20521" y="887234"/>
            <a:ext cx="1924087" cy="40147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1" name="Google Shape;1381;p181"/>
          <p:cNvSpPr/>
          <p:nvPr>
            <p:ph idx="3" type="pic"/>
          </p:nvPr>
        </p:nvSpPr>
        <p:spPr>
          <a:xfrm>
            <a:off x="4888035" y="935172"/>
            <a:ext cx="1791188" cy="390351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2" name="Google Shape;1382;p18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0"/>
          <p:cNvSpPr/>
          <p:nvPr/>
        </p:nvSpPr>
        <p:spPr>
          <a:xfrm>
            <a:off x="839761" y="585669"/>
            <a:ext cx="3957035" cy="395755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0"/>
          <p:cNvSpPr/>
          <p:nvPr/>
        </p:nvSpPr>
        <p:spPr>
          <a:xfrm>
            <a:off x="0" y="0"/>
            <a:ext cx="1409516" cy="51435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0"/>
          <p:cNvSpPr/>
          <p:nvPr/>
        </p:nvSpPr>
        <p:spPr>
          <a:xfrm>
            <a:off x="846912" y="1183635"/>
            <a:ext cx="560169" cy="2763179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0"/>
          <p:cNvSpPr txBox="1"/>
          <p:nvPr>
            <p:ph type="title"/>
          </p:nvPr>
        </p:nvSpPr>
        <p:spPr>
          <a:xfrm>
            <a:off x="2204388" y="1420077"/>
            <a:ext cx="5395572" cy="114103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2" name="Google Shape;112;p20"/>
          <p:cNvSpPr txBox="1"/>
          <p:nvPr>
            <p:ph idx="1" type="body"/>
          </p:nvPr>
        </p:nvSpPr>
        <p:spPr>
          <a:xfrm>
            <a:off x="2204155" y="2586025"/>
            <a:ext cx="3350101" cy="114103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13" name="Google Shape;113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83" name="Shape 1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4" name="Google Shape;1384;p182"/>
          <p:cNvSpPr/>
          <p:nvPr/>
        </p:nvSpPr>
        <p:spPr>
          <a:xfrm>
            <a:off x="0" y="0"/>
            <a:ext cx="6164200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5" name="Google Shape;1385;p182"/>
          <p:cNvSpPr txBox="1"/>
          <p:nvPr>
            <p:ph type="title"/>
          </p:nvPr>
        </p:nvSpPr>
        <p:spPr>
          <a:xfrm>
            <a:off x="559164" y="1577340"/>
            <a:ext cx="3340816" cy="2005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86" name="Google Shape;1386;p1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03927" y="168354"/>
            <a:ext cx="8672514" cy="47949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7" name="Google Shape;1387;p182"/>
          <p:cNvSpPr/>
          <p:nvPr>
            <p:ph idx="2" type="pic"/>
          </p:nvPr>
        </p:nvSpPr>
        <p:spPr>
          <a:xfrm>
            <a:off x="7234800" y="496864"/>
            <a:ext cx="6419803" cy="385039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8" name="Google Shape;1388;p1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06089" y="768426"/>
            <a:ext cx="1990664" cy="4166505"/>
          </a:xfrm>
          <a:prstGeom prst="rect">
            <a:avLst/>
          </a:prstGeom>
          <a:noFill/>
          <a:ln>
            <a:noFill/>
          </a:ln>
        </p:spPr>
      </p:pic>
      <p:sp>
        <p:nvSpPr>
          <p:cNvPr id="1389" name="Google Shape;1389;p182"/>
          <p:cNvSpPr/>
          <p:nvPr>
            <p:ph idx="3" type="pic"/>
          </p:nvPr>
        </p:nvSpPr>
        <p:spPr>
          <a:xfrm>
            <a:off x="4782544" y="983956"/>
            <a:ext cx="1835398" cy="377111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0" name="Google Shape;1390;p18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91" name="Shape 1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" name="Google Shape;1392;p183"/>
          <p:cNvSpPr/>
          <p:nvPr/>
        </p:nvSpPr>
        <p:spPr>
          <a:xfrm>
            <a:off x="4250360" y="0"/>
            <a:ext cx="4893640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3" name="Google Shape;1393;p183"/>
          <p:cNvSpPr txBox="1"/>
          <p:nvPr>
            <p:ph type="title"/>
          </p:nvPr>
        </p:nvSpPr>
        <p:spPr>
          <a:xfrm>
            <a:off x="540566" y="1628775"/>
            <a:ext cx="2692071" cy="94297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94" name="Google Shape;1394;p183"/>
          <p:cNvSpPr txBox="1"/>
          <p:nvPr>
            <p:ph idx="1" type="body"/>
          </p:nvPr>
        </p:nvSpPr>
        <p:spPr>
          <a:xfrm>
            <a:off x="540566" y="2606040"/>
            <a:ext cx="2529074" cy="86971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395" name="Google Shape;1395;p1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70" cy="3312205"/>
          </a:xfrm>
          <a:prstGeom prst="rect">
            <a:avLst/>
          </a:prstGeom>
          <a:noFill/>
          <a:ln>
            <a:noFill/>
          </a:ln>
        </p:spPr>
      </p:pic>
      <p:sp>
        <p:nvSpPr>
          <p:cNvPr id="1396" name="Google Shape;1396;p183"/>
          <p:cNvSpPr/>
          <p:nvPr>
            <p:ph idx="2" type="pic"/>
          </p:nvPr>
        </p:nvSpPr>
        <p:spPr>
          <a:xfrm>
            <a:off x="3922265" y="1105739"/>
            <a:ext cx="4436548" cy="266616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97" name="Shape 1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8" name="Google Shape;1398;p184"/>
          <p:cNvSpPr/>
          <p:nvPr/>
        </p:nvSpPr>
        <p:spPr>
          <a:xfrm>
            <a:off x="4250360" y="0"/>
            <a:ext cx="4893640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9" name="Google Shape;1399;p184"/>
          <p:cNvSpPr txBox="1"/>
          <p:nvPr>
            <p:ph type="title"/>
          </p:nvPr>
        </p:nvSpPr>
        <p:spPr>
          <a:xfrm>
            <a:off x="540566" y="1628775"/>
            <a:ext cx="2692071" cy="94297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0" name="Google Shape;1400;p184"/>
          <p:cNvSpPr txBox="1"/>
          <p:nvPr>
            <p:ph idx="1" type="body"/>
          </p:nvPr>
        </p:nvSpPr>
        <p:spPr>
          <a:xfrm>
            <a:off x="540566" y="2606040"/>
            <a:ext cx="2529074" cy="86971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401" name="Shape 1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Google Shape;1402;p185"/>
          <p:cNvSpPr/>
          <p:nvPr/>
        </p:nvSpPr>
        <p:spPr>
          <a:xfrm>
            <a:off x="0" y="0"/>
            <a:ext cx="6164200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3" name="Google Shape;1403;p185"/>
          <p:cNvSpPr txBox="1"/>
          <p:nvPr>
            <p:ph type="title"/>
          </p:nvPr>
        </p:nvSpPr>
        <p:spPr>
          <a:xfrm>
            <a:off x="540566" y="1628775"/>
            <a:ext cx="2692071" cy="94297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4" name="Google Shape;1404;p185"/>
          <p:cNvSpPr txBox="1"/>
          <p:nvPr>
            <p:ph idx="1" type="body"/>
          </p:nvPr>
        </p:nvSpPr>
        <p:spPr>
          <a:xfrm>
            <a:off x="540566" y="2606040"/>
            <a:ext cx="2529074" cy="86971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05" name="Google Shape;1405;p1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70" cy="3312205"/>
          </a:xfrm>
          <a:prstGeom prst="rect">
            <a:avLst/>
          </a:prstGeom>
          <a:noFill/>
          <a:ln>
            <a:noFill/>
          </a:ln>
        </p:spPr>
      </p:pic>
      <p:sp>
        <p:nvSpPr>
          <p:cNvPr id="1406" name="Google Shape;1406;p185"/>
          <p:cNvSpPr/>
          <p:nvPr>
            <p:ph idx="2" type="pic"/>
          </p:nvPr>
        </p:nvSpPr>
        <p:spPr>
          <a:xfrm>
            <a:off x="3922265" y="1105739"/>
            <a:ext cx="4436548" cy="266616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186"/>
          <p:cNvSpPr/>
          <p:nvPr/>
        </p:nvSpPr>
        <p:spPr>
          <a:xfrm>
            <a:off x="-783622" y="1223199"/>
            <a:ext cx="2696751" cy="269710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9" name="Google Shape;1409;p186"/>
          <p:cNvSpPr txBox="1"/>
          <p:nvPr>
            <p:ph type="title"/>
          </p:nvPr>
        </p:nvSpPr>
        <p:spPr>
          <a:xfrm>
            <a:off x="540566" y="1628775"/>
            <a:ext cx="2692071" cy="94297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10" name="Google Shape;1410;p186"/>
          <p:cNvSpPr txBox="1"/>
          <p:nvPr>
            <p:ph idx="1" type="body"/>
          </p:nvPr>
        </p:nvSpPr>
        <p:spPr>
          <a:xfrm>
            <a:off x="540566" y="2606040"/>
            <a:ext cx="2529074" cy="86971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11" name="Google Shape;1411;p1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70" cy="3312205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186"/>
          <p:cNvSpPr/>
          <p:nvPr>
            <p:ph idx="2" type="pic"/>
          </p:nvPr>
        </p:nvSpPr>
        <p:spPr>
          <a:xfrm>
            <a:off x="3922265" y="1105739"/>
            <a:ext cx="4436548" cy="266616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187"/>
          <p:cNvSpPr txBox="1"/>
          <p:nvPr>
            <p:ph type="title"/>
          </p:nvPr>
        </p:nvSpPr>
        <p:spPr>
          <a:xfrm>
            <a:off x="540565" y="1628775"/>
            <a:ext cx="2753295" cy="94297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15" name="Google Shape;1415;p187"/>
          <p:cNvSpPr txBox="1"/>
          <p:nvPr>
            <p:ph idx="1" type="body"/>
          </p:nvPr>
        </p:nvSpPr>
        <p:spPr>
          <a:xfrm>
            <a:off x="540566" y="2606040"/>
            <a:ext cx="2529074" cy="86971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16" name="Google Shape;1416;p187"/>
          <p:cNvSpPr/>
          <p:nvPr/>
        </p:nvSpPr>
        <p:spPr>
          <a:xfrm>
            <a:off x="4250360" y="0"/>
            <a:ext cx="4893640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1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66102" y="267296"/>
            <a:ext cx="2208698" cy="4629348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187"/>
          <p:cNvSpPr/>
          <p:nvPr>
            <p:ph idx="2" type="pic"/>
          </p:nvPr>
        </p:nvSpPr>
        <p:spPr>
          <a:xfrm>
            <a:off x="4830544" y="322554"/>
            <a:ext cx="2066928" cy="450443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419" name="Shape 1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0" name="Google Shape;1420;p188"/>
          <p:cNvSpPr txBox="1"/>
          <p:nvPr>
            <p:ph type="title"/>
          </p:nvPr>
        </p:nvSpPr>
        <p:spPr>
          <a:xfrm>
            <a:off x="540565" y="1628775"/>
            <a:ext cx="2679826" cy="94297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21" name="Google Shape;1421;p188"/>
          <p:cNvSpPr txBox="1"/>
          <p:nvPr>
            <p:ph idx="1" type="body"/>
          </p:nvPr>
        </p:nvSpPr>
        <p:spPr>
          <a:xfrm>
            <a:off x="540566" y="2606040"/>
            <a:ext cx="2529074" cy="86971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22" name="Google Shape;1422;p188"/>
          <p:cNvSpPr/>
          <p:nvPr/>
        </p:nvSpPr>
        <p:spPr>
          <a:xfrm>
            <a:off x="4250360" y="0"/>
            <a:ext cx="4893640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3" name="Google Shape;1423;p1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66102" y="267296"/>
            <a:ext cx="2208698" cy="4629348"/>
          </a:xfrm>
          <a:prstGeom prst="rect">
            <a:avLst/>
          </a:prstGeom>
          <a:noFill/>
          <a:ln>
            <a:noFill/>
          </a:ln>
        </p:spPr>
      </p:pic>
      <p:sp>
        <p:nvSpPr>
          <p:cNvPr id="1424" name="Google Shape;1424;p188"/>
          <p:cNvSpPr/>
          <p:nvPr>
            <p:ph idx="2" type="pic"/>
          </p:nvPr>
        </p:nvSpPr>
        <p:spPr>
          <a:xfrm>
            <a:off x="4830544" y="322554"/>
            <a:ext cx="2066928" cy="450443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25" name="Google Shape;1425;p1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118090" y="267296"/>
            <a:ext cx="2208698" cy="4629348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188"/>
          <p:cNvSpPr/>
          <p:nvPr>
            <p:ph idx="3" type="pic"/>
          </p:nvPr>
        </p:nvSpPr>
        <p:spPr>
          <a:xfrm>
            <a:off x="7182532" y="322554"/>
            <a:ext cx="2066928" cy="450443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427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8" name="Google Shape;1428;p189"/>
          <p:cNvSpPr txBox="1"/>
          <p:nvPr>
            <p:ph type="title"/>
          </p:nvPr>
        </p:nvSpPr>
        <p:spPr>
          <a:xfrm>
            <a:off x="540566" y="1628775"/>
            <a:ext cx="2655336" cy="94297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29" name="Google Shape;1429;p189"/>
          <p:cNvSpPr txBox="1"/>
          <p:nvPr>
            <p:ph idx="1" type="body"/>
          </p:nvPr>
        </p:nvSpPr>
        <p:spPr>
          <a:xfrm>
            <a:off x="540566" y="2606040"/>
            <a:ext cx="2529074" cy="86971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30" name="Google Shape;1430;p189"/>
          <p:cNvSpPr/>
          <p:nvPr/>
        </p:nvSpPr>
        <p:spPr>
          <a:xfrm>
            <a:off x="4250360" y="0"/>
            <a:ext cx="4893640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1" name="Google Shape;1431;p1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121145" y="268413"/>
            <a:ext cx="2207214" cy="4626238"/>
          </a:xfrm>
          <a:prstGeom prst="rect">
            <a:avLst/>
          </a:prstGeom>
          <a:noFill/>
          <a:ln>
            <a:noFill/>
          </a:ln>
        </p:spPr>
      </p:pic>
      <p:sp>
        <p:nvSpPr>
          <p:cNvPr id="1432" name="Google Shape;1432;p189"/>
          <p:cNvSpPr/>
          <p:nvPr>
            <p:ph idx="2" type="pic"/>
          </p:nvPr>
        </p:nvSpPr>
        <p:spPr>
          <a:xfrm rot="5400000">
            <a:off x="5187289" y="322848"/>
            <a:ext cx="2067198" cy="450384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33" name="Google Shape;1433;p189"/>
          <p:cNvSpPr txBox="1"/>
          <p:nvPr/>
        </p:nvSpPr>
        <p:spPr>
          <a:xfrm>
            <a:off x="3968962" y="1541165"/>
            <a:ext cx="4503847" cy="2067198"/>
          </a:xfrm>
          <a:prstGeom prst="rect">
            <a:avLst/>
          </a:prstGeom>
          <a:noFill/>
          <a:ln>
            <a:noFill/>
          </a:ln>
        </p:spPr>
        <p:txBody>
          <a:bodyPr anchorCtr="0" anchor="t" bIns="171425" lIns="171425" spcFirstLastPara="1" rIns="171425" wrap="square" tIns="9600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190"/>
          <p:cNvSpPr txBox="1"/>
          <p:nvPr>
            <p:ph type="title"/>
          </p:nvPr>
        </p:nvSpPr>
        <p:spPr>
          <a:xfrm>
            <a:off x="540566" y="1628775"/>
            <a:ext cx="2655336" cy="94297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36" name="Google Shape;1436;p190"/>
          <p:cNvSpPr txBox="1"/>
          <p:nvPr>
            <p:ph idx="1" type="body"/>
          </p:nvPr>
        </p:nvSpPr>
        <p:spPr>
          <a:xfrm>
            <a:off x="540566" y="2606040"/>
            <a:ext cx="2529074" cy="86971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37" name="Google Shape;1437;p190"/>
          <p:cNvSpPr/>
          <p:nvPr/>
        </p:nvSpPr>
        <p:spPr>
          <a:xfrm>
            <a:off x="4250360" y="0"/>
            <a:ext cx="4893640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8" name="Google Shape;1438;p1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10477" y="-573741"/>
            <a:ext cx="3015724" cy="6292512"/>
          </a:xfrm>
          <a:prstGeom prst="rect">
            <a:avLst/>
          </a:prstGeom>
          <a:noFill/>
          <a:ln>
            <a:noFill/>
          </a:ln>
        </p:spPr>
      </p:pic>
      <p:sp>
        <p:nvSpPr>
          <p:cNvPr id="1439" name="Google Shape;1439;p190"/>
          <p:cNvSpPr/>
          <p:nvPr>
            <p:ph idx="2" type="pic"/>
          </p:nvPr>
        </p:nvSpPr>
        <p:spPr>
          <a:xfrm>
            <a:off x="4812672" y="-483984"/>
            <a:ext cx="2813810" cy="61321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40" name="Google Shape;1440;p190"/>
          <p:cNvSpPr txBox="1"/>
          <p:nvPr/>
        </p:nvSpPr>
        <p:spPr>
          <a:xfrm>
            <a:off x="8413330" y="548883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41" name="Shape 1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2" name="Google Shape;1442;p191"/>
          <p:cNvSpPr txBox="1"/>
          <p:nvPr>
            <p:ph type="title"/>
          </p:nvPr>
        </p:nvSpPr>
        <p:spPr>
          <a:xfrm>
            <a:off x="540566" y="1628775"/>
            <a:ext cx="2655336" cy="94297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43" name="Google Shape;1443;p191"/>
          <p:cNvSpPr txBox="1"/>
          <p:nvPr>
            <p:ph idx="1" type="body"/>
          </p:nvPr>
        </p:nvSpPr>
        <p:spPr>
          <a:xfrm>
            <a:off x="540566" y="2606040"/>
            <a:ext cx="2529074" cy="86971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44" name="Google Shape;1444;p191"/>
          <p:cNvSpPr/>
          <p:nvPr/>
        </p:nvSpPr>
        <p:spPr>
          <a:xfrm>
            <a:off x="4250360" y="0"/>
            <a:ext cx="4893640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5" name="Google Shape;1445;p1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506587" y="-569033"/>
            <a:ext cx="3013564" cy="6288005"/>
          </a:xfrm>
          <a:prstGeom prst="rect">
            <a:avLst/>
          </a:prstGeom>
          <a:noFill/>
          <a:ln>
            <a:noFill/>
          </a:ln>
        </p:spPr>
      </p:pic>
      <p:sp>
        <p:nvSpPr>
          <p:cNvPr id="1446" name="Google Shape;1446;p191"/>
          <p:cNvSpPr txBox="1"/>
          <p:nvPr/>
        </p:nvSpPr>
        <p:spPr>
          <a:xfrm>
            <a:off x="8413330" y="548883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7" name="Google Shape;1447;p191"/>
          <p:cNvSpPr/>
          <p:nvPr>
            <p:ph idx="2" type="pic"/>
          </p:nvPr>
        </p:nvSpPr>
        <p:spPr>
          <a:xfrm>
            <a:off x="3963004" y="1170984"/>
            <a:ext cx="6120782" cy="280934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/>
          <p:nvPr/>
        </p:nvSpPr>
        <p:spPr>
          <a:xfrm>
            <a:off x="839761" y="585669"/>
            <a:ext cx="3957035" cy="395755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21"/>
          <p:cNvSpPr/>
          <p:nvPr/>
        </p:nvSpPr>
        <p:spPr>
          <a:xfrm>
            <a:off x="0" y="0"/>
            <a:ext cx="1409516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21"/>
          <p:cNvSpPr/>
          <p:nvPr/>
        </p:nvSpPr>
        <p:spPr>
          <a:xfrm>
            <a:off x="846912" y="1183635"/>
            <a:ext cx="560169" cy="2763179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21"/>
          <p:cNvSpPr txBox="1"/>
          <p:nvPr>
            <p:ph type="title"/>
          </p:nvPr>
        </p:nvSpPr>
        <p:spPr>
          <a:xfrm>
            <a:off x="2204388" y="1420077"/>
            <a:ext cx="5395572" cy="114103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" name="Google Shape;119;p21"/>
          <p:cNvSpPr txBox="1"/>
          <p:nvPr>
            <p:ph idx="1" type="body"/>
          </p:nvPr>
        </p:nvSpPr>
        <p:spPr>
          <a:xfrm>
            <a:off x="2204155" y="2586025"/>
            <a:ext cx="3327244" cy="114103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20" name="Google Shape;120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48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p192"/>
          <p:cNvSpPr txBox="1"/>
          <p:nvPr>
            <p:ph type="title"/>
          </p:nvPr>
        </p:nvSpPr>
        <p:spPr>
          <a:xfrm>
            <a:off x="540565" y="1628775"/>
            <a:ext cx="2704316" cy="94297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50" name="Google Shape;1450;p192"/>
          <p:cNvSpPr txBox="1"/>
          <p:nvPr>
            <p:ph idx="1" type="body"/>
          </p:nvPr>
        </p:nvSpPr>
        <p:spPr>
          <a:xfrm>
            <a:off x="540566" y="2606040"/>
            <a:ext cx="2529074" cy="86971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51" name="Google Shape;1451;p192"/>
          <p:cNvSpPr/>
          <p:nvPr/>
        </p:nvSpPr>
        <p:spPr>
          <a:xfrm>
            <a:off x="4250360" y="0"/>
            <a:ext cx="4893640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2" name="Google Shape;1452;p1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37187" y="175672"/>
            <a:ext cx="2248491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53" name="Google Shape;1453;p192"/>
          <p:cNvSpPr/>
          <p:nvPr>
            <p:ph idx="2" type="pic"/>
          </p:nvPr>
        </p:nvSpPr>
        <p:spPr>
          <a:xfrm>
            <a:off x="4817117" y="445770"/>
            <a:ext cx="2091676" cy="42976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54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p193"/>
          <p:cNvSpPr txBox="1"/>
          <p:nvPr>
            <p:ph type="title"/>
          </p:nvPr>
        </p:nvSpPr>
        <p:spPr>
          <a:xfrm>
            <a:off x="540565" y="1628775"/>
            <a:ext cx="2667581" cy="94297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56" name="Google Shape;1456;p193"/>
          <p:cNvSpPr txBox="1"/>
          <p:nvPr>
            <p:ph idx="1" type="body"/>
          </p:nvPr>
        </p:nvSpPr>
        <p:spPr>
          <a:xfrm>
            <a:off x="540566" y="2606040"/>
            <a:ext cx="2529074" cy="86971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57" name="Google Shape;1457;p193"/>
          <p:cNvSpPr/>
          <p:nvPr/>
        </p:nvSpPr>
        <p:spPr>
          <a:xfrm>
            <a:off x="4250360" y="0"/>
            <a:ext cx="4893640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8" name="Google Shape;1458;p1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37187" y="175672"/>
            <a:ext cx="2248491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59" name="Google Shape;1459;p193"/>
          <p:cNvSpPr/>
          <p:nvPr>
            <p:ph idx="2" type="pic"/>
          </p:nvPr>
        </p:nvSpPr>
        <p:spPr>
          <a:xfrm>
            <a:off x="4817117" y="445770"/>
            <a:ext cx="2091676" cy="42976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0" name="Google Shape;1460;p1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081834" y="175672"/>
            <a:ext cx="2248491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61" name="Google Shape;1461;p193"/>
          <p:cNvSpPr/>
          <p:nvPr>
            <p:ph idx="3" type="pic"/>
          </p:nvPr>
        </p:nvSpPr>
        <p:spPr>
          <a:xfrm>
            <a:off x="7161764" y="445770"/>
            <a:ext cx="2091676" cy="42976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62" name="Shape 1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3" name="Google Shape;1463;p194"/>
          <p:cNvSpPr txBox="1"/>
          <p:nvPr>
            <p:ph type="title"/>
          </p:nvPr>
        </p:nvSpPr>
        <p:spPr>
          <a:xfrm>
            <a:off x="540565" y="1628775"/>
            <a:ext cx="2687664" cy="94297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64" name="Google Shape;1464;p194"/>
          <p:cNvSpPr txBox="1"/>
          <p:nvPr>
            <p:ph idx="1" type="body"/>
          </p:nvPr>
        </p:nvSpPr>
        <p:spPr>
          <a:xfrm>
            <a:off x="540566" y="2606040"/>
            <a:ext cx="2529074" cy="86971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65" name="Google Shape;1465;p194"/>
          <p:cNvSpPr/>
          <p:nvPr/>
        </p:nvSpPr>
        <p:spPr>
          <a:xfrm>
            <a:off x="4250360" y="0"/>
            <a:ext cx="4893640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66" name="Google Shape;1466;p1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058261" y="174803"/>
            <a:ext cx="2249474" cy="4708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67" name="Google Shape;1467;p194"/>
          <p:cNvSpPr/>
          <p:nvPr>
            <p:ph idx="2" type="pic"/>
          </p:nvPr>
        </p:nvSpPr>
        <p:spPr>
          <a:xfrm rot="5400000">
            <a:off x="5070962" y="382019"/>
            <a:ext cx="2091948" cy="429712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68" name="Google Shape;1468;p194"/>
          <p:cNvSpPr txBox="1"/>
          <p:nvPr/>
        </p:nvSpPr>
        <p:spPr>
          <a:xfrm>
            <a:off x="3968370" y="1484597"/>
            <a:ext cx="4297120" cy="2091948"/>
          </a:xfrm>
          <a:prstGeom prst="rect">
            <a:avLst/>
          </a:prstGeom>
          <a:noFill/>
          <a:ln>
            <a:noFill/>
          </a:ln>
        </p:spPr>
        <p:txBody>
          <a:bodyPr anchorCtr="0" anchor="t" bIns="240000" lIns="274300" spcFirstLastPara="1" rIns="205725" wrap="square" tIns="8228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69" name="Shape 1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0" name="Google Shape;1470;p195"/>
          <p:cNvSpPr/>
          <p:nvPr/>
        </p:nvSpPr>
        <p:spPr>
          <a:xfrm>
            <a:off x="4250360" y="0"/>
            <a:ext cx="4893640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1" name="Google Shape;1471;p19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14372" y="-920543"/>
            <a:ext cx="3307980" cy="6923678"/>
          </a:xfrm>
          <a:prstGeom prst="rect">
            <a:avLst/>
          </a:prstGeom>
          <a:noFill/>
          <a:ln>
            <a:noFill/>
          </a:ln>
        </p:spPr>
      </p:pic>
      <p:sp>
        <p:nvSpPr>
          <p:cNvPr id="1472" name="Google Shape;1472;p195"/>
          <p:cNvSpPr txBox="1"/>
          <p:nvPr>
            <p:ph type="title"/>
          </p:nvPr>
        </p:nvSpPr>
        <p:spPr>
          <a:xfrm>
            <a:off x="540565" y="1628775"/>
            <a:ext cx="2667581" cy="94297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73" name="Google Shape;1473;p195"/>
          <p:cNvSpPr txBox="1"/>
          <p:nvPr>
            <p:ph idx="1" type="body"/>
          </p:nvPr>
        </p:nvSpPr>
        <p:spPr>
          <a:xfrm>
            <a:off x="540566" y="2606040"/>
            <a:ext cx="2529074" cy="86971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74" name="Google Shape;1474;p195"/>
          <p:cNvSpPr/>
          <p:nvPr>
            <p:ph idx="2" type="pic"/>
          </p:nvPr>
        </p:nvSpPr>
        <p:spPr>
          <a:xfrm>
            <a:off x="4835641" y="-590084"/>
            <a:ext cx="3057365" cy="629456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75" name="Shape 1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6" name="Google Shape;1476;p196"/>
          <p:cNvSpPr/>
          <p:nvPr/>
        </p:nvSpPr>
        <p:spPr>
          <a:xfrm>
            <a:off x="4250360" y="0"/>
            <a:ext cx="4893640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1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657711" y="-920676"/>
            <a:ext cx="3308331" cy="6924415"/>
          </a:xfrm>
          <a:prstGeom prst="rect">
            <a:avLst/>
          </a:prstGeom>
          <a:noFill/>
          <a:ln>
            <a:noFill/>
          </a:ln>
        </p:spPr>
      </p:pic>
      <p:sp>
        <p:nvSpPr>
          <p:cNvPr id="1478" name="Google Shape;1478;p196"/>
          <p:cNvSpPr txBox="1"/>
          <p:nvPr>
            <p:ph type="title"/>
          </p:nvPr>
        </p:nvSpPr>
        <p:spPr>
          <a:xfrm>
            <a:off x="540565" y="1628775"/>
            <a:ext cx="2667581" cy="94297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79" name="Google Shape;1479;p196"/>
          <p:cNvSpPr txBox="1"/>
          <p:nvPr>
            <p:ph idx="1" type="body"/>
          </p:nvPr>
        </p:nvSpPr>
        <p:spPr>
          <a:xfrm>
            <a:off x="540566" y="2606040"/>
            <a:ext cx="2529074" cy="86971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80" name="Google Shape;1480;p196"/>
          <p:cNvSpPr/>
          <p:nvPr>
            <p:ph idx="2" type="pic"/>
          </p:nvPr>
        </p:nvSpPr>
        <p:spPr>
          <a:xfrm>
            <a:off x="4162210" y="1028315"/>
            <a:ext cx="6293742" cy="30577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81" name="Shape 1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2" name="Google Shape;1482;p197"/>
          <p:cNvSpPr/>
          <p:nvPr/>
        </p:nvSpPr>
        <p:spPr>
          <a:xfrm>
            <a:off x="0" y="3262746"/>
            <a:ext cx="9144000" cy="1880755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197"/>
          <p:cNvSpPr txBox="1"/>
          <p:nvPr>
            <p:ph type="title"/>
          </p:nvPr>
        </p:nvSpPr>
        <p:spPr>
          <a:xfrm>
            <a:off x="572021" y="3709555"/>
            <a:ext cx="5120946" cy="1087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200"/>
              <a:buFont typeface="Arial"/>
              <a:buNone/>
              <a:defRPr sz="82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84" name="Google Shape;1484;p1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5" name="Google Shape;1485;p19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86" name="Google Shape;1486;p197"/>
          <p:cNvSpPr/>
          <p:nvPr>
            <p:ph idx="2" type="pic"/>
          </p:nvPr>
        </p:nvSpPr>
        <p:spPr>
          <a:xfrm>
            <a:off x="-1081147" y="1"/>
            <a:ext cx="11306294" cy="281557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87" name="Shape 1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8" name="Google Shape;1488;p198"/>
          <p:cNvSpPr/>
          <p:nvPr/>
        </p:nvSpPr>
        <p:spPr>
          <a:xfrm>
            <a:off x="0" y="3262746"/>
            <a:ext cx="9144000" cy="1880755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198"/>
          <p:cNvSpPr txBox="1"/>
          <p:nvPr>
            <p:ph type="title"/>
          </p:nvPr>
        </p:nvSpPr>
        <p:spPr>
          <a:xfrm>
            <a:off x="572021" y="3709555"/>
            <a:ext cx="5120946" cy="1087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200"/>
              <a:buFont typeface="Arial"/>
              <a:buNone/>
              <a:defRPr sz="82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90" name="Google Shape;1490;p1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1" name="Google Shape;1491;p1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92" name="Google Shape;1492;p198"/>
          <p:cNvSpPr/>
          <p:nvPr>
            <p:ph idx="2" type="pic"/>
          </p:nvPr>
        </p:nvSpPr>
        <p:spPr>
          <a:xfrm>
            <a:off x="-1081147" y="1"/>
            <a:ext cx="11306294" cy="281557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93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4" name="Google Shape;1494;p199"/>
          <p:cNvSpPr/>
          <p:nvPr/>
        </p:nvSpPr>
        <p:spPr>
          <a:xfrm>
            <a:off x="0" y="3262746"/>
            <a:ext cx="9144000" cy="1880755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5" name="Google Shape;1495;p199"/>
          <p:cNvSpPr txBox="1"/>
          <p:nvPr>
            <p:ph type="title"/>
          </p:nvPr>
        </p:nvSpPr>
        <p:spPr>
          <a:xfrm>
            <a:off x="572021" y="3709555"/>
            <a:ext cx="5120946" cy="1087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200"/>
              <a:buFont typeface="Arial"/>
              <a:buNone/>
              <a:defRPr sz="82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96" name="Google Shape;1496;p1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7" name="Google Shape;1497;p1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98" name="Google Shape;1498;p199"/>
          <p:cNvSpPr/>
          <p:nvPr>
            <p:ph idx="2" type="pic"/>
          </p:nvPr>
        </p:nvSpPr>
        <p:spPr>
          <a:xfrm>
            <a:off x="-1081147" y="1"/>
            <a:ext cx="11306294" cy="281557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99" name="Shape 1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0" name="Google Shape;1500;p200"/>
          <p:cNvSpPr/>
          <p:nvPr/>
        </p:nvSpPr>
        <p:spPr>
          <a:xfrm>
            <a:off x="0" y="3262746"/>
            <a:ext cx="9144000" cy="1880755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1" name="Google Shape;1501;p200"/>
          <p:cNvSpPr txBox="1"/>
          <p:nvPr>
            <p:ph type="title"/>
          </p:nvPr>
        </p:nvSpPr>
        <p:spPr>
          <a:xfrm>
            <a:off x="572021" y="3709555"/>
            <a:ext cx="5120946" cy="1087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200"/>
              <a:buFont typeface="Arial"/>
              <a:buNone/>
              <a:defRPr sz="82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502" name="Google Shape;1502;p2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3" name="Google Shape;1503;p20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504" name="Google Shape;1504;p200"/>
          <p:cNvSpPr/>
          <p:nvPr>
            <p:ph idx="2" type="pic"/>
          </p:nvPr>
        </p:nvSpPr>
        <p:spPr>
          <a:xfrm>
            <a:off x="-1081147" y="1"/>
            <a:ext cx="11306294" cy="281557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505" name="Shape 1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6" name="Google Shape;1506;p201"/>
          <p:cNvSpPr/>
          <p:nvPr/>
        </p:nvSpPr>
        <p:spPr>
          <a:xfrm>
            <a:off x="0" y="3262746"/>
            <a:ext cx="9144000" cy="1880755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01"/>
          <p:cNvSpPr txBox="1"/>
          <p:nvPr>
            <p:ph type="title"/>
          </p:nvPr>
        </p:nvSpPr>
        <p:spPr>
          <a:xfrm>
            <a:off x="572021" y="3709555"/>
            <a:ext cx="5120946" cy="1087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200"/>
              <a:buFont typeface="Arial"/>
              <a:buNone/>
              <a:defRPr sz="82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508" name="Google Shape;1508;p2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9" name="Google Shape;1509;p2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510" name="Google Shape;1510;p201"/>
          <p:cNvSpPr/>
          <p:nvPr>
            <p:ph idx="2" type="pic"/>
          </p:nvPr>
        </p:nvSpPr>
        <p:spPr>
          <a:xfrm>
            <a:off x="-1081147" y="1"/>
            <a:ext cx="11306294" cy="281557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2"/>
          <p:cNvSpPr/>
          <p:nvPr/>
        </p:nvSpPr>
        <p:spPr>
          <a:xfrm>
            <a:off x="839761" y="585669"/>
            <a:ext cx="3957035" cy="395755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22"/>
          <p:cNvSpPr/>
          <p:nvPr/>
        </p:nvSpPr>
        <p:spPr>
          <a:xfrm>
            <a:off x="0" y="0"/>
            <a:ext cx="1409516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22"/>
          <p:cNvSpPr/>
          <p:nvPr/>
        </p:nvSpPr>
        <p:spPr>
          <a:xfrm>
            <a:off x="846912" y="1183635"/>
            <a:ext cx="560169" cy="2763179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2"/>
          <p:cNvSpPr txBox="1"/>
          <p:nvPr>
            <p:ph type="title"/>
          </p:nvPr>
        </p:nvSpPr>
        <p:spPr>
          <a:xfrm>
            <a:off x="2204388" y="1420077"/>
            <a:ext cx="5395572" cy="114103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" name="Google Shape;126;p22"/>
          <p:cNvSpPr txBox="1"/>
          <p:nvPr>
            <p:ph idx="1" type="body"/>
          </p:nvPr>
        </p:nvSpPr>
        <p:spPr>
          <a:xfrm>
            <a:off x="2204155" y="2586025"/>
            <a:ext cx="3304387" cy="114103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27" name="Google Shape;127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511" name="Shape 1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2" name="Google Shape;1512;p202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3" name="Google Shape;1513;p202"/>
          <p:cNvSpPr/>
          <p:nvPr/>
        </p:nvSpPr>
        <p:spPr>
          <a:xfrm>
            <a:off x="1514873" y="0"/>
            <a:ext cx="6114254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4" name="Google Shape;1514;p202"/>
          <p:cNvSpPr txBox="1"/>
          <p:nvPr>
            <p:ph idx="1" type="body"/>
          </p:nvPr>
        </p:nvSpPr>
        <p:spPr>
          <a:xfrm>
            <a:off x="1833530" y="1643517"/>
            <a:ext cx="5470780" cy="119063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7500"/>
              <a:buNone/>
              <a:defRPr b="0" sz="75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15" name="Google Shape;1515;p202"/>
          <p:cNvSpPr/>
          <p:nvPr/>
        </p:nvSpPr>
        <p:spPr>
          <a:xfrm>
            <a:off x="0" y="0"/>
            <a:ext cx="2542734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6" name="Google Shape;1516;p202"/>
          <p:cNvSpPr/>
          <p:nvPr/>
        </p:nvSpPr>
        <p:spPr>
          <a:xfrm>
            <a:off x="6601266" y="0"/>
            <a:ext cx="2542734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7" name="Google Shape;1517;p202"/>
          <p:cNvSpPr/>
          <p:nvPr/>
        </p:nvSpPr>
        <p:spPr>
          <a:xfrm>
            <a:off x="2542734" y="3800475"/>
            <a:ext cx="4058532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18" name="Google Shape;1518;p20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519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0" name="Google Shape;1520;p203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1" name="Google Shape;1521;p203"/>
          <p:cNvSpPr/>
          <p:nvPr/>
        </p:nvSpPr>
        <p:spPr>
          <a:xfrm>
            <a:off x="1514873" y="0"/>
            <a:ext cx="6114254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2" name="Google Shape;1522;p203"/>
          <p:cNvSpPr txBox="1"/>
          <p:nvPr>
            <p:ph idx="1" type="body"/>
          </p:nvPr>
        </p:nvSpPr>
        <p:spPr>
          <a:xfrm>
            <a:off x="1833530" y="1643517"/>
            <a:ext cx="5470780" cy="119063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7500"/>
              <a:buNone/>
              <a:defRPr b="0" sz="75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23" name="Google Shape;1523;p203"/>
          <p:cNvSpPr/>
          <p:nvPr/>
        </p:nvSpPr>
        <p:spPr>
          <a:xfrm>
            <a:off x="0" y="0"/>
            <a:ext cx="2542734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4" name="Google Shape;1524;p203"/>
          <p:cNvSpPr/>
          <p:nvPr/>
        </p:nvSpPr>
        <p:spPr>
          <a:xfrm>
            <a:off x="6601266" y="0"/>
            <a:ext cx="2542734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5" name="Google Shape;1525;p203"/>
          <p:cNvSpPr/>
          <p:nvPr/>
        </p:nvSpPr>
        <p:spPr>
          <a:xfrm>
            <a:off x="2542734" y="3800475"/>
            <a:ext cx="4058532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6" name="Google Shape;1526;p2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527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p204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9" name="Google Shape;1529;p204"/>
          <p:cNvSpPr/>
          <p:nvPr/>
        </p:nvSpPr>
        <p:spPr>
          <a:xfrm>
            <a:off x="1514873" y="0"/>
            <a:ext cx="6114254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0" name="Google Shape;1530;p204"/>
          <p:cNvSpPr txBox="1"/>
          <p:nvPr>
            <p:ph idx="1" type="body"/>
          </p:nvPr>
        </p:nvSpPr>
        <p:spPr>
          <a:xfrm>
            <a:off x="1833530" y="1643517"/>
            <a:ext cx="5470780" cy="119063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7500"/>
              <a:buNone/>
              <a:defRPr b="0" sz="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31" name="Google Shape;1531;p204"/>
          <p:cNvSpPr/>
          <p:nvPr/>
        </p:nvSpPr>
        <p:spPr>
          <a:xfrm>
            <a:off x="0" y="0"/>
            <a:ext cx="2542734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2" name="Google Shape;1532;p204"/>
          <p:cNvSpPr/>
          <p:nvPr/>
        </p:nvSpPr>
        <p:spPr>
          <a:xfrm>
            <a:off x="6601266" y="0"/>
            <a:ext cx="2542734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3" name="Google Shape;1533;p204"/>
          <p:cNvSpPr/>
          <p:nvPr/>
        </p:nvSpPr>
        <p:spPr>
          <a:xfrm>
            <a:off x="2542734" y="3800475"/>
            <a:ext cx="4058532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34" name="Google Shape;1534;p2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535" name="Shape 1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" name="Google Shape;1536;p205"/>
          <p:cNvSpPr/>
          <p:nvPr/>
        </p:nvSpPr>
        <p:spPr>
          <a:xfrm>
            <a:off x="0" y="3800475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7" name="Google Shape;1537;p205"/>
          <p:cNvSpPr/>
          <p:nvPr/>
        </p:nvSpPr>
        <p:spPr>
          <a:xfrm>
            <a:off x="1514873" y="0"/>
            <a:ext cx="6114254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8" name="Google Shape;1538;p205"/>
          <p:cNvSpPr txBox="1"/>
          <p:nvPr>
            <p:ph idx="1" type="body"/>
          </p:nvPr>
        </p:nvSpPr>
        <p:spPr>
          <a:xfrm>
            <a:off x="1833530" y="1643517"/>
            <a:ext cx="5470780" cy="119063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7500"/>
              <a:buNone/>
              <a:defRPr b="0" sz="75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39" name="Google Shape;1539;p205"/>
          <p:cNvSpPr/>
          <p:nvPr/>
        </p:nvSpPr>
        <p:spPr>
          <a:xfrm>
            <a:off x="0" y="0"/>
            <a:ext cx="2542734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0" name="Google Shape;1540;p205"/>
          <p:cNvSpPr/>
          <p:nvPr/>
        </p:nvSpPr>
        <p:spPr>
          <a:xfrm>
            <a:off x="6601266" y="0"/>
            <a:ext cx="2542734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1" name="Google Shape;1541;p205"/>
          <p:cNvSpPr/>
          <p:nvPr/>
        </p:nvSpPr>
        <p:spPr>
          <a:xfrm>
            <a:off x="2542734" y="3800475"/>
            <a:ext cx="4058532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2" name="Google Shape;1542;p2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43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4" name="Google Shape;1544;p206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5" name="Google Shape;1545;p206"/>
          <p:cNvSpPr/>
          <p:nvPr/>
        </p:nvSpPr>
        <p:spPr>
          <a:xfrm>
            <a:off x="1514873" y="0"/>
            <a:ext cx="6114254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6" name="Google Shape;1546;p206"/>
          <p:cNvSpPr txBox="1"/>
          <p:nvPr>
            <p:ph idx="1" type="body"/>
          </p:nvPr>
        </p:nvSpPr>
        <p:spPr>
          <a:xfrm>
            <a:off x="1833530" y="1643517"/>
            <a:ext cx="5470780" cy="119063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7500"/>
              <a:buNone/>
              <a:defRPr b="0" sz="75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47" name="Google Shape;1547;p206"/>
          <p:cNvSpPr/>
          <p:nvPr/>
        </p:nvSpPr>
        <p:spPr>
          <a:xfrm>
            <a:off x="0" y="0"/>
            <a:ext cx="2542734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8" name="Google Shape;1548;p206"/>
          <p:cNvSpPr/>
          <p:nvPr/>
        </p:nvSpPr>
        <p:spPr>
          <a:xfrm>
            <a:off x="6601266" y="0"/>
            <a:ext cx="2542734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9" name="Google Shape;1549;p206"/>
          <p:cNvSpPr/>
          <p:nvPr/>
        </p:nvSpPr>
        <p:spPr>
          <a:xfrm>
            <a:off x="2542734" y="3800475"/>
            <a:ext cx="4058532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0" name="Google Shape;1550;p2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5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2" name="Google Shape;1552;p2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314864" y="2256129"/>
            <a:ext cx="2499987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53" name="Shape 1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4" name="Google Shape;1554;p20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2256129"/>
            <a:ext cx="2499987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55" name="Shape 1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" name="Google Shape;1556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65904" y="2256129"/>
            <a:ext cx="2499987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627"/>
          </a:schemeClr>
        </a:solidFill>
      </p:bgPr>
    </p:bg>
    <p:spTree>
      <p:nvGrpSpPr>
        <p:cNvPr id="1557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8" name="Google Shape;1558;p210"/>
          <p:cNvSpPr/>
          <p:nvPr/>
        </p:nvSpPr>
        <p:spPr>
          <a:xfrm>
            <a:off x="595" y="0"/>
            <a:ext cx="914281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59" name="Shape 1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0" name="Google Shape;1560;p211"/>
          <p:cNvSpPr txBox="1"/>
          <p:nvPr>
            <p:ph idx="1" type="body"/>
          </p:nvPr>
        </p:nvSpPr>
        <p:spPr>
          <a:xfrm>
            <a:off x="491448" y="1885950"/>
            <a:ext cx="671890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100"/>
              <a:buNone/>
              <a:defRPr b="0" i="0" sz="9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5pPr>
            <a:lvl6pPr indent="-3111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6pPr>
            <a:lvl7pPr indent="-3111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7pPr>
            <a:lvl8pPr indent="-3111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8pPr>
            <a:lvl9pPr indent="-3111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/>
          <p:nvPr/>
        </p:nvSpPr>
        <p:spPr>
          <a:xfrm>
            <a:off x="839761" y="588409"/>
            <a:ext cx="3957035" cy="395755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23"/>
          <p:cNvSpPr/>
          <p:nvPr/>
        </p:nvSpPr>
        <p:spPr>
          <a:xfrm>
            <a:off x="0" y="0"/>
            <a:ext cx="1409516" cy="51435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3"/>
          <p:cNvSpPr/>
          <p:nvPr/>
        </p:nvSpPr>
        <p:spPr>
          <a:xfrm>
            <a:off x="846912" y="1183635"/>
            <a:ext cx="560169" cy="2763179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23"/>
          <p:cNvSpPr txBox="1"/>
          <p:nvPr>
            <p:ph type="title"/>
          </p:nvPr>
        </p:nvSpPr>
        <p:spPr>
          <a:xfrm>
            <a:off x="2204388" y="1420077"/>
            <a:ext cx="5395572" cy="114103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3" name="Google Shape;133;p23"/>
          <p:cNvSpPr txBox="1"/>
          <p:nvPr>
            <p:ph idx="1" type="body"/>
          </p:nvPr>
        </p:nvSpPr>
        <p:spPr>
          <a:xfrm>
            <a:off x="2204155" y="2586025"/>
            <a:ext cx="3338673" cy="114103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34" name="Google Shape;134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4"/>
          <p:cNvSpPr/>
          <p:nvPr/>
        </p:nvSpPr>
        <p:spPr>
          <a:xfrm>
            <a:off x="839761" y="585669"/>
            <a:ext cx="3957035" cy="395755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24"/>
          <p:cNvSpPr/>
          <p:nvPr/>
        </p:nvSpPr>
        <p:spPr>
          <a:xfrm>
            <a:off x="0" y="0"/>
            <a:ext cx="1409516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4"/>
          <p:cNvSpPr/>
          <p:nvPr/>
        </p:nvSpPr>
        <p:spPr>
          <a:xfrm>
            <a:off x="846912" y="1183635"/>
            <a:ext cx="560169" cy="2763179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4"/>
          <p:cNvSpPr txBox="1"/>
          <p:nvPr>
            <p:ph type="title"/>
          </p:nvPr>
        </p:nvSpPr>
        <p:spPr>
          <a:xfrm>
            <a:off x="2204388" y="1420077"/>
            <a:ext cx="5395572" cy="114103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" name="Google Shape;140;p24"/>
          <p:cNvSpPr txBox="1"/>
          <p:nvPr>
            <p:ph idx="1" type="body"/>
          </p:nvPr>
        </p:nvSpPr>
        <p:spPr>
          <a:xfrm>
            <a:off x="2204155" y="2586025"/>
            <a:ext cx="3327244" cy="114103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1" name="Google Shape;141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5"/>
          <p:cNvSpPr/>
          <p:nvPr/>
        </p:nvSpPr>
        <p:spPr>
          <a:xfrm>
            <a:off x="1402438" y="582340"/>
            <a:ext cx="3957035" cy="395755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25"/>
          <p:cNvSpPr txBox="1"/>
          <p:nvPr>
            <p:ph type="title"/>
          </p:nvPr>
        </p:nvSpPr>
        <p:spPr>
          <a:xfrm>
            <a:off x="556113" y="1600200"/>
            <a:ext cx="3021508" cy="1004292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5" name="Google Shape;145;p25"/>
          <p:cNvSpPr txBox="1"/>
          <p:nvPr>
            <p:ph idx="1" type="body"/>
          </p:nvPr>
        </p:nvSpPr>
        <p:spPr>
          <a:xfrm>
            <a:off x="572021" y="2616235"/>
            <a:ext cx="3005600" cy="80340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6" name="Google Shape;146;p25"/>
          <p:cNvSpPr/>
          <p:nvPr/>
        </p:nvSpPr>
        <p:spPr>
          <a:xfrm flipH="1">
            <a:off x="4573266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5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8" name="Google Shape;148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6"/>
          <p:cNvSpPr/>
          <p:nvPr/>
        </p:nvSpPr>
        <p:spPr>
          <a:xfrm>
            <a:off x="1402438" y="582340"/>
            <a:ext cx="3957035" cy="395755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26"/>
          <p:cNvSpPr txBox="1"/>
          <p:nvPr>
            <p:ph type="title"/>
          </p:nvPr>
        </p:nvSpPr>
        <p:spPr>
          <a:xfrm>
            <a:off x="556113" y="1600200"/>
            <a:ext cx="2991695" cy="1004292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52" name="Google Shape;152;p26"/>
          <p:cNvSpPr txBox="1"/>
          <p:nvPr>
            <p:ph idx="1" type="body"/>
          </p:nvPr>
        </p:nvSpPr>
        <p:spPr>
          <a:xfrm>
            <a:off x="572021" y="2616235"/>
            <a:ext cx="2975787" cy="80340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3" name="Google Shape;153;p26"/>
          <p:cNvSpPr/>
          <p:nvPr/>
        </p:nvSpPr>
        <p:spPr>
          <a:xfrm flipH="1">
            <a:off x="4573266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26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7"/>
          <p:cNvSpPr/>
          <p:nvPr/>
        </p:nvSpPr>
        <p:spPr>
          <a:xfrm>
            <a:off x="1402438" y="582340"/>
            <a:ext cx="3957035" cy="395755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27"/>
          <p:cNvSpPr txBox="1"/>
          <p:nvPr>
            <p:ph type="title"/>
          </p:nvPr>
        </p:nvSpPr>
        <p:spPr>
          <a:xfrm>
            <a:off x="556113" y="1600200"/>
            <a:ext cx="3051322" cy="1004292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58" name="Google Shape;158;p27"/>
          <p:cNvSpPr txBox="1"/>
          <p:nvPr>
            <p:ph idx="1" type="body"/>
          </p:nvPr>
        </p:nvSpPr>
        <p:spPr>
          <a:xfrm>
            <a:off x="572021" y="2616235"/>
            <a:ext cx="3020507" cy="80340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9" name="Google Shape;159;p27"/>
          <p:cNvSpPr/>
          <p:nvPr/>
        </p:nvSpPr>
        <p:spPr>
          <a:xfrm flipH="1">
            <a:off x="4573266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7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8"/>
          <p:cNvSpPr/>
          <p:nvPr/>
        </p:nvSpPr>
        <p:spPr>
          <a:xfrm>
            <a:off x="1402438" y="582340"/>
            <a:ext cx="3957035" cy="395755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8"/>
          <p:cNvSpPr txBox="1"/>
          <p:nvPr>
            <p:ph type="title"/>
          </p:nvPr>
        </p:nvSpPr>
        <p:spPr>
          <a:xfrm>
            <a:off x="556113" y="1600200"/>
            <a:ext cx="3021508" cy="1004292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64" name="Google Shape;164;p28"/>
          <p:cNvSpPr txBox="1"/>
          <p:nvPr>
            <p:ph idx="1" type="body"/>
          </p:nvPr>
        </p:nvSpPr>
        <p:spPr>
          <a:xfrm>
            <a:off x="572021" y="2616235"/>
            <a:ext cx="3020507" cy="80340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65" name="Google Shape;165;p28"/>
          <p:cNvSpPr/>
          <p:nvPr/>
        </p:nvSpPr>
        <p:spPr>
          <a:xfrm flipH="1">
            <a:off x="4573266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28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9"/>
          <p:cNvSpPr/>
          <p:nvPr/>
        </p:nvSpPr>
        <p:spPr>
          <a:xfrm>
            <a:off x="1402438" y="582340"/>
            <a:ext cx="3957035" cy="395755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9"/>
          <p:cNvSpPr txBox="1"/>
          <p:nvPr>
            <p:ph type="title"/>
          </p:nvPr>
        </p:nvSpPr>
        <p:spPr>
          <a:xfrm>
            <a:off x="556113" y="1600200"/>
            <a:ext cx="3021508" cy="1004292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70" name="Google Shape;170;p29"/>
          <p:cNvSpPr txBox="1"/>
          <p:nvPr>
            <p:ph idx="1" type="body"/>
          </p:nvPr>
        </p:nvSpPr>
        <p:spPr>
          <a:xfrm>
            <a:off x="572021" y="2616235"/>
            <a:ext cx="3005600" cy="80340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71" name="Google Shape;171;p29"/>
          <p:cNvSpPr/>
          <p:nvPr/>
        </p:nvSpPr>
        <p:spPr>
          <a:xfrm flipH="1">
            <a:off x="4573266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9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3" name="Google Shape;173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0"/>
          <p:cNvSpPr/>
          <p:nvPr/>
        </p:nvSpPr>
        <p:spPr>
          <a:xfrm>
            <a:off x="3787059" y="582340"/>
            <a:ext cx="3957035" cy="395755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30"/>
          <p:cNvSpPr txBox="1"/>
          <p:nvPr>
            <p:ph type="title"/>
          </p:nvPr>
        </p:nvSpPr>
        <p:spPr>
          <a:xfrm>
            <a:off x="5113116" y="1492670"/>
            <a:ext cx="3458863" cy="1004292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77" name="Google Shape;177;p30"/>
          <p:cNvSpPr txBox="1"/>
          <p:nvPr>
            <p:ph idx="1" type="body"/>
          </p:nvPr>
        </p:nvSpPr>
        <p:spPr>
          <a:xfrm>
            <a:off x="5122581" y="2535655"/>
            <a:ext cx="2443095" cy="82588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78" name="Google Shape;178;p30"/>
          <p:cNvSpPr/>
          <p:nvPr/>
        </p:nvSpPr>
        <p:spPr>
          <a:xfrm flipH="1" rot="10800000">
            <a:off x="3787059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30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0" name="Google Shape;180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1"/>
          <p:cNvSpPr/>
          <p:nvPr/>
        </p:nvSpPr>
        <p:spPr>
          <a:xfrm>
            <a:off x="3787059" y="582340"/>
            <a:ext cx="3957035" cy="395755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31"/>
          <p:cNvSpPr txBox="1"/>
          <p:nvPr>
            <p:ph type="title"/>
          </p:nvPr>
        </p:nvSpPr>
        <p:spPr>
          <a:xfrm>
            <a:off x="5113116" y="1492670"/>
            <a:ext cx="3458863" cy="1004292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84" name="Google Shape;184;p31"/>
          <p:cNvSpPr txBox="1"/>
          <p:nvPr>
            <p:ph idx="1" type="body"/>
          </p:nvPr>
        </p:nvSpPr>
        <p:spPr>
          <a:xfrm>
            <a:off x="5122581" y="2535655"/>
            <a:ext cx="2465952" cy="82588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85" name="Google Shape;185;p31"/>
          <p:cNvSpPr/>
          <p:nvPr/>
        </p:nvSpPr>
        <p:spPr>
          <a:xfrm flipH="1" rot="10800000">
            <a:off x="3787059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31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7" name="Google Shape;187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2"/>
          <p:cNvSpPr/>
          <p:nvPr/>
        </p:nvSpPr>
        <p:spPr>
          <a:xfrm>
            <a:off x="3787059" y="582340"/>
            <a:ext cx="3957035" cy="395755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32"/>
          <p:cNvSpPr txBox="1"/>
          <p:nvPr>
            <p:ph type="title"/>
          </p:nvPr>
        </p:nvSpPr>
        <p:spPr>
          <a:xfrm>
            <a:off x="5113116" y="1492670"/>
            <a:ext cx="3458863" cy="1004292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91" name="Google Shape;191;p32"/>
          <p:cNvSpPr txBox="1"/>
          <p:nvPr>
            <p:ph idx="1" type="body"/>
          </p:nvPr>
        </p:nvSpPr>
        <p:spPr>
          <a:xfrm>
            <a:off x="5122581" y="2535655"/>
            <a:ext cx="2397380" cy="82588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92" name="Google Shape;192;p32"/>
          <p:cNvSpPr/>
          <p:nvPr/>
        </p:nvSpPr>
        <p:spPr>
          <a:xfrm flipH="1" rot="10800000">
            <a:off x="3787059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32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4" name="Google Shape;194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3"/>
          <p:cNvSpPr/>
          <p:nvPr/>
        </p:nvSpPr>
        <p:spPr>
          <a:xfrm>
            <a:off x="3787059" y="582340"/>
            <a:ext cx="3957035" cy="395755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33"/>
          <p:cNvSpPr txBox="1"/>
          <p:nvPr>
            <p:ph type="title"/>
          </p:nvPr>
        </p:nvSpPr>
        <p:spPr>
          <a:xfrm>
            <a:off x="5113116" y="1492670"/>
            <a:ext cx="3458863" cy="1004292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98" name="Google Shape;198;p33"/>
          <p:cNvSpPr txBox="1"/>
          <p:nvPr>
            <p:ph idx="1" type="body"/>
          </p:nvPr>
        </p:nvSpPr>
        <p:spPr>
          <a:xfrm>
            <a:off x="5122581" y="2535655"/>
            <a:ext cx="2443095" cy="82588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99" name="Google Shape;199;p33"/>
          <p:cNvSpPr/>
          <p:nvPr/>
        </p:nvSpPr>
        <p:spPr>
          <a:xfrm flipH="1" rot="10800000">
            <a:off x="3787059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33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1" name="Google Shape;201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4"/>
          <p:cNvSpPr/>
          <p:nvPr/>
        </p:nvSpPr>
        <p:spPr>
          <a:xfrm>
            <a:off x="3787059" y="582340"/>
            <a:ext cx="3957035" cy="395755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34"/>
          <p:cNvSpPr txBox="1"/>
          <p:nvPr>
            <p:ph type="title"/>
          </p:nvPr>
        </p:nvSpPr>
        <p:spPr>
          <a:xfrm>
            <a:off x="5113116" y="1492670"/>
            <a:ext cx="3458863" cy="1004292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05" name="Google Shape;205;p34"/>
          <p:cNvSpPr txBox="1"/>
          <p:nvPr>
            <p:ph idx="1" type="body"/>
          </p:nvPr>
        </p:nvSpPr>
        <p:spPr>
          <a:xfrm>
            <a:off x="5122581" y="2535655"/>
            <a:ext cx="2435144" cy="82588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06" name="Google Shape;206;p34"/>
          <p:cNvSpPr/>
          <p:nvPr/>
        </p:nvSpPr>
        <p:spPr>
          <a:xfrm flipH="1" rot="10800000">
            <a:off x="3787059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34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8" name="Google Shape;208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5"/>
          <p:cNvSpPr/>
          <p:nvPr/>
        </p:nvSpPr>
        <p:spPr>
          <a:xfrm rot="10800000">
            <a:off x="2529241" y="571500"/>
            <a:ext cx="3957035" cy="3957551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35"/>
          <p:cNvSpPr txBox="1"/>
          <p:nvPr>
            <p:ph type="title"/>
          </p:nvPr>
        </p:nvSpPr>
        <p:spPr>
          <a:xfrm>
            <a:off x="3842289" y="1314450"/>
            <a:ext cx="3558268" cy="136426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12" name="Google Shape;212;p35"/>
          <p:cNvSpPr txBox="1"/>
          <p:nvPr>
            <p:ph idx="1" type="body"/>
          </p:nvPr>
        </p:nvSpPr>
        <p:spPr>
          <a:xfrm>
            <a:off x="3864773" y="2717411"/>
            <a:ext cx="2592336" cy="82588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13" name="Google Shape;213;p35"/>
          <p:cNvSpPr/>
          <p:nvPr/>
        </p:nvSpPr>
        <p:spPr>
          <a:xfrm flipH="1" rot="10800000">
            <a:off x="2529252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35"/>
          <p:cNvSpPr/>
          <p:nvPr>
            <p:ph idx="2" type="pic"/>
          </p:nvPr>
        </p:nvSpPr>
        <p:spPr>
          <a:xfrm>
            <a:off x="-31206" y="0"/>
            <a:ext cx="3346665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5" name="Google Shape;215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6"/>
          <p:cNvSpPr/>
          <p:nvPr/>
        </p:nvSpPr>
        <p:spPr>
          <a:xfrm rot="10800000">
            <a:off x="2529241" y="571500"/>
            <a:ext cx="3957035" cy="3957551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36"/>
          <p:cNvSpPr txBox="1"/>
          <p:nvPr>
            <p:ph type="title"/>
          </p:nvPr>
        </p:nvSpPr>
        <p:spPr>
          <a:xfrm>
            <a:off x="3842289" y="1564481"/>
            <a:ext cx="3558268" cy="1114237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19" name="Google Shape;219;p36"/>
          <p:cNvSpPr txBox="1"/>
          <p:nvPr>
            <p:ph idx="1" type="body"/>
          </p:nvPr>
        </p:nvSpPr>
        <p:spPr>
          <a:xfrm>
            <a:off x="3864773" y="2717411"/>
            <a:ext cx="2546622" cy="818745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20" name="Google Shape;220;p36"/>
          <p:cNvSpPr/>
          <p:nvPr/>
        </p:nvSpPr>
        <p:spPr>
          <a:xfrm flipH="1" rot="10800000">
            <a:off x="2529252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36"/>
          <p:cNvSpPr/>
          <p:nvPr>
            <p:ph idx="2" type="pic"/>
          </p:nvPr>
        </p:nvSpPr>
        <p:spPr>
          <a:xfrm>
            <a:off x="-31206" y="0"/>
            <a:ext cx="3346665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2" name="Google Shape;222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7"/>
          <p:cNvSpPr/>
          <p:nvPr/>
        </p:nvSpPr>
        <p:spPr>
          <a:xfrm rot="10800000">
            <a:off x="2529241" y="571500"/>
            <a:ext cx="3957035" cy="3957551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37"/>
          <p:cNvSpPr txBox="1"/>
          <p:nvPr>
            <p:ph type="title"/>
          </p:nvPr>
        </p:nvSpPr>
        <p:spPr>
          <a:xfrm>
            <a:off x="3842289" y="1314450"/>
            <a:ext cx="3558268" cy="136426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26" name="Google Shape;226;p37"/>
          <p:cNvSpPr txBox="1"/>
          <p:nvPr>
            <p:ph idx="1" type="body"/>
          </p:nvPr>
        </p:nvSpPr>
        <p:spPr>
          <a:xfrm>
            <a:off x="3864773" y="2717411"/>
            <a:ext cx="2580908" cy="82588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27" name="Google Shape;227;p37"/>
          <p:cNvSpPr/>
          <p:nvPr/>
        </p:nvSpPr>
        <p:spPr>
          <a:xfrm flipH="1" rot="10800000">
            <a:off x="2529252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37"/>
          <p:cNvSpPr/>
          <p:nvPr>
            <p:ph idx="2" type="pic"/>
          </p:nvPr>
        </p:nvSpPr>
        <p:spPr>
          <a:xfrm>
            <a:off x="-31206" y="0"/>
            <a:ext cx="3346665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9" name="Google Shape;229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8"/>
          <p:cNvSpPr/>
          <p:nvPr/>
        </p:nvSpPr>
        <p:spPr>
          <a:xfrm rot="10800000">
            <a:off x="2529241" y="571500"/>
            <a:ext cx="3957035" cy="3957551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38"/>
          <p:cNvSpPr txBox="1"/>
          <p:nvPr>
            <p:ph type="title"/>
          </p:nvPr>
        </p:nvSpPr>
        <p:spPr>
          <a:xfrm>
            <a:off x="3842289" y="1314450"/>
            <a:ext cx="3586839" cy="136426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Arial"/>
              <a:buNone/>
              <a:defRPr sz="3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33" name="Google Shape;233;p38"/>
          <p:cNvSpPr txBox="1"/>
          <p:nvPr>
            <p:ph idx="1" type="body"/>
          </p:nvPr>
        </p:nvSpPr>
        <p:spPr>
          <a:xfrm>
            <a:off x="3864773" y="2717411"/>
            <a:ext cx="2455194" cy="82588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34" name="Google Shape;234;p38"/>
          <p:cNvSpPr/>
          <p:nvPr/>
        </p:nvSpPr>
        <p:spPr>
          <a:xfrm flipH="1" rot="10800000">
            <a:off x="2529252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38"/>
          <p:cNvSpPr/>
          <p:nvPr>
            <p:ph idx="2" type="pic"/>
          </p:nvPr>
        </p:nvSpPr>
        <p:spPr>
          <a:xfrm>
            <a:off x="-31206" y="0"/>
            <a:ext cx="3346665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6" name="Google Shape;236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9"/>
          <p:cNvSpPr/>
          <p:nvPr/>
        </p:nvSpPr>
        <p:spPr>
          <a:xfrm rot="10800000">
            <a:off x="2529241" y="571500"/>
            <a:ext cx="3957035" cy="3957551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39"/>
          <p:cNvSpPr txBox="1"/>
          <p:nvPr>
            <p:ph type="title"/>
          </p:nvPr>
        </p:nvSpPr>
        <p:spPr>
          <a:xfrm>
            <a:off x="3842289" y="1314450"/>
            <a:ext cx="3558268" cy="136426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40" name="Google Shape;240;p39"/>
          <p:cNvSpPr txBox="1"/>
          <p:nvPr>
            <p:ph idx="1" type="body"/>
          </p:nvPr>
        </p:nvSpPr>
        <p:spPr>
          <a:xfrm>
            <a:off x="3864773" y="2717411"/>
            <a:ext cx="2546622" cy="82588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41" name="Google Shape;241;p39"/>
          <p:cNvSpPr/>
          <p:nvPr/>
        </p:nvSpPr>
        <p:spPr>
          <a:xfrm flipH="1" rot="10800000">
            <a:off x="2529252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39"/>
          <p:cNvSpPr/>
          <p:nvPr>
            <p:ph idx="2" type="pic"/>
          </p:nvPr>
        </p:nvSpPr>
        <p:spPr>
          <a:xfrm>
            <a:off x="-31206" y="0"/>
            <a:ext cx="3346665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3" name="Google Shape;243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0"/>
          <p:cNvSpPr/>
          <p:nvPr/>
        </p:nvSpPr>
        <p:spPr>
          <a:xfrm>
            <a:off x="0" y="0"/>
            <a:ext cx="1409516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40"/>
          <p:cNvSpPr/>
          <p:nvPr>
            <p:ph idx="2" type="pic"/>
          </p:nvPr>
        </p:nvSpPr>
        <p:spPr>
          <a:xfrm>
            <a:off x="1412980" y="590973"/>
            <a:ext cx="3391692" cy="396536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" name="Google Shape;247;p40"/>
          <p:cNvSpPr/>
          <p:nvPr/>
        </p:nvSpPr>
        <p:spPr>
          <a:xfrm>
            <a:off x="847955" y="1178184"/>
            <a:ext cx="565025" cy="2787132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40"/>
          <p:cNvSpPr txBox="1"/>
          <p:nvPr>
            <p:ph type="title"/>
          </p:nvPr>
        </p:nvSpPr>
        <p:spPr>
          <a:xfrm>
            <a:off x="5262593" y="1628775"/>
            <a:ext cx="3280815" cy="1040016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49" name="Google Shape;249;p40"/>
          <p:cNvSpPr txBox="1"/>
          <p:nvPr>
            <p:ph idx="1" type="body"/>
          </p:nvPr>
        </p:nvSpPr>
        <p:spPr>
          <a:xfrm>
            <a:off x="5262593" y="2668791"/>
            <a:ext cx="3280815" cy="98276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250" name="Google Shape;250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" name="Google Shape;252;p41"/>
          <p:cNvGrpSpPr/>
          <p:nvPr/>
        </p:nvGrpSpPr>
        <p:grpSpPr>
          <a:xfrm>
            <a:off x="3463" y="0"/>
            <a:ext cx="1409516" cy="5143500"/>
            <a:chOff x="9236" y="0"/>
            <a:chExt cx="3759200" cy="13715999"/>
          </a:xfrm>
        </p:grpSpPr>
        <p:sp>
          <p:nvSpPr>
            <p:cNvPr id="253" name="Google Shape;253;p41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41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5" name="Google Shape;255;p41"/>
          <p:cNvSpPr txBox="1"/>
          <p:nvPr>
            <p:ph type="title"/>
          </p:nvPr>
        </p:nvSpPr>
        <p:spPr>
          <a:xfrm>
            <a:off x="5262593" y="1628775"/>
            <a:ext cx="3280815" cy="1040016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56" name="Google Shape;256;p41"/>
          <p:cNvSpPr txBox="1"/>
          <p:nvPr>
            <p:ph idx="1" type="body"/>
          </p:nvPr>
        </p:nvSpPr>
        <p:spPr>
          <a:xfrm>
            <a:off x="5262593" y="2668791"/>
            <a:ext cx="3280815" cy="98276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57" name="Google Shape;257;p41"/>
          <p:cNvSpPr/>
          <p:nvPr>
            <p:ph idx="2" type="pic"/>
          </p:nvPr>
        </p:nvSpPr>
        <p:spPr>
          <a:xfrm>
            <a:off x="1412980" y="590973"/>
            <a:ext cx="3391692" cy="396536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8" name="Google Shape;258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" name="Google Shape;260;p42"/>
          <p:cNvGrpSpPr/>
          <p:nvPr/>
        </p:nvGrpSpPr>
        <p:grpSpPr>
          <a:xfrm>
            <a:off x="3463" y="0"/>
            <a:ext cx="1409516" cy="5143500"/>
            <a:chOff x="9236" y="0"/>
            <a:chExt cx="3759200" cy="13715999"/>
          </a:xfrm>
        </p:grpSpPr>
        <p:sp>
          <p:nvSpPr>
            <p:cNvPr id="261" name="Google Shape;261;p42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42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3" name="Google Shape;263;p42"/>
          <p:cNvSpPr txBox="1"/>
          <p:nvPr>
            <p:ph type="title"/>
          </p:nvPr>
        </p:nvSpPr>
        <p:spPr>
          <a:xfrm>
            <a:off x="5262593" y="1628775"/>
            <a:ext cx="3280815" cy="1040016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64" name="Google Shape;264;p42"/>
          <p:cNvSpPr txBox="1"/>
          <p:nvPr>
            <p:ph idx="1" type="body"/>
          </p:nvPr>
        </p:nvSpPr>
        <p:spPr>
          <a:xfrm>
            <a:off x="5262593" y="2668791"/>
            <a:ext cx="3280815" cy="98276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65" name="Google Shape;265;p42"/>
          <p:cNvSpPr/>
          <p:nvPr>
            <p:ph idx="2" type="pic"/>
          </p:nvPr>
        </p:nvSpPr>
        <p:spPr>
          <a:xfrm>
            <a:off x="1412980" y="590973"/>
            <a:ext cx="3391692" cy="396536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66" name="Google Shape;266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8" name="Google Shape;268;p43"/>
          <p:cNvGrpSpPr/>
          <p:nvPr/>
        </p:nvGrpSpPr>
        <p:grpSpPr>
          <a:xfrm>
            <a:off x="3463" y="0"/>
            <a:ext cx="1409516" cy="5143500"/>
            <a:chOff x="9236" y="0"/>
            <a:chExt cx="3759200" cy="13715999"/>
          </a:xfrm>
        </p:grpSpPr>
        <p:sp>
          <p:nvSpPr>
            <p:cNvPr id="269" name="Google Shape;269;p43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43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1" name="Google Shape;271;p43"/>
          <p:cNvSpPr txBox="1"/>
          <p:nvPr>
            <p:ph type="title"/>
          </p:nvPr>
        </p:nvSpPr>
        <p:spPr>
          <a:xfrm>
            <a:off x="5262593" y="1628775"/>
            <a:ext cx="3280815" cy="1040016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72" name="Google Shape;272;p43"/>
          <p:cNvSpPr txBox="1"/>
          <p:nvPr>
            <p:ph idx="1" type="body"/>
          </p:nvPr>
        </p:nvSpPr>
        <p:spPr>
          <a:xfrm>
            <a:off x="5262593" y="2668791"/>
            <a:ext cx="3280815" cy="98276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73" name="Google Shape;273;p43"/>
          <p:cNvSpPr txBox="1"/>
          <p:nvPr/>
        </p:nvSpPr>
        <p:spPr>
          <a:xfrm>
            <a:off x="12893166" y="-314024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43"/>
          <p:cNvSpPr/>
          <p:nvPr>
            <p:ph idx="2" type="pic"/>
          </p:nvPr>
        </p:nvSpPr>
        <p:spPr>
          <a:xfrm>
            <a:off x="1412980" y="590973"/>
            <a:ext cx="3391692" cy="396536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5" name="Google Shape;275;p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" name="Google Shape;277;p44"/>
          <p:cNvGrpSpPr/>
          <p:nvPr/>
        </p:nvGrpSpPr>
        <p:grpSpPr>
          <a:xfrm>
            <a:off x="3463" y="0"/>
            <a:ext cx="1409516" cy="5143500"/>
            <a:chOff x="9236" y="0"/>
            <a:chExt cx="3759200" cy="13715999"/>
          </a:xfrm>
        </p:grpSpPr>
        <p:sp>
          <p:nvSpPr>
            <p:cNvPr id="278" name="Google Shape;278;p44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44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0" name="Google Shape;280;p44"/>
          <p:cNvSpPr txBox="1"/>
          <p:nvPr>
            <p:ph type="title"/>
          </p:nvPr>
        </p:nvSpPr>
        <p:spPr>
          <a:xfrm>
            <a:off x="5262593" y="1628775"/>
            <a:ext cx="3280815" cy="1040016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81" name="Google Shape;281;p44"/>
          <p:cNvSpPr txBox="1"/>
          <p:nvPr>
            <p:ph idx="1" type="body"/>
          </p:nvPr>
        </p:nvSpPr>
        <p:spPr>
          <a:xfrm>
            <a:off x="5262593" y="2668791"/>
            <a:ext cx="3280815" cy="98276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82" name="Google Shape;282;p44"/>
          <p:cNvSpPr/>
          <p:nvPr>
            <p:ph idx="2" type="pic"/>
          </p:nvPr>
        </p:nvSpPr>
        <p:spPr>
          <a:xfrm>
            <a:off x="1412980" y="590973"/>
            <a:ext cx="3391692" cy="396536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3" name="Google Shape;283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5"/>
          <p:cNvSpPr/>
          <p:nvPr/>
        </p:nvSpPr>
        <p:spPr>
          <a:xfrm flipH="1">
            <a:off x="1403806" y="577064"/>
            <a:ext cx="3957035" cy="395755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45"/>
          <p:cNvSpPr txBox="1"/>
          <p:nvPr>
            <p:ph type="title"/>
          </p:nvPr>
        </p:nvSpPr>
        <p:spPr>
          <a:xfrm>
            <a:off x="560907" y="1171575"/>
            <a:ext cx="3324533" cy="131137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b="0" i="0"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87" name="Google Shape;287;p45"/>
          <p:cNvSpPr txBox="1"/>
          <p:nvPr>
            <p:ph idx="1" type="body"/>
          </p:nvPr>
        </p:nvSpPr>
        <p:spPr>
          <a:xfrm>
            <a:off x="561161" y="2571750"/>
            <a:ext cx="3324533" cy="98276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88" name="Google Shape;288;p45"/>
          <p:cNvSpPr/>
          <p:nvPr>
            <p:ph idx="2" type="pic"/>
          </p:nvPr>
        </p:nvSpPr>
        <p:spPr>
          <a:xfrm>
            <a:off x="4572000" y="0"/>
            <a:ext cx="4572001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9" name="Google Shape;289;p45"/>
          <p:cNvSpPr/>
          <p:nvPr/>
        </p:nvSpPr>
        <p:spPr>
          <a:xfrm flipH="1">
            <a:off x="4572000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" name="Google Shape;290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6"/>
          <p:cNvSpPr/>
          <p:nvPr/>
        </p:nvSpPr>
        <p:spPr>
          <a:xfrm flipH="1">
            <a:off x="1402388" y="577064"/>
            <a:ext cx="3957035" cy="395755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46"/>
          <p:cNvSpPr txBox="1"/>
          <p:nvPr>
            <p:ph type="title"/>
          </p:nvPr>
        </p:nvSpPr>
        <p:spPr>
          <a:xfrm>
            <a:off x="560907" y="1171575"/>
            <a:ext cx="3324533" cy="131137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94" name="Google Shape;294;p46"/>
          <p:cNvSpPr/>
          <p:nvPr/>
        </p:nvSpPr>
        <p:spPr>
          <a:xfrm flipH="1">
            <a:off x="4572000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46"/>
          <p:cNvSpPr txBox="1"/>
          <p:nvPr>
            <p:ph idx="1" type="body"/>
          </p:nvPr>
        </p:nvSpPr>
        <p:spPr>
          <a:xfrm>
            <a:off x="561161" y="2571750"/>
            <a:ext cx="3324533" cy="98276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96" name="Google Shape;296;p46"/>
          <p:cNvSpPr/>
          <p:nvPr>
            <p:ph idx="2" type="pic"/>
          </p:nvPr>
        </p:nvSpPr>
        <p:spPr>
          <a:xfrm>
            <a:off x="4572000" y="0"/>
            <a:ext cx="4572001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97" name="Google Shape;297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7"/>
          <p:cNvSpPr/>
          <p:nvPr/>
        </p:nvSpPr>
        <p:spPr>
          <a:xfrm flipH="1">
            <a:off x="1394076" y="577064"/>
            <a:ext cx="3957035" cy="395755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47"/>
          <p:cNvSpPr txBox="1"/>
          <p:nvPr>
            <p:ph type="title"/>
          </p:nvPr>
        </p:nvSpPr>
        <p:spPr>
          <a:xfrm>
            <a:off x="560907" y="1171575"/>
            <a:ext cx="3324533" cy="131137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01" name="Google Shape;301;p47"/>
          <p:cNvSpPr txBox="1"/>
          <p:nvPr>
            <p:ph idx="1" type="body"/>
          </p:nvPr>
        </p:nvSpPr>
        <p:spPr>
          <a:xfrm>
            <a:off x="561161" y="2571750"/>
            <a:ext cx="3324533" cy="98276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02" name="Google Shape;302;p47"/>
          <p:cNvSpPr/>
          <p:nvPr/>
        </p:nvSpPr>
        <p:spPr>
          <a:xfrm flipH="1">
            <a:off x="4573266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47"/>
          <p:cNvSpPr/>
          <p:nvPr>
            <p:ph idx="2" type="pic"/>
          </p:nvPr>
        </p:nvSpPr>
        <p:spPr>
          <a:xfrm>
            <a:off x="4572000" y="0"/>
            <a:ext cx="4572001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47"/>
          <p:cNvSpPr/>
          <p:nvPr/>
        </p:nvSpPr>
        <p:spPr>
          <a:xfrm flipH="1">
            <a:off x="4572000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5" name="Google Shape;305;p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48"/>
          <p:cNvSpPr/>
          <p:nvPr/>
        </p:nvSpPr>
        <p:spPr>
          <a:xfrm flipH="1">
            <a:off x="1394076" y="577064"/>
            <a:ext cx="3957035" cy="395755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48"/>
          <p:cNvSpPr txBox="1"/>
          <p:nvPr>
            <p:ph type="title"/>
          </p:nvPr>
        </p:nvSpPr>
        <p:spPr>
          <a:xfrm>
            <a:off x="560907" y="1171575"/>
            <a:ext cx="3324533" cy="131137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09" name="Google Shape;309;p48"/>
          <p:cNvSpPr txBox="1"/>
          <p:nvPr>
            <p:ph idx="1" type="body"/>
          </p:nvPr>
        </p:nvSpPr>
        <p:spPr>
          <a:xfrm>
            <a:off x="561161" y="2571750"/>
            <a:ext cx="3324533" cy="98276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10" name="Google Shape;310;p48"/>
          <p:cNvSpPr/>
          <p:nvPr/>
        </p:nvSpPr>
        <p:spPr>
          <a:xfrm flipH="1">
            <a:off x="4573266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48"/>
          <p:cNvSpPr/>
          <p:nvPr>
            <p:ph idx="2" type="pic"/>
          </p:nvPr>
        </p:nvSpPr>
        <p:spPr>
          <a:xfrm>
            <a:off x="4572000" y="0"/>
            <a:ext cx="4572001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2" name="Google Shape;312;p48"/>
          <p:cNvSpPr/>
          <p:nvPr/>
        </p:nvSpPr>
        <p:spPr>
          <a:xfrm flipH="1">
            <a:off x="4572000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9"/>
          <p:cNvSpPr/>
          <p:nvPr/>
        </p:nvSpPr>
        <p:spPr>
          <a:xfrm flipH="1">
            <a:off x="1394076" y="577064"/>
            <a:ext cx="3957035" cy="395755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49"/>
          <p:cNvSpPr txBox="1"/>
          <p:nvPr>
            <p:ph type="title"/>
          </p:nvPr>
        </p:nvSpPr>
        <p:spPr>
          <a:xfrm>
            <a:off x="560907" y="1171575"/>
            <a:ext cx="3324533" cy="131137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b="0" i="0"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16" name="Google Shape;316;p49"/>
          <p:cNvSpPr txBox="1"/>
          <p:nvPr>
            <p:ph idx="1" type="body"/>
          </p:nvPr>
        </p:nvSpPr>
        <p:spPr>
          <a:xfrm>
            <a:off x="561161" y="2571750"/>
            <a:ext cx="3324533" cy="98276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17" name="Google Shape;317;p49"/>
          <p:cNvSpPr/>
          <p:nvPr/>
        </p:nvSpPr>
        <p:spPr>
          <a:xfrm flipH="1">
            <a:off x="4572000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49"/>
          <p:cNvSpPr/>
          <p:nvPr>
            <p:ph idx="2" type="pic"/>
          </p:nvPr>
        </p:nvSpPr>
        <p:spPr>
          <a:xfrm>
            <a:off x="4572000" y="0"/>
            <a:ext cx="4572001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319" name="Google Shape;319;p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50"/>
          <p:cNvSpPr/>
          <p:nvPr/>
        </p:nvSpPr>
        <p:spPr>
          <a:xfrm flipH="1">
            <a:off x="1394076" y="577064"/>
            <a:ext cx="3957035" cy="395755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50"/>
          <p:cNvSpPr txBox="1"/>
          <p:nvPr>
            <p:ph type="title"/>
          </p:nvPr>
        </p:nvSpPr>
        <p:spPr>
          <a:xfrm>
            <a:off x="560907" y="1171575"/>
            <a:ext cx="3324533" cy="131137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23" name="Google Shape;323;p50"/>
          <p:cNvSpPr txBox="1"/>
          <p:nvPr>
            <p:ph idx="1" type="body"/>
          </p:nvPr>
        </p:nvSpPr>
        <p:spPr>
          <a:xfrm>
            <a:off x="561161" y="2571750"/>
            <a:ext cx="3324533" cy="98276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24" name="Google Shape;324;p50"/>
          <p:cNvSpPr/>
          <p:nvPr/>
        </p:nvSpPr>
        <p:spPr>
          <a:xfrm flipH="1">
            <a:off x="4572000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50"/>
          <p:cNvSpPr/>
          <p:nvPr>
            <p:ph idx="2" type="pic"/>
          </p:nvPr>
        </p:nvSpPr>
        <p:spPr>
          <a:xfrm>
            <a:off x="4572000" y="0"/>
            <a:ext cx="4572001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326" name="Google Shape;326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51"/>
          <p:cNvSpPr txBox="1"/>
          <p:nvPr>
            <p:ph type="title"/>
          </p:nvPr>
        </p:nvSpPr>
        <p:spPr>
          <a:xfrm>
            <a:off x="5657709" y="1759446"/>
            <a:ext cx="2885700" cy="960357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29" name="Google Shape;329;p51"/>
          <p:cNvSpPr txBox="1"/>
          <p:nvPr>
            <p:ph idx="1" type="body"/>
          </p:nvPr>
        </p:nvSpPr>
        <p:spPr>
          <a:xfrm>
            <a:off x="5661509" y="2786280"/>
            <a:ext cx="2718533" cy="56339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30" name="Google Shape;330;p51"/>
          <p:cNvSpPr/>
          <p:nvPr>
            <p:ph idx="2" type="pic"/>
          </p:nvPr>
        </p:nvSpPr>
        <p:spPr>
          <a:xfrm>
            <a:off x="1415817" y="562213"/>
            <a:ext cx="3427411" cy="39778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1" name="Google Shape;331;p51"/>
          <p:cNvSpPr/>
          <p:nvPr/>
        </p:nvSpPr>
        <p:spPr>
          <a:xfrm>
            <a:off x="3463" y="0"/>
            <a:ext cx="1409516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51"/>
          <p:cNvSpPr/>
          <p:nvPr/>
        </p:nvSpPr>
        <p:spPr>
          <a:xfrm>
            <a:off x="850375" y="1183635"/>
            <a:ext cx="560169" cy="2763179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3" name="Google Shape;333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52"/>
          <p:cNvSpPr txBox="1"/>
          <p:nvPr>
            <p:ph type="title"/>
          </p:nvPr>
        </p:nvSpPr>
        <p:spPr>
          <a:xfrm>
            <a:off x="5657709" y="1759446"/>
            <a:ext cx="2885700" cy="960357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36" name="Google Shape;336;p52"/>
          <p:cNvSpPr txBox="1"/>
          <p:nvPr>
            <p:ph idx="1" type="body"/>
          </p:nvPr>
        </p:nvSpPr>
        <p:spPr>
          <a:xfrm>
            <a:off x="5661509" y="2786280"/>
            <a:ext cx="2718533" cy="56339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37" name="Google Shape;337;p52"/>
          <p:cNvSpPr/>
          <p:nvPr>
            <p:ph idx="2" type="pic"/>
          </p:nvPr>
        </p:nvSpPr>
        <p:spPr>
          <a:xfrm>
            <a:off x="1415817" y="562213"/>
            <a:ext cx="3427411" cy="39778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8" name="Google Shape;338;p52"/>
          <p:cNvSpPr/>
          <p:nvPr/>
        </p:nvSpPr>
        <p:spPr>
          <a:xfrm>
            <a:off x="3463" y="0"/>
            <a:ext cx="1409516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52"/>
          <p:cNvSpPr/>
          <p:nvPr/>
        </p:nvSpPr>
        <p:spPr>
          <a:xfrm>
            <a:off x="850375" y="1183635"/>
            <a:ext cx="560169" cy="2763179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0" name="Google Shape;340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53"/>
          <p:cNvSpPr txBox="1"/>
          <p:nvPr>
            <p:ph type="title"/>
          </p:nvPr>
        </p:nvSpPr>
        <p:spPr>
          <a:xfrm>
            <a:off x="5657709" y="1759446"/>
            <a:ext cx="2885700" cy="960357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43" name="Google Shape;343;p53"/>
          <p:cNvSpPr txBox="1"/>
          <p:nvPr>
            <p:ph idx="1" type="body"/>
          </p:nvPr>
        </p:nvSpPr>
        <p:spPr>
          <a:xfrm>
            <a:off x="5661509" y="2786280"/>
            <a:ext cx="2718533" cy="56339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44" name="Google Shape;344;p53"/>
          <p:cNvSpPr/>
          <p:nvPr>
            <p:ph idx="2" type="pic"/>
          </p:nvPr>
        </p:nvSpPr>
        <p:spPr>
          <a:xfrm>
            <a:off x="1415817" y="562213"/>
            <a:ext cx="3427411" cy="39778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5" name="Google Shape;345;p53"/>
          <p:cNvSpPr/>
          <p:nvPr/>
        </p:nvSpPr>
        <p:spPr>
          <a:xfrm>
            <a:off x="3463" y="0"/>
            <a:ext cx="1409516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53"/>
          <p:cNvSpPr/>
          <p:nvPr/>
        </p:nvSpPr>
        <p:spPr>
          <a:xfrm>
            <a:off x="850375" y="1183635"/>
            <a:ext cx="560169" cy="2763179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7" name="Google Shape;347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4"/>
          <p:cNvSpPr txBox="1"/>
          <p:nvPr>
            <p:ph type="title"/>
          </p:nvPr>
        </p:nvSpPr>
        <p:spPr>
          <a:xfrm>
            <a:off x="5657709" y="1759446"/>
            <a:ext cx="2885700" cy="960357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50" name="Google Shape;350;p54"/>
          <p:cNvSpPr txBox="1"/>
          <p:nvPr>
            <p:ph idx="1" type="body"/>
          </p:nvPr>
        </p:nvSpPr>
        <p:spPr>
          <a:xfrm>
            <a:off x="5661509" y="2786280"/>
            <a:ext cx="2718533" cy="56339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51" name="Google Shape;351;p54"/>
          <p:cNvSpPr/>
          <p:nvPr>
            <p:ph idx="2" type="pic"/>
          </p:nvPr>
        </p:nvSpPr>
        <p:spPr>
          <a:xfrm>
            <a:off x="1415817" y="562213"/>
            <a:ext cx="3427411" cy="39778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2" name="Google Shape;352;p54"/>
          <p:cNvSpPr/>
          <p:nvPr/>
        </p:nvSpPr>
        <p:spPr>
          <a:xfrm>
            <a:off x="3463" y="0"/>
            <a:ext cx="1409516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54"/>
          <p:cNvSpPr/>
          <p:nvPr/>
        </p:nvSpPr>
        <p:spPr>
          <a:xfrm>
            <a:off x="850375" y="1183635"/>
            <a:ext cx="560169" cy="2763179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4" name="Google Shape;354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55"/>
          <p:cNvSpPr txBox="1"/>
          <p:nvPr>
            <p:ph type="title"/>
          </p:nvPr>
        </p:nvSpPr>
        <p:spPr>
          <a:xfrm>
            <a:off x="5657709" y="1759446"/>
            <a:ext cx="2885700" cy="960357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57" name="Google Shape;357;p55"/>
          <p:cNvSpPr txBox="1"/>
          <p:nvPr>
            <p:ph idx="1" type="body"/>
          </p:nvPr>
        </p:nvSpPr>
        <p:spPr>
          <a:xfrm>
            <a:off x="5661509" y="2786280"/>
            <a:ext cx="2718533" cy="56339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58" name="Google Shape;358;p55"/>
          <p:cNvSpPr/>
          <p:nvPr>
            <p:ph idx="2" type="pic"/>
          </p:nvPr>
        </p:nvSpPr>
        <p:spPr>
          <a:xfrm>
            <a:off x="1415817" y="562213"/>
            <a:ext cx="3427411" cy="39778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9" name="Google Shape;359;p55"/>
          <p:cNvSpPr/>
          <p:nvPr/>
        </p:nvSpPr>
        <p:spPr>
          <a:xfrm>
            <a:off x="3463" y="0"/>
            <a:ext cx="1409516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55"/>
          <p:cNvSpPr/>
          <p:nvPr/>
        </p:nvSpPr>
        <p:spPr>
          <a:xfrm>
            <a:off x="850375" y="1183635"/>
            <a:ext cx="560169" cy="2763179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1" name="Google Shape;361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6"/>
          <p:cNvSpPr txBox="1"/>
          <p:nvPr>
            <p:ph type="title"/>
          </p:nvPr>
        </p:nvSpPr>
        <p:spPr>
          <a:xfrm>
            <a:off x="572021" y="571500"/>
            <a:ext cx="7166714" cy="343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64" name="Google Shape;364;p56"/>
          <p:cNvSpPr txBox="1"/>
          <p:nvPr>
            <p:ph idx="1" type="body"/>
          </p:nvPr>
        </p:nvSpPr>
        <p:spPr>
          <a:xfrm>
            <a:off x="572021" y="910992"/>
            <a:ext cx="397888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65" name="Google Shape;365;p56"/>
          <p:cNvSpPr txBox="1"/>
          <p:nvPr>
            <p:ph idx="2" type="body"/>
          </p:nvPr>
        </p:nvSpPr>
        <p:spPr>
          <a:xfrm>
            <a:off x="516994" y="1884927"/>
            <a:ext cx="4055006" cy="249793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66" name="Google Shape;366;p56"/>
          <p:cNvSpPr/>
          <p:nvPr/>
        </p:nvSpPr>
        <p:spPr>
          <a:xfrm>
            <a:off x="7726720" y="0"/>
            <a:ext cx="141728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56"/>
          <p:cNvSpPr/>
          <p:nvPr>
            <p:ph idx="3" type="pic"/>
          </p:nvPr>
        </p:nvSpPr>
        <p:spPr>
          <a:xfrm>
            <a:off x="4999250" y="1136480"/>
            <a:ext cx="2727471" cy="317073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8" name="Google Shape;368;p56"/>
          <p:cNvSpPr/>
          <p:nvPr/>
        </p:nvSpPr>
        <p:spPr>
          <a:xfrm flipH="1">
            <a:off x="7726721" y="1626443"/>
            <a:ext cx="445144" cy="219042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57"/>
          <p:cNvSpPr txBox="1"/>
          <p:nvPr>
            <p:ph type="title"/>
          </p:nvPr>
        </p:nvSpPr>
        <p:spPr>
          <a:xfrm>
            <a:off x="572021" y="571500"/>
            <a:ext cx="7166714" cy="343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71" name="Google Shape;371;p57"/>
          <p:cNvSpPr txBox="1"/>
          <p:nvPr>
            <p:ph idx="1" type="body"/>
          </p:nvPr>
        </p:nvSpPr>
        <p:spPr>
          <a:xfrm>
            <a:off x="572021" y="910992"/>
            <a:ext cx="397888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2" name="Google Shape;372;p57"/>
          <p:cNvSpPr txBox="1"/>
          <p:nvPr>
            <p:ph idx="2" type="body"/>
          </p:nvPr>
        </p:nvSpPr>
        <p:spPr>
          <a:xfrm>
            <a:off x="516994" y="1884927"/>
            <a:ext cx="4055006" cy="249793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3" name="Google Shape;373;p57"/>
          <p:cNvSpPr/>
          <p:nvPr/>
        </p:nvSpPr>
        <p:spPr>
          <a:xfrm>
            <a:off x="7726720" y="0"/>
            <a:ext cx="141728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57"/>
          <p:cNvSpPr/>
          <p:nvPr>
            <p:ph idx="3" type="pic"/>
          </p:nvPr>
        </p:nvSpPr>
        <p:spPr>
          <a:xfrm>
            <a:off x="4999250" y="1136480"/>
            <a:ext cx="2727471" cy="317073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5" name="Google Shape;375;p57"/>
          <p:cNvSpPr/>
          <p:nvPr/>
        </p:nvSpPr>
        <p:spPr>
          <a:xfrm flipH="1">
            <a:off x="7726721" y="1626443"/>
            <a:ext cx="445144" cy="219042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58"/>
          <p:cNvSpPr txBox="1"/>
          <p:nvPr>
            <p:ph type="title"/>
          </p:nvPr>
        </p:nvSpPr>
        <p:spPr>
          <a:xfrm>
            <a:off x="572021" y="571500"/>
            <a:ext cx="7166714" cy="343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78" name="Google Shape;378;p58"/>
          <p:cNvSpPr txBox="1"/>
          <p:nvPr>
            <p:ph idx="1" type="body"/>
          </p:nvPr>
        </p:nvSpPr>
        <p:spPr>
          <a:xfrm>
            <a:off x="572021" y="910992"/>
            <a:ext cx="397888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9" name="Google Shape;379;p58"/>
          <p:cNvSpPr txBox="1"/>
          <p:nvPr>
            <p:ph idx="2" type="body"/>
          </p:nvPr>
        </p:nvSpPr>
        <p:spPr>
          <a:xfrm>
            <a:off x="516994" y="1884927"/>
            <a:ext cx="4055006" cy="249793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0" name="Google Shape;380;p58"/>
          <p:cNvSpPr/>
          <p:nvPr/>
        </p:nvSpPr>
        <p:spPr>
          <a:xfrm>
            <a:off x="7726720" y="0"/>
            <a:ext cx="141728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58"/>
          <p:cNvSpPr/>
          <p:nvPr>
            <p:ph idx="3" type="pic"/>
          </p:nvPr>
        </p:nvSpPr>
        <p:spPr>
          <a:xfrm>
            <a:off x="4999250" y="1136480"/>
            <a:ext cx="2727471" cy="317073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2" name="Google Shape;382;p58"/>
          <p:cNvSpPr/>
          <p:nvPr/>
        </p:nvSpPr>
        <p:spPr>
          <a:xfrm flipH="1">
            <a:off x="7726721" y="1626443"/>
            <a:ext cx="445144" cy="219042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59"/>
          <p:cNvSpPr txBox="1"/>
          <p:nvPr>
            <p:ph type="title"/>
          </p:nvPr>
        </p:nvSpPr>
        <p:spPr>
          <a:xfrm>
            <a:off x="572021" y="571500"/>
            <a:ext cx="7166714" cy="343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85" name="Google Shape;385;p59"/>
          <p:cNvSpPr txBox="1"/>
          <p:nvPr>
            <p:ph idx="1" type="body"/>
          </p:nvPr>
        </p:nvSpPr>
        <p:spPr>
          <a:xfrm>
            <a:off x="572021" y="910992"/>
            <a:ext cx="397888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6" name="Google Shape;386;p59"/>
          <p:cNvSpPr txBox="1"/>
          <p:nvPr>
            <p:ph idx="2" type="body"/>
          </p:nvPr>
        </p:nvSpPr>
        <p:spPr>
          <a:xfrm>
            <a:off x="516994" y="1884927"/>
            <a:ext cx="4055006" cy="249793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7" name="Google Shape;387;p59"/>
          <p:cNvSpPr/>
          <p:nvPr/>
        </p:nvSpPr>
        <p:spPr>
          <a:xfrm>
            <a:off x="7726720" y="0"/>
            <a:ext cx="141728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59"/>
          <p:cNvSpPr/>
          <p:nvPr>
            <p:ph idx="3" type="pic"/>
          </p:nvPr>
        </p:nvSpPr>
        <p:spPr>
          <a:xfrm>
            <a:off x="4999250" y="1136480"/>
            <a:ext cx="2727471" cy="317073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59"/>
          <p:cNvSpPr/>
          <p:nvPr/>
        </p:nvSpPr>
        <p:spPr>
          <a:xfrm flipH="1">
            <a:off x="7726721" y="1626443"/>
            <a:ext cx="445144" cy="219042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60"/>
          <p:cNvSpPr txBox="1"/>
          <p:nvPr>
            <p:ph type="title"/>
          </p:nvPr>
        </p:nvSpPr>
        <p:spPr>
          <a:xfrm>
            <a:off x="572021" y="571500"/>
            <a:ext cx="7166714" cy="343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92" name="Google Shape;392;p60"/>
          <p:cNvSpPr txBox="1"/>
          <p:nvPr>
            <p:ph idx="1" type="body"/>
          </p:nvPr>
        </p:nvSpPr>
        <p:spPr>
          <a:xfrm>
            <a:off x="572021" y="910992"/>
            <a:ext cx="397888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93" name="Google Shape;393;p60"/>
          <p:cNvSpPr txBox="1"/>
          <p:nvPr>
            <p:ph idx="2" type="body"/>
          </p:nvPr>
        </p:nvSpPr>
        <p:spPr>
          <a:xfrm>
            <a:off x="516994" y="1884927"/>
            <a:ext cx="4055006" cy="249793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94" name="Google Shape;394;p60"/>
          <p:cNvSpPr/>
          <p:nvPr/>
        </p:nvSpPr>
        <p:spPr>
          <a:xfrm>
            <a:off x="7726720" y="0"/>
            <a:ext cx="141728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60"/>
          <p:cNvSpPr/>
          <p:nvPr>
            <p:ph idx="3" type="pic"/>
          </p:nvPr>
        </p:nvSpPr>
        <p:spPr>
          <a:xfrm>
            <a:off x="4999250" y="1136480"/>
            <a:ext cx="2727471" cy="317073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6" name="Google Shape;396;p60"/>
          <p:cNvSpPr/>
          <p:nvPr/>
        </p:nvSpPr>
        <p:spPr>
          <a:xfrm flipH="1">
            <a:off x="7726721" y="1626443"/>
            <a:ext cx="445144" cy="219042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8" name="Google Shape;398;p61"/>
          <p:cNvGrpSpPr/>
          <p:nvPr/>
        </p:nvGrpSpPr>
        <p:grpSpPr>
          <a:xfrm>
            <a:off x="0" y="0"/>
            <a:ext cx="3408316" cy="5143500"/>
            <a:chOff x="0" y="0"/>
            <a:chExt cx="9090027" cy="13716000"/>
          </a:xfrm>
        </p:grpSpPr>
        <p:sp>
          <p:nvSpPr>
            <p:cNvPr id="399" name="Google Shape;399;p61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61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1" name="Google Shape;401;p61"/>
          <p:cNvSpPr/>
          <p:nvPr>
            <p:ph idx="2" type="pic"/>
          </p:nvPr>
        </p:nvSpPr>
        <p:spPr>
          <a:xfrm>
            <a:off x="-286367" y="778668"/>
            <a:ext cx="2957411" cy="369559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02" name="Google Shape;402;p61"/>
          <p:cNvSpPr txBox="1"/>
          <p:nvPr>
            <p:ph type="title"/>
          </p:nvPr>
        </p:nvSpPr>
        <p:spPr>
          <a:xfrm>
            <a:off x="3937900" y="1285875"/>
            <a:ext cx="4605508" cy="145116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Arial"/>
              <a:buNone/>
              <a:defRPr sz="33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03" name="Google Shape;403;p61"/>
          <p:cNvSpPr txBox="1"/>
          <p:nvPr>
            <p:ph idx="1" type="body"/>
          </p:nvPr>
        </p:nvSpPr>
        <p:spPr>
          <a:xfrm>
            <a:off x="3937900" y="2930468"/>
            <a:ext cx="2112249" cy="47267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04" name="Google Shape;404;p61"/>
          <p:cNvSpPr txBox="1"/>
          <p:nvPr>
            <p:ph idx="3" type="body"/>
          </p:nvPr>
        </p:nvSpPr>
        <p:spPr>
          <a:xfrm>
            <a:off x="3926659" y="3757155"/>
            <a:ext cx="2122472" cy="1662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05" name="Google Shape;405;p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7" name="Google Shape;407;p62"/>
          <p:cNvGrpSpPr/>
          <p:nvPr/>
        </p:nvGrpSpPr>
        <p:grpSpPr>
          <a:xfrm>
            <a:off x="0" y="0"/>
            <a:ext cx="3408316" cy="5143500"/>
            <a:chOff x="0" y="0"/>
            <a:chExt cx="9090027" cy="13716000"/>
          </a:xfrm>
        </p:grpSpPr>
        <p:sp>
          <p:nvSpPr>
            <p:cNvPr id="408" name="Google Shape;408;p62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6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0" name="Google Shape;410;p62"/>
          <p:cNvSpPr/>
          <p:nvPr>
            <p:ph idx="2" type="pic"/>
          </p:nvPr>
        </p:nvSpPr>
        <p:spPr>
          <a:xfrm>
            <a:off x="-286367" y="778668"/>
            <a:ext cx="2957411" cy="369559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11" name="Google Shape;411;p62"/>
          <p:cNvSpPr txBox="1"/>
          <p:nvPr>
            <p:ph type="title"/>
          </p:nvPr>
        </p:nvSpPr>
        <p:spPr>
          <a:xfrm>
            <a:off x="3937900" y="1285875"/>
            <a:ext cx="4605508" cy="145116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12" name="Google Shape;412;p62"/>
          <p:cNvSpPr txBox="1"/>
          <p:nvPr>
            <p:ph idx="1" type="body"/>
          </p:nvPr>
        </p:nvSpPr>
        <p:spPr>
          <a:xfrm>
            <a:off x="3937900" y="2930468"/>
            <a:ext cx="2112249" cy="47267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13" name="Google Shape;413;p62"/>
          <p:cNvSpPr txBox="1"/>
          <p:nvPr>
            <p:ph idx="3" type="body"/>
          </p:nvPr>
        </p:nvSpPr>
        <p:spPr>
          <a:xfrm>
            <a:off x="3926659" y="3757155"/>
            <a:ext cx="2122472" cy="1662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14" name="Google Shape;414;p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6" name="Google Shape;416;p63"/>
          <p:cNvGrpSpPr/>
          <p:nvPr/>
        </p:nvGrpSpPr>
        <p:grpSpPr>
          <a:xfrm>
            <a:off x="0" y="0"/>
            <a:ext cx="3408316" cy="5143500"/>
            <a:chOff x="0" y="0"/>
            <a:chExt cx="9090027" cy="13716000"/>
          </a:xfrm>
        </p:grpSpPr>
        <p:sp>
          <p:nvSpPr>
            <p:cNvPr id="417" name="Google Shape;417;p63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63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9" name="Google Shape;419;p63"/>
          <p:cNvSpPr/>
          <p:nvPr>
            <p:ph idx="2" type="pic"/>
          </p:nvPr>
        </p:nvSpPr>
        <p:spPr>
          <a:xfrm>
            <a:off x="-286367" y="778668"/>
            <a:ext cx="2957411" cy="369559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20" name="Google Shape;420;p63"/>
          <p:cNvSpPr txBox="1"/>
          <p:nvPr>
            <p:ph type="title"/>
          </p:nvPr>
        </p:nvSpPr>
        <p:spPr>
          <a:xfrm>
            <a:off x="3937900" y="1285875"/>
            <a:ext cx="4605508" cy="145116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rial"/>
              <a:buNone/>
              <a:defRPr sz="33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21" name="Google Shape;421;p63"/>
          <p:cNvSpPr txBox="1"/>
          <p:nvPr>
            <p:ph idx="1" type="body"/>
          </p:nvPr>
        </p:nvSpPr>
        <p:spPr>
          <a:xfrm>
            <a:off x="3937900" y="2930468"/>
            <a:ext cx="2112249" cy="47267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22" name="Google Shape;422;p63"/>
          <p:cNvSpPr txBox="1"/>
          <p:nvPr>
            <p:ph idx="3" type="body"/>
          </p:nvPr>
        </p:nvSpPr>
        <p:spPr>
          <a:xfrm>
            <a:off x="3926659" y="3757155"/>
            <a:ext cx="2122472" cy="1662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23" name="Google Shape;423;p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64"/>
          <p:cNvSpPr/>
          <p:nvPr/>
        </p:nvSpPr>
        <p:spPr>
          <a:xfrm>
            <a:off x="0" y="0"/>
            <a:ext cx="2671044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6" name="Google Shape;426;p64"/>
          <p:cNvGrpSpPr/>
          <p:nvPr/>
        </p:nvGrpSpPr>
        <p:grpSpPr>
          <a:xfrm>
            <a:off x="2671044" y="0"/>
            <a:ext cx="6472956" cy="5143500"/>
            <a:chOff x="7123711" y="0"/>
            <a:chExt cx="17263464" cy="13716000"/>
          </a:xfrm>
        </p:grpSpPr>
        <p:sp>
          <p:nvSpPr>
            <p:cNvPr id="427" name="Google Shape;427;p64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6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9" name="Google Shape;429;p64"/>
          <p:cNvSpPr/>
          <p:nvPr>
            <p:ph idx="2" type="pic"/>
          </p:nvPr>
        </p:nvSpPr>
        <p:spPr>
          <a:xfrm>
            <a:off x="-286367" y="778668"/>
            <a:ext cx="2957411" cy="369559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30" name="Google Shape;430;p64"/>
          <p:cNvSpPr txBox="1"/>
          <p:nvPr>
            <p:ph type="title"/>
          </p:nvPr>
        </p:nvSpPr>
        <p:spPr>
          <a:xfrm>
            <a:off x="3937900" y="1285875"/>
            <a:ext cx="4605508" cy="145116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31" name="Google Shape;431;p64"/>
          <p:cNvSpPr txBox="1"/>
          <p:nvPr>
            <p:ph idx="1" type="body"/>
          </p:nvPr>
        </p:nvSpPr>
        <p:spPr>
          <a:xfrm>
            <a:off x="3937900" y="2930468"/>
            <a:ext cx="2112249" cy="47267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32" name="Google Shape;432;p64"/>
          <p:cNvSpPr txBox="1"/>
          <p:nvPr>
            <p:ph idx="3" type="body"/>
          </p:nvPr>
        </p:nvSpPr>
        <p:spPr>
          <a:xfrm>
            <a:off x="3926659" y="3757155"/>
            <a:ext cx="2122472" cy="1662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33" name="Google Shape;433;p64"/>
          <p:cNvSpPr txBox="1"/>
          <p:nvPr/>
        </p:nvSpPr>
        <p:spPr>
          <a:xfrm>
            <a:off x="812026" y="478255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4" name="Google Shape;434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65"/>
          <p:cNvGrpSpPr/>
          <p:nvPr/>
        </p:nvGrpSpPr>
        <p:grpSpPr>
          <a:xfrm>
            <a:off x="0" y="0"/>
            <a:ext cx="3408316" cy="5143500"/>
            <a:chOff x="0" y="0"/>
            <a:chExt cx="9090027" cy="13716000"/>
          </a:xfrm>
        </p:grpSpPr>
        <p:sp>
          <p:nvSpPr>
            <p:cNvPr id="437" name="Google Shape;437;p65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65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9" name="Google Shape;439;p65"/>
          <p:cNvSpPr/>
          <p:nvPr>
            <p:ph idx="2" type="pic"/>
          </p:nvPr>
        </p:nvSpPr>
        <p:spPr>
          <a:xfrm>
            <a:off x="-286367" y="778668"/>
            <a:ext cx="2957411" cy="369559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40" name="Google Shape;440;p65"/>
          <p:cNvSpPr txBox="1"/>
          <p:nvPr>
            <p:ph type="title"/>
          </p:nvPr>
        </p:nvSpPr>
        <p:spPr>
          <a:xfrm>
            <a:off x="3937900" y="1285875"/>
            <a:ext cx="4605508" cy="145116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41" name="Google Shape;441;p65"/>
          <p:cNvSpPr txBox="1"/>
          <p:nvPr>
            <p:ph idx="1" type="body"/>
          </p:nvPr>
        </p:nvSpPr>
        <p:spPr>
          <a:xfrm>
            <a:off x="3937900" y="2930468"/>
            <a:ext cx="2112249" cy="47267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42" name="Google Shape;442;p65"/>
          <p:cNvSpPr txBox="1"/>
          <p:nvPr>
            <p:ph idx="3" type="body"/>
          </p:nvPr>
        </p:nvSpPr>
        <p:spPr>
          <a:xfrm>
            <a:off x="3926659" y="3757155"/>
            <a:ext cx="2122472" cy="1662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43" name="Google Shape;443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5" name="Google Shape;445;p66"/>
          <p:cNvGrpSpPr/>
          <p:nvPr/>
        </p:nvGrpSpPr>
        <p:grpSpPr>
          <a:xfrm>
            <a:off x="0" y="0"/>
            <a:ext cx="9144001" cy="5148543"/>
            <a:chOff x="-1" y="0"/>
            <a:chExt cx="24387177" cy="13729448"/>
          </a:xfrm>
        </p:grpSpPr>
        <p:sp>
          <p:nvSpPr>
            <p:cNvPr id="446" name="Google Shape;446;p66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66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66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66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0" name="Google Shape;450;p66"/>
          <p:cNvSpPr txBox="1"/>
          <p:nvPr>
            <p:ph type="title"/>
          </p:nvPr>
        </p:nvSpPr>
        <p:spPr>
          <a:xfrm>
            <a:off x="1918137" y="509716"/>
            <a:ext cx="5309625" cy="2205681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51" name="Google Shape;451;p66"/>
          <p:cNvSpPr txBox="1"/>
          <p:nvPr>
            <p:ph idx="1" type="body"/>
          </p:nvPr>
        </p:nvSpPr>
        <p:spPr>
          <a:xfrm>
            <a:off x="1941840" y="3080563"/>
            <a:ext cx="5288424" cy="359625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3" name="Google Shape;453;p67"/>
          <p:cNvGrpSpPr/>
          <p:nvPr/>
        </p:nvGrpSpPr>
        <p:grpSpPr>
          <a:xfrm>
            <a:off x="0" y="0"/>
            <a:ext cx="9144001" cy="5148543"/>
            <a:chOff x="-1" y="0"/>
            <a:chExt cx="24387177" cy="13729448"/>
          </a:xfrm>
        </p:grpSpPr>
        <p:sp>
          <p:nvSpPr>
            <p:cNvPr id="454" name="Google Shape;454;p67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67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67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67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8" name="Google Shape;458;p67"/>
          <p:cNvSpPr txBox="1"/>
          <p:nvPr>
            <p:ph type="title"/>
          </p:nvPr>
        </p:nvSpPr>
        <p:spPr>
          <a:xfrm>
            <a:off x="1918137" y="509716"/>
            <a:ext cx="5309625" cy="2205681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59" name="Google Shape;459;p67"/>
          <p:cNvSpPr txBox="1"/>
          <p:nvPr>
            <p:ph idx="1" type="body"/>
          </p:nvPr>
        </p:nvSpPr>
        <p:spPr>
          <a:xfrm>
            <a:off x="1941840" y="3080563"/>
            <a:ext cx="5288424" cy="359625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1" name="Google Shape;461;p68"/>
          <p:cNvGrpSpPr/>
          <p:nvPr/>
        </p:nvGrpSpPr>
        <p:grpSpPr>
          <a:xfrm>
            <a:off x="0" y="0"/>
            <a:ext cx="9144001" cy="5148543"/>
            <a:chOff x="-1" y="0"/>
            <a:chExt cx="24387177" cy="13729448"/>
          </a:xfrm>
        </p:grpSpPr>
        <p:sp>
          <p:nvSpPr>
            <p:cNvPr id="462" name="Google Shape;462;p68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68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68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68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6" name="Google Shape;466;p68"/>
          <p:cNvSpPr txBox="1"/>
          <p:nvPr>
            <p:ph type="title"/>
          </p:nvPr>
        </p:nvSpPr>
        <p:spPr>
          <a:xfrm>
            <a:off x="1918137" y="509716"/>
            <a:ext cx="5309625" cy="2205681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67" name="Google Shape;467;p68"/>
          <p:cNvSpPr txBox="1"/>
          <p:nvPr>
            <p:ph idx="1" type="body"/>
          </p:nvPr>
        </p:nvSpPr>
        <p:spPr>
          <a:xfrm>
            <a:off x="1941840" y="3080563"/>
            <a:ext cx="5288424" cy="359625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9" name="Google Shape;469;p69"/>
          <p:cNvGrpSpPr/>
          <p:nvPr/>
        </p:nvGrpSpPr>
        <p:grpSpPr>
          <a:xfrm>
            <a:off x="0" y="0"/>
            <a:ext cx="9144001" cy="5148543"/>
            <a:chOff x="-1" y="0"/>
            <a:chExt cx="24387177" cy="13729448"/>
          </a:xfrm>
        </p:grpSpPr>
        <p:sp>
          <p:nvSpPr>
            <p:cNvPr id="470" name="Google Shape;470;p69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69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69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69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4" name="Google Shape;474;p69"/>
          <p:cNvSpPr txBox="1"/>
          <p:nvPr>
            <p:ph type="title"/>
          </p:nvPr>
        </p:nvSpPr>
        <p:spPr>
          <a:xfrm>
            <a:off x="1918137" y="509716"/>
            <a:ext cx="5309625" cy="2205681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75" name="Google Shape;475;p69"/>
          <p:cNvSpPr txBox="1"/>
          <p:nvPr>
            <p:ph idx="1" type="body"/>
          </p:nvPr>
        </p:nvSpPr>
        <p:spPr>
          <a:xfrm>
            <a:off x="1941840" y="3080563"/>
            <a:ext cx="5288424" cy="359625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7" name="Google Shape;477;p70"/>
          <p:cNvGrpSpPr/>
          <p:nvPr/>
        </p:nvGrpSpPr>
        <p:grpSpPr>
          <a:xfrm>
            <a:off x="0" y="0"/>
            <a:ext cx="9144001" cy="5148543"/>
            <a:chOff x="-1" y="0"/>
            <a:chExt cx="24387177" cy="13729448"/>
          </a:xfrm>
        </p:grpSpPr>
        <p:sp>
          <p:nvSpPr>
            <p:cNvPr id="478" name="Google Shape;478;p70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70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70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70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2" name="Google Shape;482;p70"/>
          <p:cNvSpPr txBox="1"/>
          <p:nvPr>
            <p:ph type="title"/>
          </p:nvPr>
        </p:nvSpPr>
        <p:spPr>
          <a:xfrm>
            <a:off x="1918137" y="509716"/>
            <a:ext cx="5309625" cy="2205681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83" name="Google Shape;483;p70"/>
          <p:cNvSpPr txBox="1"/>
          <p:nvPr>
            <p:ph idx="1" type="body"/>
          </p:nvPr>
        </p:nvSpPr>
        <p:spPr>
          <a:xfrm>
            <a:off x="1941840" y="3080563"/>
            <a:ext cx="5288424" cy="359625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71"/>
          <p:cNvSpPr/>
          <p:nvPr/>
        </p:nvSpPr>
        <p:spPr>
          <a:xfrm>
            <a:off x="1191" y="3328147"/>
            <a:ext cx="9141619" cy="1814684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86" name="Google Shape;486;p71"/>
          <p:cNvGrpSpPr/>
          <p:nvPr/>
        </p:nvGrpSpPr>
        <p:grpSpPr>
          <a:xfrm rot="-5400000">
            <a:off x="2428875" y="467564"/>
            <a:ext cx="4286250" cy="4285691"/>
            <a:chOff x="5985246" y="649659"/>
            <a:chExt cx="12416682" cy="12416682"/>
          </a:xfrm>
        </p:grpSpPr>
        <p:sp>
          <p:nvSpPr>
            <p:cNvPr id="487" name="Google Shape;487;p71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71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9" name="Google Shape;489;p71"/>
          <p:cNvSpPr txBox="1"/>
          <p:nvPr>
            <p:ph type="title"/>
          </p:nvPr>
        </p:nvSpPr>
        <p:spPr>
          <a:xfrm>
            <a:off x="526427" y="771332"/>
            <a:ext cx="5394777" cy="197399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72"/>
          <p:cNvSpPr/>
          <p:nvPr/>
        </p:nvSpPr>
        <p:spPr>
          <a:xfrm>
            <a:off x="1191" y="3328147"/>
            <a:ext cx="9141619" cy="1814684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2" name="Google Shape;492;p72"/>
          <p:cNvGrpSpPr/>
          <p:nvPr/>
        </p:nvGrpSpPr>
        <p:grpSpPr>
          <a:xfrm rot="-5400000">
            <a:off x="2428875" y="467564"/>
            <a:ext cx="4286250" cy="4285691"/>
            <a:chOff x="5985246" y="649659"/>
            <a:chExt cx="12416682" cy="12416682"/>
          </a:xfrm>
        </p:grpSpPr>
        <p:sp>
          <p:nvSpPr>
            <p:cNvPr id="493" name="Google Shape;493;p72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72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5" name="Google Shape;495;p72"/>
          <p:cNvSpPr txBox="1"/>
          <p:nvPr>
            <p:ph type="title"/>
          </p:nvPr>
        </p:nvSpPr>
        <p:spPr>
          <a:xfrm>
            <a:off x="526427" y="771332"/>
            <a:ext cx="5394777" cy="197399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73"/>
          <p:cNvSpPr/>
          <p:nvPr/>
        </p:nvSpPr>
        <p:spPr>
          <a:xfrm>
            <a:off x="1191" y="3328147"/>
            <a:ext cx="9141619" cy="1814684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8" name="Google Shape;498;p73"/>
          <p:cNvGrpSpPr/>
          <p:nvPr/>
        </p:nvGrpSpPr>
        <p:grpSpPr>
          <a:xfrm rot="-5400000">
            <a:off x="2428875" y="467564"/>
            <a:ext cx="4286250" cy="4285691"/>
            <a:chOff x="5985246" y="649659"/>
            <a:chExt cx="12416682" cy="12416682"/>
          </a:xfrm>
        </p:grpSpPr>
        <p:sp>
          <p:nvSpPr>
            <p:cNvPr id="499" name="Google Shape;499;p73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73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1" name="Google Shape;501;p73"/>
          <p:cNvSpPr txBox="1"/>
          <p:nvPr>
            <p:ph type="title"/>
          </p:nvPr>
        </p:nvSpPr>
        <p:spPr>
          <a:xfrm>
            <a:off x="526427" y="771332"/>
            <a:ext cx="5394777" cy="197399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74"/>
          <p:cNvSpPr/>
          <p:nvPr/>
        </p:nvSpPr>
        <p:spPr>
          <a:xfrm>
            <a:off x="1191" y="3328147"/>
            <a:ext cx="9141619" cy="1814684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04" name="Google Shape;504;p74"/>
          <p:cNvGrpSpPr/>
          <p:nvPr/>
        </p:nvGrpSpPr>
        <p:grpSpPr>
          <a:xfrm rot="-5400000">
            <a:off x="2428875" y="467564"/>
            <a:ext cx="4286250" cy="4285691"/>
            <a:chOff x="5985246" y="649659"/>
            <a:chExt cx="12416682" cy="12416682"/>
          </a:xfrm>
        </p:grpSpPr>
        <p:sp>
          <p:nvSpPr>
            <p:cNvPr id="505" name="Google Shape;505;p74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74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7" name="Google Shape;507;p74"/>
          <p:cNvSpPr txBox="1"/>
          <p:nvPr>
            <p:ph type="title"/>
          </p:nvPr>
        </p:nvSpPr>
        <p:spPr>
          <a:xfrm>
            <a:off x="526427" y="771332"/>
            <a:ext cx="5394777" cy="197399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75"/>
          <p:cNvSpPr/>
          <p:nvPr/>
        </p:nvSpPr>
        <p:spPr>
          <a:xfrm>
            <a:off x="1191" y="3328147"/>
            <a:ext cx="9141619" cy="1814684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0" name="Google Shape;510;p75"/>
          <p:cNvGrpSpPr/>
          <p:nvPr/>
        </p:nvGrpSpPr>
        <p:grpSpPr>
          <a:xfrm rot="-5400000">
            <a:off x="2428875" y="467564"/>
            <a:ext cx="4286250" cy="4285691"/>
            <a:chOff x="5985246" y="649659"/>
            <a:chExt cx="12416682" cy="12416682"/>
          </a:xfrm>
        </p:grpSpPr>
        <p:sp>
          <p:nvSpPr>
            <p:cNvPr id="511" name="Google Shape;511;p75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75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3" name="Google Shape;513;p75"/>
          <p:cNvSpPr txBox="1"/>
          <p:nvPr>
            <p:ph type="title"/>
          </p:nvPr>
        </p:nvSpPr>
        <p:spPr>
          <a:xfrm>
            <a:off x="526427" y="771332"/>
            <a:ext cx="5394777" cy="197399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5" name="Google Shape;515;p76"/>
          <p:cNvGrpSpPr/>
          <p:nvPr/>
        </p:nvGrpSpPr>
        <p:grpSpPr>
          <a:xfrm>
            <a:off x="0" y="-526786"/>
            <a:ext cx="9144000" cy="6210669"/>
            <a:chOff x="0" y="-1404763"/>
            <a:chExt cx="24387174" cy="16561784"/>
          </a:xfrm>
        </p:grpSpPr>
        <p:sp>
          <p:nvSpPr>
            <p:cNvPr id="516" name="Google Shape;516;p76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76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76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9" name="Google Shape;519;p76"/>
          <p:cNvSpPr txBox="1"/>
          <p:nvPr>
            <p:ph type="title"/>
          </p:nvPr>
        </p:nvSpPr>
        <p:spPr>
          <a:xfrm>
            <a:off x="708120" y="1093573"/>
            <a:ext cx="5333547" cy="31695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1" name="Google Shape;521;p77"/>
          <p:cNvGrpSpPr/>
          <p:nvPr/>
        </p:nvGrpSpPr>
        <p:grpSpPr>
          <a:xfrm>
            <a:off x="0" y="-526786"/>
            <a:ext cx="9144000" cy="6210669"/>
            <a:chOff x="0" y="-1404763"/>
            <a:chExt cx="24387174" cy="16561784"/>
          </a:xfrm>
        </p:grpSpPr>
        <p:sp>
          <p:nvSpPr>
            <p:cNvPr id="522" name="Google Shape;522;p77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77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77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5" name="Google Shape;525;p77"/>
          <p:cNvSpPr txBox="1"/>
          <p:nvPr>
            <p:ph type="title"/>
          </p:nvPr>
        </p:nvSpPr>
        <p:spPr>
          <a:xfrm>
            <a:off x="708120" y="1093573"/>
            <a:ext cx="5333547" cy="31695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7" name="Google Shape;527;p78"/>
          <p:cNvGrpSpPr/>
          <p:nvPr/>
        </p:nvGrpSpPr>
        <p:grpSpPr>
          <a:xfrm>
            <a:off x="0" y="-526786"/>
            <a:ext cx="9144000" cy="6210669"/>
            <a:chOff x="0" y="-1404763"/>
            <a:chExt cx="24387174" cy="16561784"/>
          </a:xfrm>
        </p:grpSpPr>
        <p:sp>
          <p:nvSpPr>
            <p:cNvPr id="528" name="Google Shape;528;p78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78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78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1" name="Google Shape;531;p78"/>
          <p:cNvSpPr txBox="1"/>
          <p:nvPr>
            <p:ph type="title"/>
          </p:nvPr>
        </p:nvSpPr>
        <p:spPr>
          <a:xfrm>
            <a:off x="708120" y="1093573"/>
            <a:ext cx="5333547" cy="31695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3" name="Google Shape;533;p79"/>
          <p:cNvGrpSpPr/>
          <p:nvPr/>
        </p:nvGrpSpPr>
        <p:grpSpPr>
          <a:xfrm>
            <a:off x="0" y="-526786"/>
            <a:ext cx="9144000" cy="6210669"/>
            <a:chOff x="0" y="-1404763"/>
            <a:chExt cx="24387174" cy="16561784"/>
          </a:xfrm>
        </p:grpSpPr>
        <p:sp>
          <p:nvSpPr>
            <p:cNvPr id="534" name="Google Shape;534;p79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79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79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7" name="Google Shape;537;p79"/>
          <p:cNvSpPr txBox="1"/>
          <p:nvPr>
            <p:ph type="title"/>
          </p:nvPr>
        </p:nvSpPr>
        <p:spPr>
          <a:xfrm>
            <a:off x="708120" y="1093573"/>
            <a:ext cx="5333547" cy="31695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Arial"/>
              <a:buNone/>
              <a:defRPr sz="52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9" name="Google Shape;539;p80"/>
          <p:cNvGrpSpPr/>
          <p:nvPr/>
        </p:nvGrpSpPr>
        <p:grpSpPr>
          <a:xfrm>
            <a:off x="0" y="-526786"/>
            <a:ext cx="9144000" cy="6210669"/>
            <a:chOff x="0" y="-1404763"/>
            <a:chExt cx="24387174" cy="16561784"/>
          </a:xfrm>
        </p:grpSpPr>
        <p:sp>
          <p:nvSpPr>
            <p:cNvPr id="540" name="Google Shape;540;p80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80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80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3" name="Google Shape;543;p80"/>
          <p:cNvSpPr txBox="1"/>
          <p:nvPr>
            <p:ph type="title"/>
          </p:nvPr>
        </p:nvSpPr>
        <p:spPr>
          <a:xfrm>
            <a:off x="708120" y="1093573"/>
            <a:ext cx="5333547" cy="31695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81"/>
          <p:cNvSpPr/>
          <p:nvPr>
            <p:ph idx="2" type="pic"/>
          </p:nvPr>
        </p:nvSpPr>
        <p:spPr>
          <a:xfrm>
            <a:off x="-1887758" y="-571682"/>
            <a:ext cx="5655606" cy="656381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46" name="Google Shape;546;p81"/>
          <p:cNvSpPr txBox="1"/>
          <p:nvPr>
            <p:ph type="title"/>
          </p:nvPr>
        </p:nvSpPr>
        <p:spPr>
          <a:xfrm>
            <a:off x="4686285" y="1559615"/>
            <a:ext cx="3285697" cy="1012134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Arial"/>
              <a:buNone/>
              <a:defRPr sz="33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47" name="Google Shape;547;p81"/>
          <p:cNvSpPr txBox="1"/>
          <p:nvPr>
            <p:ph idx="1" type="body"/>
          </p:nvPr>
        </p:nvSpPr>
        <p:spPr>
          <a:xfrm>
            <a:off x="4686285" y="2818313"/>
            <a:ext cx="2501741" cy="61068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48" name="Google Shape;548;p81"/>
          <p:cNvSpPr txBox="1"/>
          <p:nvPr>
            <p:ph idx="3" type="body"/>
          </p:nvPr>
        </p:nvSpPr>
        <p:spPr>
          <a:xfrm>
            <a:off x="4686285" y="3583884"/>
            <a:ext cx="2501772" cy="28396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49" name="Google Shape;549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82"/>
          <p:cNvSpPr/>
          <p:nvPr>
            <p:ph idx="2" type="pic"/>
          </p:nvPr>
        </p:nvSpPr>
        <p:spPr>
          <a:xfrm>
            <a:off x="-1887758" y="-571682"/>
            <a:ext cx="5655606" cy="656381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52" name="Google Shape;552;p82"/>
          <p:cNvSpPr txBox="1"/>
          <p:nvPr>
            <p:ph type="title"/>
          </p:nvPr>
        </p:nvSpPr>
        <p:spPr>
          <a:xfrm>
            <a:off x="4686285" y="1559615"/>
            <a:ext cx="3285697" cy="1012134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53" name="Google Shape;553;p82"/>
          <p:cNvSpPr txBox="1"/>
          <p:nvPr>
            <p:ph idx="1" type="body"/>
          </p:nvPr>
        </p:nvSpPr>
        <p:spPr>
          <a:xfrm>
            <a:off x="4686285" y="2818313"/>
            <a:ext cx="2501741" cy="61068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54" name="Google Shape;554;p82"/>
          <p:cNvSpPr txBox="1"/>
          <p:nvPr>
            <p:ph idx="3" type="body"/>
          </p:nvPr>
        </p:nvSpPr>
        <p:spPr>
          <a:xfrm>
            <a:off x="4686285" y="3583884"/>
            <a:ext cx="2501772" cy="28396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55" name="Google Shape;555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83"/>
          <p:cNvSpPr/>
          <p:nvPr>
            <p:ph idx="2" type="pic"/>
          </p:nvPr>
        </p:nvSpPr>
        <p:spPr>
          <a:xfrm>
            <a:off x="-1887758" y="-571682"/>
            <a:ext cx="5655606" cy="656381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58" name="Google Shape;558;p83"/>
          <p:cNvSpPr txBox="1"/>
          <p:nvPr>
            <p:ph type="title"/>
          </p:nvPr>
        </p:nvSpPr>
        <p:spPr>
          <a:xfrm>
            <a:off x="4686285" y="1559615"/>
            <a:ext cx="3285697" cy="1012134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rial"/>
              <a:buNone/>
              <a:defRPr sz="33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59" name="Google Shape;559;p83"/>
          <p:cNvSpPr txBox="1"/>
          <p:nvPr>
            <p:ph idx="1" type="body"/>
          </p:nvPr>
        </p:nvSpPr>
        <p:spPr>
          <a:xfrm>
            <a:off x="4686285" y="2818313"/>
            <a:ext cx="2501741" cy="61068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60" name="Google Shape;560;p83"/>
          <p:cNvSpPr txBox="1"/>
          <p:nvPr>
            <p:ph idx="3" type="body"/>
          </p:nvPr>
        </p:nvSpPr>
        <p:spPr>
          <a:xfrm>
            <a:off x="4686285" y="3583884"/>
            <a:ext cx="2501772" cy="28396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61" name="Google Shape;561;p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84"/>
          <p:cNvSpPr/>
          <p:nvPr>
            <p:ph idx="2" type="pic"/>
          </p:nvPr>
        </p:nvSpPr>
        <p:spPr>
          <a:xfrm>
            <a:off x="-1887758" y="-571682"/>
            <a:ext cx="5655606" cy="656381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64" name="Google Shape;564;p84"/>
          <p:cNvSpPr txBox="1"/>
          <p:nvPr>
            <p:ph type="title"/>
          </p:nvPr>
        </p:nvSpPr>
        <p:spPr>
          <a:xfrm>
            <a:off x="4686285" y="1559615"/>
            <a:ext cx="3285697" cy="1012134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65" name="Google Shape;565;p84"/>
          <p:cNvSpPr txBox="1"/>
          <p:nvPr>
            <p:ph idx="1" type="body"/>
          </p:nvPr>
        </p:nvSpPr>
        <p:spPr>
          <a:xfrm>
            <a:off x="4686285" y="2818313"/>
            <a:ext cx="2501741" cy="61068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66" name="Google Shape;566;p84"/>
          <p:cNvSpPr txBox="1"/>
          <p:nvPr>
            <p:ph idx="3" type="body"/>
          </p:nvPr>
        </p:nvSpPr>
        <p:spPr>
          <a:xfrm>
            <a:off x="4686285" y="3583884"/>
            <a:ext cx="2501772" cy="28396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67" name="Google Shape;567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85"/>
          <p:cNvSpPr/>
          <p:nvPr>
            <p:ph idx="2" type="pic"/>
          </p:nvPr>
        </p:nvSpPr>
        <p:spPr>
          <a:xfrm>
            <a:off x="-1887758" y="-571682"/>
            <a:ext cx="5655606" cy="656381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70" name="Google Shape;570;p85"/>
          <p:cNvSpPr txBox="1"/>
          <p:nvPr>
            <p:ph type="title"/>
          </p:nvPr>
        </p:nvSpPr>
        <p:spPr>
          <a:xfrm>
            <a:off x="4686285" y="1559615"/>
            <a:ext cx="3285697" cy="1012134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71" name="Google Shape;571;p85"/>
          <p:cNvSpPr txBox="1"/>
          <p:nvPr>
            <p:ph idx="1" type="body"/>
          </p:nvPr>
        </p:nvSpPr>
        <p:spPr>
          <a:xfrm>
            <a:off x="4686285" y="2818313"/>
            <a:ext cx="2501741" cy="61068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72" name="Google Shape;572;p85"/>
          <p:cNvSpPr txBox="1"/>
          <p:nvPr>
            <p:ph idx="3" type="body"/>
          </p:nvPr>
        </p:nvSpPr>
        <p:spPr>
          <a:xfrm>
            <a:off x="4686285" y="3583884"/>
            <a:ext cx="2501772" cy="28396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73" name="Google Shape;573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86"/>
          <p:cNvSpPr/>
          <p:nvPr/>
        </p:nvSpPr>
        <p:spPr>
          <a:xfrm>
            <a:off x="-816166" y="880375"/>
            <a:ext cx="3382310" cy="33827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86"/>
          <p:cNvSpPr txBox="1"/>
          <p:nvPr>
            <p:ph type="title"/>
          </p:nvPr>
        </p:nvSpPr>
        <p:spPr>
          <a:xfrm>
            <a:off x="526427" y="1584755"/>
            <a:ext cx="8016981" cy="1973991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87"/>
          <p:cNvSpPr/>
          <p:nvPr/>
        </p:nvSpPr>
        <p:spPr>
          <a:xfrm>
            <a:off x="-816166" y="880375"/>
            <a:ext cx="3382310" cy="33827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87"/>
          <p:cNvSpPr txBox="1"/>
          <p:nvPr>
            <p:ph type="title"/>
          </p:nvPr>
        </p:nvSpPr>
        <p:spPr>
          <a:xfrm>
            <a:off x="526427" y="1584755"/>
            <a:ext cx="8016981" cy="1973991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88"/>
          <p:cNvSpPr/>
          <p:nvPr/>
        </p:nvSpPr>
        <p:spPr>
          <a:xfrm>
            <a:off x="-816166" y="880375"/>
            <a:ext cx="3382310" cy="33827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88"/>
          <p:cNvSpPr txBox="1"/>
          <p:nvPr>
            <p:ph type="title"/>
          </p:nvPr>
        </p:nvSpPr>
        <p:spPr>
          <a:xfrm>
            <a:off x="526427" y="1584755"/>
            <a:ext cx="8016981" cy="1973991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89"/>
          <p:cNvSpPr/>
          <p:nvPr/>
        </p:nvSpPr>
        <p:spPr>
          <a:xfrm>
            <a:off x="-816166" y="880375"/>
            <a:ext cx="3382310" cy="33827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89"/>
          <p:cNvSpPr txBox="1"/>
          <p:nvPr>
            <p:ph type="title"/>
          </p:nvPr>
        </p:nvSpPr>
        <p:spPr>
          <a:xfrm>
            <a:off x="526427" y="1584755"/>
            <a:ext cx="8016981" cy="1973991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Arial"/>
              <a:buNone/>
              <a:defRPr sz="52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90"/>
          <p:cNvSpPr/>
          <p:nvPr/>
        </p:nvSpPr>
        <p:spPr>
          <a:xfrm>
            <a:off x="-816166" y="880375"/>
            <a:ext cx="3382310" cy="33827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90"/>
          <p:cNvSpPr txBox="1"/>
          <p:nvPr>
            <p:ph type="title"/>
          </p:nvPr>
        </p:nvSpPr>
        <p:spPr>
          <a:xfrm>
            <a:off x="526427" y="1584755"/>
            <a:ext cx="8016981" cy="1973991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91"/>
          <p:cNvSpPr/>
          <p:nvPr/>
        </p:nvSpPr>
        <p:spPr>
          <a:xfrm>
            <a:off x="-783622" y="1223199"/>
            <a:ext cx="2696751" cy="269710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91"/>
          <p:cNvSpPr txBox="1"/>
          <p:nvPr>
            <p:ph type="title"/>
          </p:nvPr>
        </p:nvSpPr>
        <p:spPr>
          <a:xfrm>
            <a:off x="827514" y="1789557"/>
            <a:ext cx="3372464" cy="152868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92" name="Google Shape;592;p91"/>
          <p:cNvSpPr txBox="1"/>
          <p:nvPr>
            <p:ph idx="1" type="body"/>
          </p:nvPr>
        </p:nvSpPr>
        <p:spPr>
          <a:xfrm>
            <a:off x="5029141" y="1789557"/>
            <a:ext cx="3514268" cy="153965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92"/>
          <p:cNvSpPr/>
          <p:nvPr/>
        </p:nvSpPr>
        <p:spPr>
          <a:xfrm>
            <a:off x="-983232" y="1098746"/>
            <a:ext cx="2945625" cy="2946007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92"/>
          <p:cNvSpPr txBox="1"/>
          <p:nvPr>
            <p:ph type="title"/>
          </p:nvPr>
        </p:nvSpPr>
        <p:spPr>
          <a:xfrm>
            <a:off x="572021" y="2043113"/>
            <a:ext cx="2499987" cy="1057275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96" name="Google Shape;596;p92"/>
          <p:cNvSpPr/>
          <p:nvPr/>
        </p:nvSpPr>
        <p:spPr>
          <a:xfrm>
            <a:off x="4419154" y="1220722"/>
            <a:ext cx="445712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92"/>
          <p:cNvSpPr/>
          <p:nvPr/>
        </p:nvSpPr>
        <p:spPr>
          <a:xfrm>
            <a:off x="4419154" y="2301337"/>
            <a:ext cx="445712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92"/>
          <p:cNvSpPr/>
          <p:nvPr/>
        </p:nvSpPr>
        <p:spPr>
          <a:xfrm>
            <a:off x="4419154" y="3391875"/>
            <a:ext cx="445712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92"/>
          <p:cNvSpPr txBox="1"/>
          <p:nvPr>
            <p:ph idx="1" type="body"/>
          </p:nvPr>
        </p:nvSpPr>
        <p:spPr>
          <a:xfrm>
            <a:off x="4932901" y="1274172"/>
            <a:ext cx="2405407" cy="578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0" name="Google Shape;600;p92"/>
          <p:cNvSpPr txBox="1"/>
          <p:nvPr>
            <p:ph idx="2" type="body"/>
          </p:nvPr>
        </p:nvSpPr>
        <p:spPr>
          <a:xfrm>
            <a:off x="4932901" y="2367468"/>
            <a:ext cx="2405407" cy="578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1" name="Google Shape;601;p92"/>
          <p:cNvSpPr txBox="1"/>
          <p:nvPr>
            <p:ph idx="3" type="body"/>
          </p:nvPr>
        </p:nvSpPr>
        <p:spPr>
          <a:xfrm>
            <a:off x="4932901" y="3445326"/>
            <a:ext cx="2405407" cy="578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93"/>
          <p:cNvSpPr/>
          <p:nvPr/>
        </p:nvSpPr>
        <p:spPr>
          <a:xfrm>
            <a:off x="-983232" y="1098746"/>
            <a:ext cx="2945625" cy="2946007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93"/>
          <p:cNvSpPr txBox="1"/>
          <p:nvPr>
            <p:ph type="title"/>
          </p:nvPr>
        </p:nvSpPr>
        <p:spPr>
          <a:xfrm>
            <a:off x="572021" y="2043113"/>
            <a:ext cx="2499987" cy="1057275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05" name="Google Shape;605;p93"/>
          <p:cNvSpPr txBox="1"/>
          <p:nvPr>
            <p:ph idx="1" type="body"/>
          </p:nvPr>
        </p:nvSpPr>
        <p:spPr>
          <a:xfrm>
            <a:off x="4932901" y="713466"/>
            <a:ext cx="2405407" cy="578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6" name="Google Shape;606;p93"/>
          <p:cNvSpPr txBox="1"/>
          <p:nvPr>
            <p:ph idx="2" type="body"/>
          </p:nvPr>
        </p:nvSpPr>
        <p:spPr>
          <a:xfrm>
            <a:off x="4932901" y="1806761"/>
            <a:ext cx="2405407" cy="578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7" name="Google Shape;607;p93"/>
          <p:cNvSpPr txBox="1"/>
          <p:nvPr>
            <p:ph idx="3" type="body"/>
          </p:nvPr>
        </p:nvSpPr>
        <p:spPr>
          <a:xfrm>
            <a:off x="4932901" y="2876047"/>
            <a:ext cx="2405407" cy="578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8" name="Google Shape;608;p93"/>
          <p:cNvSpPr txBox="1"/>
          <p:nvPr>
            <p:ph idx="4" type="body"/>
          </p:nvPr>
        </p:nvSpPr>
        <p:spPr>
          <a:xfrm>
            <a:off x="4932901" y="3868652"/>
            <a:ext cx="2405407" cy="578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94"/>
          <p:cNvSpPr/>
          <p:nvPr/>
        </p:nvSpPr>
        <p:spPr>
          <a:xfrm>
            <a:off x="-983232" y="1098746"/>
            <a:ext cx="2945625" cy="2946007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" name="Google Shape;611;p94"/>
          <p:cNvSpPr txBox="1"/>
          <p:nvPr>
            <p:ph type="title"/>
          </p:nvPr>
        </p:nvSpPr>
        <p:spPr>
          <a:xfrm>
            <a:off x="572021" y="2043113"/>
            <a:ext cx="2499987" cy="1057275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12" name="Google Shape;612;p94"/>
          <p:cNvSpPr/>
          <p:nvPr/>
        </p:nvSpPr>
        <p:spPr>
          <a:xfrm>
            <a:off x="4419154" y="540744"/>
            <a:ext cx="445712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p94"/>
          <p:cNvSpPr/>
          <p:nvPr/>
        </p:nvSpPr>
        <p:spPr>
          <a:xfrm>
            <a:off x="4419154" y="1382820"/>
            <a:ext cx="445712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p94"/>
          <p:cNvSpPr/>
          <p:nvPr/>
        </p:nvSpPr>
        <p:spPr>
          <a:xfrm>
            <a:off x="4419154" y="2256063"/>
            <a:ext cx="445712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" name="Google Shape;615;p94"/>
          <p:cNvSpPr/>
          <p:nvPr/>
        </p:nvSpPr>
        <p:spPr>
          <a:xfrm>
            <a:off x="4419154" y="3129398"/>
            <a:ext cx="445712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94"/>
          <p:cNvSpPr txBox="1"/>
          <p:nvPr>
            <p:ph idx="1" type="body"/>
          </p:nvPr>
        </p:nvSpPr>
        <p:spPr>
          <a:xfrm>
            <a:off x="4932901" y="594195"/>
            <a:ext cx="2405407" cy="578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7" name="Google Shape;617;p94"/>
          <p:cNvSpPr txBox="1"/>
          <p:nvPr>
            <p:ph idx="2" type="body"/>
          </p:nvPr>
        </p:nvSpPr>
        <p:spPr>
          <a:xfrm>
            <a:off x="4932901" y="1448951"/>
            <a:ext cx="2405407" cy="578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8" name="Google Shape;618;p94"/>
          <p:cNvSpPr txBox="1"/>
          <p:nvPr>
            <p:ph idx="3" type="body"/>
          </p:nvPr>
        </p:nvSpPr>
        <p:spPr>
          <a:xfrm>
            <a:off x="4932901" y="2309513"/>
            <a:ext cx="2405407" cy="578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9" name="Google Shape;619;p94"/>
          <p:cNvSpPr txBox="1"/>
          <p:nvPr>
            <p:ph idx="4" type="body"/>
          </p:nvPr>
        </p:nvSpPr>
        <p:spPr>
          <a:xfrm>
            <a:off x="4932901" y="3182849"/>
            <a:ext cx="2405407" cy="578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0" name="Google Shape;620;p94"/>
          <p:cNvSpPr/>
          <p:nvPr/>
        </p:nvSpPr>
        <p:spPr>
          <a:xfrm>
            <a:off x="4419154" y="3949377"/>
            <a:ext cx="445712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" name="Google Shape;621;p94"/>
          <p:cNvSpPr txBox="1"/>
          <p:nvPr>
            <p:ph idx="5" type="body"/>
          </p:nvPr>
        </p:nvSpPr>
        <p:spPr>
          <a:xfrm>
            <a:off x="4932901" y="4002828"/>
            <a:ext cx="2405407" cy="578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3" name="Google Shape;623;p95"/>
          <p:cNvGrpSpPr/>
          <p:nvPr/>
        </p:nvGrpSpPr>
        <p:grpSpPr>
          <a:xfrm>
            <a:off x="-8972" y="-1"/>
            <a:ext cx="9152972" cy="5153270"/>
            <a:chOff x="-23928" y="-2"/>
            <a:chExt cx="24411103" cy="13742053"/>
          </a:xfrm>
        </p:grpSpPr>
        <p:sp>
          <p:nvSpPr>
            <p:cNvPr id="624" name="Google Shape;624;p95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95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95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27" name="Google Shape;627;p95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28" name="Google Shape;628;p95"/>
          <p:cNvSpPr txBox="1"/>
          <p:nvPr>
            <p:ph type="title"/>
          </p:nvPr>
        </p:nvSpPr>
        <p:spPr>
          <a:xfrm>
            <a:off x="852737" y="1221137"/>
            <a:ext cx="4962114" cy="638949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29" name="Google Shape;629;p95"/>
          <p:cNvSpPr txBox="1"/>
          <p:nvPr>
            <p:ph idx="1" type="body"/>
          </p:nvPr>
        </p:nvSpPr>
        <p:spPr>
          <a:xfrm>
            <a:off x="886305" y="1944528"/>
            <a:ext cx="2219271" cy="47267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500"/>
              <a:buNone/>
              <a:defRPr sz="15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0" name="Google Shape;630;p95"/>
          <p:cNvSpPr/>
          <p:nvPr>
            <p:ph idx="2" type="pic"/>
          </p:nvPr>
        </p:nvSpPr>
        <p:spPr>
          <a:xfrm>
            <a:off x="848937" y="2752219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1" name="Google Shape;631;p95"/>
          <p:cNvSpPr txBox="1"/>
          <p:nvPr>
            <p:ph idx="3" type="body"/>
          </p:nvPr>
        </p:nvSpPr>
        <p:spPr>
          <a:xfrm>
            <a:off x="679820" y="4141408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2" name="Google Shape;632;p95"/>
          <p:cNvSpPr txBox="1"/>
          <p:nvPr>
            <p:ph idx="4" type="body"/>
          </p:nvPr>
        </p:nvSpPr>
        <p:spPr>
          <a:xfrm>
            <a:off x="679820" y="4378315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3" name="Google Shape;633;p95"/>
          <p:cNvSpPr/>
          <p:nvPr>
            <p:ph idx="5" type="pic"/>
          </p:nvPr>
        </p:nvSpPr>
        <p:spPr>
          <a:xfrm>
            <a:off x="2914228" y="2752219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4" name="Google Shape;634;p95"/>
          <p:cNvSpPr txBox="1"/>
          <p:nvPr>
            <p:ph idx="6" type="body"/>
          </p:nvPr>
        </p:nvSpPr>
        <p:spPr>
          <a:xfrm>
            <a:off x="2773651" y="4141408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5" name="Google Shape;635;p95"/>
          <p:cNvSpPr txBox="1"/>
          <p:nvPr>
            <p:ph idx="7" type="body"/>
          </p:nvPr>
        </p:nvSpPr>
        <p:spPr>
          <a:xfrm>
            <a:off x="2773651" y="4378315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6" name="Google Shape;636;p95"/>
          <p:cNvSpPr/>
          <p:nvPr>
            <p:ph idx="8" type="pic"/>
          </p:nvPr>
        </p:nvSpPr>
        <p:spPr>
          <a:xfrm>
            <a:off x="5123106" y="2752219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95"/>
          <p:cNvSpPr txBox="1"/>
          <p:nvPr>
            <p:ph idx="9" type="body"/>
          </p:nvPr>
        </p:nvSpPr>
        <p:spPr>
          <a:xfrm>
            <a:off x="4953988" y="4141408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8" name="Google Shape;638;p95"/>
          <p:cNvSpPr txBox="1"/>
          <p:nvPr>
            <p:ph idx="13" type="body"/>
          </p:nvPr>
        </p:nvSpPr>
        <p:spPr>
          <a:xfrm>
            <a:off x="4953988" y="4378315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0" name="Google Shape;640;p96"/>
          <p:cNvGrpSpPr/>
          <p:nvPr/>
        </p:nvGrpSpPr>
        <p:grpSpPr>
          <a:xfrm>
            <a:off x="-8972" y="-1"/>
            <a:ext cx="9152972" cy="5153270"/>
            <a:chOff x="-23928" y="-2"/>
            <a:chExt cx="24411103" cy="13742053"/>
          </a:xfrm>
        </p:grpSpPr>
        <p:sp>
          <p:nvSpPr>
            <p:cNvPr id="641" name="Google Shape;641;p96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96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96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44" name="Google Shape;644;p96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45" name="Google Shape;645;p96"/>
          <p:cNvSpPr txBox="1"/>
          <p:nvPr>
            <p:ph type="title"/>
          </p:nvPr>
        </p:nvSpPr>
        <p:spPr>
          <a:xfrm>
            <a:off x="852737" y="1221137"/>
            <a:ext cx="4962114" cy="638949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46" name="Google Shape;646;p96"/>
          <p:cNvSpPr txBox="1"/>
          <p:nvPr>
            <p:ph idx="1" type="body"/>
          </p:nvPr>
        </p:nvSpPr>
        <p:spPr>
          <a:xfrm>
            <a:off x="886305" y="1944528"/>
            <a:ext cx="2219271" cy="47267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500"/>
              <a:buNone/>
              <a:defRPr sz="15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7" name="Google Shape;647;p96"/>
          <p:cNvSpPr/>
          <p:nvPr>
            <p:ph idx="2" type="pic"/>
          </p:nvPr>
        </p:nvSpPr>
        <p:spPr>
          <a:xfrm>
            <a:off x="848937" y="2752219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8" name="Google Shape;648;p96"/>
          <p:cNvSpPr txBox="1"/>
          <p:nvPr>
            <p:ph idx="3" type="body"/>
          </p:nvPr>
        </p:nvSpPr>
        <p:spPr>
          <a:xfrm>
            <a:off x="679820" y="4141408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9" name="Google Shape;649;p96"/>
          <p:cNvSpPr txBox="1"/>
          <p:nvPr>
            <p:ph idx="4" type="body"/>
          </p:nvPr>
        </p:nvSpPr>
        <p:spPr>
          <a:xfrm>
            <a:off x="679820" y="4378315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0" name="Google Shape;650;p96"/>
          <p:cNvSpPr/>
          <p:nvPr>
            <p:ph idx="5" type="pic"/>
          </p:nvPr>
        </p:nvSpPr>
        <p:spPr>
          <a:xfrm>
            <a:off x="2914228" y="2752219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1" name="Google Shape;651;p96"/>
          <p:cNvSpPr txBox="1"/>
          <p:nvPr>
            <p:ph idx="6" type="body"/>
          </p:nvPr>
        </p:nvSpPr>
        <p:spPr>
          <a:xfrm>
            <a:off x="2773651" y="4141408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2" name="Google Shape;652;p96"/>
          <p:cNvSpPr txBox="1"/>
          <p:nvPr>
            <p:ph idx="7" type="body"/>
          </p:nvPr>
        </p:nvSpPr>
        <p:spPr>
          <a:xfrm>
            <a:off x="2773651" y="4378315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3" name="Google Shape;653;p96"/>
          <p:cNvSpPr/>
          <p:nvPr>
            <p:ph idx="8" type="pic"/>
          </p:nvPr>
        </p:nvSpPr>
        <p:spPr>
          <a:xfrm>
            <a:off x="5123106" y="2752219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4" name="Google Shape;654;p96"/>
          <p:cNvSpPr txBox="1"/>
          <p:nvPr>
            <p:ph idx="9" type="body"/>
          </p:nvPr>
        </p:nvSpPr>
        <p:spPr>
          <a:xfrm>
            <a:off x="4953988" y="4141408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5" name="Google Shape;655;p96"/>
          <p:cNvSpPr txBox="1"/>
          <p:nvPr>
            <p:ph idx="13" type="body"/>
          </p:nvPr>
        </p:nvSpPr>
        <p:spPr>
          <a:xfrm>
            <a:off x="4953988" y="4378315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97"/>
          <p:cNvSpPr/>
          <p:nvPr/>
        </p:nvSpPr>
        <p:spPr>
          <a:xfrm>
            <a:off x="3073932" y="0"/>
            <a:ext cx="6071992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97"/>
          <p:cNvSpPr txBox="1"/>
          <p:nvPr>
            <p:ph type="title"/>
          </p:nvPr>
        </p:nvSpPr>
        <p:spPr>
          <a:xfrm>
            <a:off x="526711" y="2800350"/>
            <a:ext cx="1873871" cy="75954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 sz="2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59" name="Google Shape;659;p97"/>
          <p:cNvSpPr txBox="1"/>
          <p:nvPr>
            <p:ph idx="1" type="body"/>
          </p:nvPr>
        </p:nvSpPr>
        <p:spPr>
          <a:xfrm>
            <a:off x="524342" y="3670652"/>
            <a:ext cx="1873872" cy="730235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0" name="Google Shape;660;p97"/>
          <p:cNvSpPr/>
          <p:nvPr>
            <p:ph idx="2" type="pic"/>
          </p:nvPr>
        </p:nvSpPr>
        <p:spPr>
          <a:xfrm>
            <a:off x="603603" y="599275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1" name="Google Shape;661;p97"/>
          <p:cNvSpPr txBox="1"/>
          <p:nvPr>
            <p:ph idx="3" type="body"/>
          </p:nvPr>
        </p:nvSpPr>
        <p:spPr>
          <a:xfrm>
            <a:off x="572021" y="1974333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2" name="Google Shape;662;p97"/>
          <p:cNvSpPr txBox="1"/>
          <p:nvPr>
            <p:ph idx="4" type="body"/>
          </p:nvPr>
        </p:nvSpPr>
        <p:spPr>
          <a:xfrm>
            <a:off x="572021" y="2211240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3" name="Google Shape;663;p97"/>
          <p:cNvSpPr txBox="1"/>
          <p:nvPr>
            <p:ph idx="5" type="body"/>
          </p:nvPr>
        </p:nvSpPr>
        <p:spPr>
          <a:xfrm>
            <a:off x="3343435" y="1907603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4" name="Google Shape;664;p97"/>
          <p:cNvSpPr txBox="1"/>
          <p:nvPr>
            <p:ph idx="6" type="body"/>
          </p:nvPr>
        </p:nvSpPr>
        <p:spPr>
          <a:xfrm>
            <a:off x="3343435" y="214451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5" name="Google Shape;665;p97"/>
          <p:cNvSpPr txBox="1"/>
          <p:nvPr>
            <p:ph idx="7" type="body"/>
          </p:nvPr>
        </p:nvSpPr>
        <p:spPr>
          <a:xfrm>
            <a:off x="4744516" y="1907603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6" name="Google Shape;666;p97"/>
          <p:cNvSpPr txBox="1"/>
          <p:nvPr>
            <p:ph idx="8" type="body"/>
          </p:nvPr>
        </p:nvSpPr>
        <p:spPr>
          <a:xfrm>
            <a:off x="4744516" y="214451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7" name="Google Shape;667;p97"/>
          <p:cNvSpPr txBox="1"/>
          <p:nvPr>
            <p:ph idx="9" type="body"/>
          </p:nvPr>
        </p:nvSpPr>
        <p:spPr>
          <a:xfrm>
            <a:off x="6146592" y="1907603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8" name="Google Shape;668;p97"/>
          <p:cNvSpPr txBox="1"/>
          <p:nvPr>
            <p:ph idx="13" type="body"/>
          </p:nvPr>
        </p:nvSpPr>
        <p:spPr>
          <a:xfrm>
            <a:off x="6146592" y="214451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9" name="Google Shape;669;p97"/>
          <p:cNvSpPr txBox="1"/>
          <p:nvPr>
            <p:ph idx="14" type="body"/>
          </p:nvPr>
        </p:nvSpPr>
        <p:spPr>
          <a:xfrm>
            <a:off x="7546678" y="1907603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0" name="Google Shape;670;p97"/>
          <p:cNvSpPr txBox="1"/>
          <p:nvPr>
            <p:ph idx="15" type="body"/>
          </p:nvPr>
        </p:nvSpPr>
        <p:spPr>
          <a:xfrm>
            <a:off x="7546678" y="214451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1" name="Google Shape;671;p97"/>
          <p:cNvSpPr txBox="1"/>
          <p:nvPr>
            <p:ph idx="16" type="body"/>
          </p:nvPr>
        </p:nvSpPr>
        <p:spPr>
          <a:xfrm>
            <a:off x="3343435" y="399963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2" name="Google Shape;672;p97"/>
          <p:cNvSpPr txBox="1"/>
          <p:nvPr>
            <p:ph idx="17" type="body"/>
          </p:nvPr>
        </p:nvSpPr>
        <p:spPr>
          <a:xfrm>
            <a:off x="3343435" y="4236539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3" name="Google Shape;673;p97"/>
          <p:cNvSpPr txBox="1"/>
          <p:nvPr>
            <p:ph idx="18" type="body"/>
          </p:nvPr>
        </p:nvSpPr>
        <p:spPr>
          <a:xfrm>
            <a:off x="4742380" y="399963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4" name="Google Shape;674;p97"/>
          <p:cNvSpPr txBox="1"/>
          <p:nvPr>
            <p:ph idx="19" type="body"/>
          </p:nvPr>
        </p:nvSpPr>
        <p:spPr>
          <a:xfrm>
            <a:off x="4742380" y="4236539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5" name="Google Shape;675;p97"/>
          <p:cNvSpPr txBox="1"/>
          <p:nvPr>
            <p:ph idx="20" type="body"/>
          </p:nvPr>
        </p:nvSpPr>
        <p:spPr>
          <a:xfrm>
            <a:off x="6146592" y="399963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6" name="Google Shape;676;p97"/>
          <p:cNvSpPr txBox="1"/>
          <p:nvPr>
            <p:ph idx="21" type="body"/>
          </p:nvPr>
        </p:nvSpPr>
        <p:spPr>
          <a:xfrm>
            <a:off x="6146592" y="4236539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7" name="Google Shape;677;p97"/>
          <p:cNvSpPr/>
          <p:nvPr>
            <p:ph idx="22" type="pic"/>
          </p:nvPr>
        </p:nvSpPr>
        <p:spPr>
          <a:xfrm>
            <a:off x="3512551" y="699932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78" name="Google Shape;678;p97"/>
          <p:cNvSpPr/>
          <p:nvPr>
            <p:ph idx="23" type="pic"/>
          </p:nvPr>
        </p:nvSpPr>
        <p:spPr>
          <a:xfrm>
            <a:off x="4913632" y="699932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79" name="Google Shape;679;p97"/>
          <p:cNvSpPr/>
          <p:nvPr>
            <p:ph idx="24" type="pic"/>
          </p:nvPr>
        </p:nvSpPr>
        <p:spPr>
          <a:xfrm>
            <a:off x="4882957" y="2791961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0" name="Google Shape;680;p97"/>
          <p:cNvSpPr/>
          <p:nvPr>
            <p:ph idx="25" type="pic"/>
          </p:nvPr>
        </p:nvSpPr>
        <p:spPr>
          <a:xfrm>
            <a:off x="3512551" y="2791961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1" name="Google Shape;681;p97"/>
          <p:cNvSpPr/>
          <p:nvPr>
            <p:ph idx="26" type="pic"/>
          </p:nvPr>
        </p:nvSpPr>
        <p:spPr>
          <a:xfrm>
            <a:off x="6286100" y="699932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2" name="Google Shape;682;p97"/>
          <p:cNvSpPr/>
          <p:nvPr>
            <p:ph idx="27" type="pic"/>
          </p:nvPr>
        </p:nvSpPr>
        <p:spPr>
          <a:xfrm>
            <a:off x="7715794" y="699932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3" name="Google Shape;683;p97"/>
          <p:cNvSpPr/>
          <p:nvPr>
            <p:ph idx="28" type="pic"/>
          </p:nvPr>
        </p:nvSpPr>
        <p:spPr>
          <a:xfrm>
            <a:off x="6286100" y="2791961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8"/>
          <p:cNvSpPr txBox="1"/>
          <p:nvPr>
            <p:ph type="title"/>
          </p:nvPr>
        </p:nvSpPr>
        <p:spPr>
          <a:xfrm>
            <a:off x="3767309" y="914400"/>
            <a:ext cx="4793746" cy="725254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86" name="Google Shape;686;p98"/>
          <p:cNvSpPr txBox="1"/>
          <p:nvPr>
            <p:ph idx="1" type="body"/>
          </p:nvPr>
        </p:nvSpPr>
        <p:spPr>
          <a:xfrm>
            <a:off x="3764940" y="1673945"/>
            <a:ext cx="4793746" cy="64063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87" name="Google Shape;687;p98"/>
          <p:cNvSpPr/>
          <p:nvPr/>
        </p:nvSpPr>
        <p:spPr>
          <a:xfrm>
            <a:off x="3076008" y="800100"/>
            <a:ext cx="10286" cy="15430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" name="Google Shape;688;p98"/>
          <p:cNvSpPr txBox="1"/>
          <p:nvPr>
            <p:ph idx="2" type="body"/>
          </p:nvPr>
        </p:nvSpPr>
        <p:spPr>
          <a:xfrm>
            <a:off x="926709" y="2101056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89" name="Google Shape;689;p98"/>
          <p:cNvSpPr txBox="1"/>
          <p:nvPr>
            <p:ph idx="3" type="body"/>
          </p:nvPr>
        </p:nvSpPr>
        <p:spPr>
          <a:xfrm>
            <a:off x="926709" y="2337962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0" name="Google Shape;690;p98"/>
          <p:cNvSpPr txBox="1"/>
          <p:nvPr>
            <p:ph idx="4" type="body"/>
          </p:nvPr>
        </p:nvSpPr>
        <p:spPr>
          <a:xfrm>
            <a:off x="394333" y="4200525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1" name="Google Shape;691;p98"/>
          <p:cNvSpPr txBox="1"/>
          <p:nvPr>
            <p:ph idx="5" type="body"/>
          </p:nvPr>
        </p:nvSpPr>
        <p:spPr>
          <a:xfrm>
            <a:off x="394333" y="443743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2" name="Google Shape;692;p98"/>
          <p:cNvSpPr txBox="1"/>
          <p:nvPr>
            <p:ph idx="6" type="body"/>
          </p:nvPr>
        </p:nvSpPr>
        <p:spPr>
          <a:xfrm>
            <a:off x="1790384" y="4200525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3" name="Google Shape;693;p98"/>
          <p:cNvSpPr txBox="1"/>
          <p:nvPr>
            <p:ph idx="7" type="body"/>
          </p:nvPr>
        </p:nvSpPr>
        <p:spPr>
          <a:xfrm>
            <a:off x="1790384" y="443743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4" name="Google Shape;694;p98"/>
          <p:cNvSpPr txBox="1"/>
          <p:nvPr>
            <p:ph idx="8" type="body"/>
          </p:nvPr>
        </p:nvSpPr>
        <p:spPr>
          <a:xfrm>
            <a:off x="3191465" y="4200525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5" name="Google Shape;695;p98"/>
          <p:cNvSpPr txBox="1"/>
          <p:nvPr>
            <p:ph idx="9" type="body"/>
          </p:nvPr>
        </p:nvSpPr>
        <p:spPr>
          <a:xfrm>
            <a:off x="3191465" y="443743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6" name="Google Shape;696;p98"/>
          <p:cNvSpPr txBox="1"/>
          <p:nvPr>
            <p:ph idx="13" type="body"/>
          </p:nvPr>
        </p:nvSpPr>
        <p:spPr>
          <a:xfrm>
            <a:off x="4592546" y="4200525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7" name="Google Shape;697;p98"/>
          <p:cNvSpPr txBox="1"/>
          <p:nvPr>
            <p:ph idx="14" type="body"/>
          </p:nvPr>
        </p:nvSpPr>
        <p:spPr>
          <a:xfrm>
            <a:off x="4592546" y="443743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8" name="Google Shape;698;p98"/>
          <p:cNvSpPr txBox="1"/>
          <p:nvPr>
            <p:ph idx="15" type="body"/>
          </p:nvPr>
        </p:nvSpPr>
        <p:spPr>
          <a:xfrm>
            <a:off x="5993628" y="4200525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9" name="Google Shape;699;p98"/>
          <p:cNvSpPr txBox="1"/>
          <p:nvPr>
            <p:ph idx="16" type="body"/>
          </p:nvPr>
        </p:nvSpPr>
        <p:spPr>
          <a:xfrm>
            <a:off x="5993628" y="443743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0" name="Google Shape;700;p98"/>
          <p:cNvSpPr txBox="1"/>
          <p:nvPr>
            <p:ph idx="17" type="body"/>
          </p:nvPr>
        </p:nvSpPr>
        <p:spPr>
          <a:xfrm>
            <a:off x="7394709" y="4200525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1" name="Google Shape;701;p98"/>
          <p:cNvSpPr txBox="1"/>
          <p:nvPr>
            <p:ph idx="18" type="body"/>
          </p:nvPr>
        </p:nvSpPr>
        <p:spPr>
          <a:xfrm>
            <a:off x="7394709" y="443743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2" name="Google Shape;702;p98"/>
          <p:cNvSpPr/>
          <p:nvPr>
            <p:ph idx="19" type="pic"/>
          </p:nvPr>
        </p:nvSpPr>
        <p:spPr>
          <a:xfrm>
            <a:off x="1095826" y="711866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3" name="Google Shape;703;p98"/>
          <p:cNvSpPr/>
          <p:nvPr>
            <p:ph idx="20" type="pic"/>
          </p:nvPr>
        </p:nvSpPr>
        <p:spPr>
          <a:xfrm>
            <a:off x="563450" y="2992854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4" name="Google Shape;704;p98"/>
          <p:cNvSpPr/>
          <p:nvPr>
            <p:ph idx="21" type="pic"/>
          </p:nvPr>
        </p:nvSpPr>
        <p:spPr>
          <a:xfrm>
            <a:off x="1930960" y="2992854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5" name="Google Shape;705;p98"/>
          <p:cNvSpPr/>
          <p:nvPr>
            <p:ph idx="22" type="pic"/>
          </p:nvPr>
        </p:nvSpPr>
        <p:spPr>
          <a:xfrm>
            <a:off x="3360581" y="2992854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6" name="Google Shape;706;p98"/>
          <p:cNvSpPr/>
          <p:nvPr>
            <p:ph idx="23" type="pic"/>
          </p:nvPr>
        </p:nvSpPr>
        <p:spPr>
          <a:xfrm>
            <a:off x="4761662" y="2992854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7" name="Google Shape;707;p98"/>
          <p:cNvSpPr/>
          <p:nvPr>
            <p:ph idx="24" type="pic"/>
          </p:nvPr>
        </p:nvSpPr>
        <p:spPr>
          <a:xfrm>
            <a:off x="6162744" y="2992854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8" name="Google Shape;708;p98"/>
          <p:cNvSpPr/>
          <p:nvPr>
            <p:ph idx="25" type="pic"/>
          </p:nvPr>
        </p:nvSpPr>
        <p:spPr>
          <a:xfrm>
            <a:off x="7563825" y="2992854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99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11" name="Google Shape;711;p99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2" name="Google Shape;712;p99"/>
          <p:cNvSpPr txBox="1"/>
          <p:nvPr>
            <p:ph idx="2" type="body"/>
          </p:nvPr>
        </p:nvSpPr>
        <p:spPr>
          <a:xfrm>
            <a:off x="3899220" y="2461235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3" name="Google Shape;713;p99"/>
          <p:cNvSpPr txBox="1"/>
          <p:nvPr>
            <p:ph idx="3" type="body"/>
          </p:nvPr>
        </p:nvSpPr>
        <p:spPr>
          <a:xfrm>
            <a:off x="3899220" y="269814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4" name="Google Shape;714;p99"/>
          <p:cNvSpPr txBox="1"/>
          <p:nvPr>
            <p:ph idx="4" type="body"/>
          </p:nvPr>
        </p:nvSpPr>
        <p:spPr>
          <a:xfrm>
            <a:off x="1790384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5" name="Google Shape;715;p99"/>
          <p:cNvSpPr txBox="1"/>
          <p:nvPr>
            <p:ph idx="5" type="body"/>
          </p:nvPr>
        </p:nvSpPr>
        <p:spPr>
          <a:xfrm>
            <a:off x="1790384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6" name="Google Shape;716;p99"/>
          <p:cNvSpPr txBox="1"/>
          <p:nvPr>
            <p:ph idx="6" type="body"/>
          </p:nvPr>
        </p:nvSpPr>
        <p:spPr>
          <a:xfrm>
            <a:off x="3191465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7" name="Google Shape;717;p99"/>
          <p:cNvSpPr txBox="1"/>
          <p:nvPr>
            <p:ph idx="7" type="body"/>
          </p:nvPr>
        </p:nvSpPr>
        <p:spPr>
          <a:xfrm>
            <a:off x="3191465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8" name="Google Shape;718;p99"/>
          <p:cNvSpPr txBox="1"/>
          <p:nvPr>
            <p:ph idx="8" type="body"/>
          </p:nvPr>
        </p:nvSpPr>
        <p:spPr>
          <a:xfrm>
            <a:off x="4592546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9" name="Google Shape;719;p99"/>
          <p:cNvSpPr txBox="1"/>
          <p:nvPr>
            <p:ph idx="9" type="body"/>
          </p:nvPr>
        </p:nvSpPr>
        <p:spPr>
          <a:xfrm>
            <a:off x="4592546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0" name="Google Shape;720;p99"/>
          <p:cNvSpPr txBox="1"/>
          <p:nvPr>
            <p:ph idx="13" type="body"/>
          </p:nvPr>
        </p:nvSpPr>
        <p:spPr>
          <a:xfrm>
            <a:off x="5993628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1" name="Google Shape;721;p99"/>
          <p:cNvSpPr txBox="1"/>
          <p:nvPr>
            <p:ph idx="14" type="body"/>
          </p:nvPr>
        </p:nvSpPr>
        <p:spPr>
          <a:xfrm>
            <a:off x="5993628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22" name="Google Shape;722;p99"/>
          <p:cNvCxnSpPr/>
          <p:nvPr/>
        </p:nvCxnSpPr>
        <p:spPr>
          <a:xfrm>
            <a:off x="2428832" y="3008405"/>
            <a:ext cx="4252634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3" name="Google Shape;723;p99"/>
          <p:cNvCxnSpPr/>
          <p:nvPr/>
        </p:nvCxnSpPr>
        <p:spPr>
          <a:xfrm>
            <a:off x="2428832" y="3008405"/>
            <a:ext cx="0" cy="8749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4" name="Google Shape;724;p99"/>
          <p:cNvCxnSpPr/>
          <p:nvPr/>
        </p:nvCxnSpPr>
        <p:spPr>
          <a:xfrm>
            <a:off x="6681467" y="3008405"/>
            <a:ext cx="0" cy="8749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5" name="Google Shape;725;p99"/>
          <p:cNvCxnSpPr/>
          <p:nvPr/>
        </p:nvCxnSpPr>
        <p:spPr>
          <a:xfrm>
            <a:off x="2428832" y="3008405"/>
            <a:ext cx="4252634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6" name="Google Shape;726;p99"/>
          <p:cNvCxnSpPr/>
          <p:nvPr/>
        </p:nvCxnSpPr>
        <p:spPr>
          <a:xfrm>
            <a:off x="2428832" y="3008405"/>
            <a:ext cx="0" cy="8749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7" name="Google Shape;727;p99"/>
          <p:cNvCxnSpPr/>
          <p:nvPr/>
        </p:nvCxnSpPr>
        <p:spPr>
          <a:xfrm>
            <a:off x="6681467" y="3008405"/>
            <a:ext cx="0" cy="8749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28" name="Google Shape;728;p99"/>
          <p:cNvSpPr/>
          <p:nvPr>
            <p:ph idx="15" type="pic"/>
          </p:nvPr>
        </p:nvSpPr>
        <p:spPr>
          <a:xfrm>
            <a:off x="1930960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9" name="Google Shape;729;p99"/>
          <p:cNvSpPr/>
          <p:nvPr>
            <p:ph idx="16" type="pic"/>
          </p:nvPr>
        </p:nvSpPr>
        <p:spPr>
          <a:xfrm>
            <a:off x="3360581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0" name="Google Shape;730;p99"/>
          <p:cNvSpPr/>
          <p:nvPr>
            <p:ph idx="17" type="pic"/>
          </p:nvPr>
        </p:nvSpPr>
        <p:spPr>
          <a:xfrm>
            <a:off x="4761662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1" name="Google Shape;731;p99"/>
          <p:cNvSpPr/>
          <p:nvPr>
            <p:ph idx="18" type="pic"/>
          </p:nvPr>
        </p:nvSpPr>
        <p:spPr>
          <a:xfrm>
            <a:off x="6162744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2" name="Google Shape;732;p99"/>
          <p:cNvSpPr/>
          <p:nvPr>
            <p:ph idx="19" type="pic"/>
          </p:nvPr>
        </p:nvSpPr>
        <p:spPr>
          <a:xfrm>
            <a:off x="4068337" y="1252810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100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35" name="Google Shape;735;p100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6" name="Google Shape;736;p100"/>
          <p:cNvSpPr txBox="1"/>
          <p:nvPr>
            <p:ph idx="2" type="body"/>
          </p:nvPr>
        </p:nvSpPr>
        <p:spPr>
          <a:xfrm>
            <a:off x="3138363" y="2461235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7" name="Google Shape;737;p100"/>
          <p:cNvSpPr txBox="1"/>
          <p:nvPr>
            <p:ph idx="3" type="body"/>
          </p:nvPr>
        </p:nvSpPr>
        <p:spPr>
          <a:xfrm>
            <a:off x="3138363" y="269814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8" name="Google Shape;738;p100"/>
          <p:cNvSpPr txBox="1"/>
          <p:nvPr>
            <p:ph idx="4" type="body"/>
          </p:nvPr>
        </p:nvSpPr>
        <p:spPr>
          <a:xfrm>
            <a:off x="4697301" y="2461235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9" name="Google Shape;739;p100"/>
          <p:cNvSpPr txBox="1"/>
          <p:nvPr>
            <p:ph idx="5" type="body"/>
          </p:nvPr>
        </p:nvSpPr>
        <p:spPr>
          <a:xfrm>
            <a:off x="4697301" y="269814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0" name="Google Shape;740;p100"/>
          <p:cNvSpPr txBox="1"/>
          <p:nvPr>
            <p:ph idx="6" type="body"/>
          </p:nvPr>
        </p:nvSpPr>
        <p:spPr>
          <a:xfrm>
            <a:off x="1102948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1" name="Google Shape;741;p100"/>
          <p:cNvSpPr txBox="1"/>
          <p:nvPr>
            <p:ph idx="7" type="body"/>
          </p:nvPr>
        </p:nvSpPr>
        <p:spPr>
          <a:xfrm>
            <a:off x="1102948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2" name="Google Shape;742;p100"/>
          <p:cNvSpPr txBox="1"/>
          <p:nvPr>
            <p:ph idx="8" type="body"/>
          </p:nvPr>
        </p:nvSpPr>
        <p:spPr>
          <a:xfrm>
            <a:off x="2498999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3" name="Google Shape;743;p100"/>
          <p:cNvSpPr txBox="1"/>
          <p:nvPr>
            <p:ph idx="9" type="body"/>
          </p:nvPr>
        </p:nvSpPr>
        <p:spPr>
          <a:xfrm>
            <a:off x="2498999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4" name="Google Shape;744;p100"/>
          <p:cNvSpPr txBox="1"/>
          <p:nvPr>
            <p:ph idx="13" type="body"/>
          </p:nvPr>
        </p:nvSpPr>
        <p:spPr>
          <a:xfrm>
            <a:off x="3900080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5" name="Google Shape;745;p100"/>
          <p:cNvSpPr txBox="1"/>
          <p:nvPr>
            <p:ph idx="14" type="body"/>
          </p:nvPr>
        </p:nvSpPr>
        <p:spPr>
          <a:xfrm>
            <a:off x="3900080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6" name="Google Shape;746;p100"/>
          <p:cNvSpPr txBox="1"/>
          <p:nvPr>
            <p:ph idx="15" type="body"/>
          </p:nvPr>
        </p:nvSpPr>
        <p:spPr>
          <a:xfrm>
            <a:off x="5301161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7" name="Google Shape;747;p100"/>
          <p:cNvSpPr txBox="1"/>
          <p:nvPr>
            <p:ph idx="16" type="body"/>
          </p:nvPr>
        </p:nvSpPr>
        <p:spPr>
          <a:xfrm>
            <a:off x="5301161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8" name="Google Shape;748;p100"/>
          <p:cNvSpPr txBox="1"/>
          <p:nvPr>
            <p:ph idx="17" type="body"/>
          </p:nvPr>
        </p:nvSpPr>
        <p:spPr>
          <a:xfrm>
            <a:off x="6702242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9" name="Google Shape;749;p100"/>
          <p:cNvSpPr txBox="1"/>
          <p:nvPr>
            <p:ph idx="18" type="body"/>
          </p:nvPr>
        </p:nvSpPr>
        <p:spPr>
          <a:xfrm>
            <a:off x="6702242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50" name="Google Shape;750;p100"/>
          <p:cNvCxnSpPr/>
          <p:nvPr/>
        </p:nvCxnSpPr>
        <p:spPr>
          <a:xfrm>
            <a:off x="1782305" y="3008405"/>
            <a:ext cx="559466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1" name="Google Shape;751;p100"/>
          <p:cNvCxnSpPr/>
          <p:nvPr/>
        </p:nvCxnSpPr>
        <p:spPr>
          <a:xfrm>
            <a:off x="1782305" y="3008405"/>
            <a:ext cx="0" cy="8749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2" name="Google Shape;752;p100"/>
          <p:cNvCxnSpPr/>
          <p:nvPr/>
        </p:nvCxnSpPr>
        <p:spPr>
          <a:xfrm>
            <a:off x="7376974" y="3008405"/>
            <a:ext cx="0" cy="8749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3" name="Google Shape;753;p100"/>
          <p:cNvCxnSpPr/>
          <p:nvPr/>
        </p:nvCxnSpPr>
        <p:spPr>
          <a:xfrm>
            <a:off x="1782305" y="3008405"/>
            <a:ext cx="559466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4" name="Google Shape;754;p100"/>
          <p:cNvCxnSpPr/>
          <p:nvPr/>
        </p:nvCxnSpPr>
        <p:spPr>
          <a:xfrm>
            <a:off x="1782305" y="3008405"/>
            <a:ext cx="0" cy="8749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5" name="Google Shape;755;p100"/>
          <p:cNvCxnSpPr/>
          <p:nvPr/>
        </p:nvCxnSpPr>
        <p:spPr>
          <a:xfrm>
            <a:off x="7376974" y="3008405"/>
            <a:ext cx="0" cy="8749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56" name="Google Shape;756;p100"/>
          <p:cNvSpPr/>
          <p:nvPr>
            <p:ph idx="19" type="pic"/>
          </p:nvPr>
        </p:nvSpPr>
        <p:spPr>
          <a:xfrm>
            <a:off x="1272065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00"/>
          <p:cNvSpPr/>
          <p:nvPr>
            <p:ph idx="20" type="pic"/>
          </p:nvPr>
        </p:nvSpPr>
        <p:spPr>
          <a:xfrm>
            <a:off x="2639575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8" name="Google Shape;758;p100"/>
          <p:cNvSpPr/>
          <p:nvPr>
            <p:ph idx="21" type="pic"/>
          </p:nvPr>
        </p:nvSpPr>
        <p:spPr>
          <a:xfrm>
            <a:off x="4069196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9" name="Google Shape;759;p100"/>
          <p:cNvSpPr/>
          <p:nvPr>
            <p:ph idx="22" type="pic"/>
          </p:nvPr>
        </p:nvSpPr>
        <p:spPr>
          <a:xfrm>
            <a:off x="5470277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0" name="Google Shape;760;p100"/>
          <p:cNvSpPr/>
          <p:nvPr>
            <p:ph idx="23" type="pic"/>
          </p:nvPr>
        </p:nvSpPr>
        <p:spPr>
          <a:xfrm>
            <a:off x="6871359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1" name="Google Shape;761;p100"/>
          <p:cNvSpPr/>
          <p:nvPr>
            <p:ph idx="24" type="pic"/>
          </p:nvPr>
        </p:nvSpPr>
        <p:spPr>
          <a:xfrm>
            <a:off x="3278939" y="1252810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2" name="Google Shape;762;p100"/>
          <p:cNvSpPr/>
          <p:nvPr>
            <p:ph idx="25" type="pic"/>
          </p:nvPr>
        </p:nvSpPr>
        <p:spPr>
          <a:xfrm>
            <a:off x="4866417" y="1252810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63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101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65" name="Google Shape;765;p101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6" name="Google Shape;766;p101"/>
          <p:cNvSpPr txBox="1"/>
          <p:nvPr>
            <p:ph idx="2" type="body"/>
          </p:nvPr>
        </p:nvSpPr>
        <p:spPr>
          <a:xfrm>
            <a:off x="2340282" y="2461235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7" name="Google Shape;767;p101"/>
          <p:cNvSpPr txBox="1"/>
          <p:nvPr>
            <p:ph idx="3" type="body"/>
          </p:nvPr>
        </p:nvSpPr>
        <p:spPr>
          <a:xfrm>
            <a:off x="2340282" y="269814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8" name="Google Shape;768;p101"/>
          <p:cNvSpPr txBox="1"/>
          <p:nvPr>
            <p:ph idx="4" type="body"/>
          </p:nvPr>
        </p:nvSpPr>
        <p:spPr>
          <a:xfrm>
            <a:off x="3899220" y="2461235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9" name="Google Shape;769;p101"/>
          <p:cNvSpPr txBox="1"/>
          <p:nvPr>
            <p:ph idx="5" type="body"/>
          </p:nvPr>
        </p:nvSpPr>
        <p:spPr>
          <a:xfrm>
            <a:off x="3899220" y="269814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0" name="Google Shape;770;p101"/>
          <p:cNvSpPr txBox="1"/>
          <p:nvPr>
            <p:ph idx="6" type="body"/>
          </p:nvPr>
        </p:nvSpPr>
        <p:spPr>
          <a:xfrm>
            <a:off x="5411052" y="2461235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1" name="Google Shape;771;p101"/>
          <p:cNvSpPr txBox="1"/>
          <p:nvPr>
            <p:ph idx="7" type="body"/>
          </p:nvPr>
        </p:nvSpPr>
        <p:spPr>
          <a:xfrm>
            <a:off x="5411052" y="269814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2" name="Google Shape;772;p101"/>
          <p:cNvSpPr txBox="1"/>
          <p:nvPr>
            <p:ph idx="8" type="body"/>
          </p:nvPr>
        </p:nvSpPr>
        <p:spPr>
          <a:xfrm>
            <a:off x="394333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3" name="Google Shape;773;p101"/>
          <p:cNvSpPr txBox="1"/>
          <p:nvPr>
            <p:ph idx="9" type="body"/>
          </p:nvPr>
        </p:nvSpPr>
        <p:spPr>
          <a:xfrm>
            <a:off x="394333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4" name="Google Shape;774;p101"/>
          <p:cNvSpPr txBox="1"/>
          <p:nvPr>
            <p:ph idx="13" type="body"/>
          </p:nvPr>
        </p:nvSpPr>
        <p:spPr>
          <a:xfrm>
            <a:off x="1790384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5" name="Google Shape;775;p101"/>
          <p:cNvSpPr txBox="1"/>
          <p:nvPr>
            <p:ph idx="14" type="body"/>
          </p:nvPr>
        </p:nvSpPr>
        <p:spPr>
          <a:xfrm>
            <a:off x="1790384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6" name="Google Shape;776;p101"/>
          <p:cNvSpPr txBox="1"/>
          <p:nvPr>
            <p:ph idx="15" type="body"/>
          </p:nvPr>
        </p:nvSpPr>
        <p:spPr>
          <a:xfrm>
            <a:off x="3191465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7" name="Google Shape;777;p101"/>
          <p:cNvSpPr txBox="1"/>
          <p:nvPr>
            <p:ph idx="16" type="body"/>
          </p:nvPr>
        </p:nvSpPr>
        <p:spPr>
          <a:xfrm>
            <a:off x="3191465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8" name="Google Shape;778;p101"/>
          <p:cNvSpPr txBox="1"/>
          <p:nvPr>
            <p:ph idx="17" type="body"/>
          </p:nvPr>
        </p:nvSpPr>
        <p:spPr>
          <a:xfrm>
            <a:off x="4592546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9" name="Google Shape;779;p101"/>
          <p:cNvSpPr txBox="1"/>
          <p:nvPr>
            <p:ph idx="18" type="body"/>
          </p:nvPr>
        </p:nvSpPr>
        <p:spPr>
          <a:xfrm>
            <a:off x="4592546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0" name="Google Shape;780;p101"/>
          <p:cNvSpPr txBox="1"/>
          <p:nvPr>
            <p:ph idx="19" type="body"/>
          </p:nvPr>
        </p:nvSpPr>
        <p:spPr>
          <a:xfrm>
            <a:off x="5993628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1" name="Google Shape;781;p101"/>
          <p:cNvSpPr txBox="1"/>
          <p:nvPr>
            <p:ph idx="20" type="body"/>
          </p:nvPr>
        </p:nvSpPr>
        <p:spPr>
          <a:xfrm>
            <a:off x="5993628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2" name="Google Shape;782;p101"/>
          <p:cNvSpPr txBox="1"/>
          <p:nvPr>
            <p:ph idx="21" type="body"/>
          </p:nvPr>
        </p:nvSpPr>
        <p:spPr>
          <a:xfrm>
            <a:off x="7394709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3" name="Google Shape;783;p101"/>
          <p:cNvSpPr txBox="1"/>
          <p:nvPr>
            <p:ph idx="22" type="body"/>
          </p:nvPr>
        </p:nvSpPr>
        <p:spPr>
          <a:xfrm>
            <a:off x="7394709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84" name="Google Shape;784;p101"/>
          <p:cNvCxnSpPr/>
          <p:nvPr/>
        </p:nvCxnSpPr>
        <p:spPr>
          <a:xfrm>
            <a:off x="1067207" y="3008405"/>
            <a:ext cx="700037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5" name="Google Shape;785;p101"/>
          <p:cNvCxnSpPr/>
          <p:nvPr/>
        </p:nvCxnSpPr>
        <p:spPr>
          <a:xfrm>
            <a:off x="1067207" y="3008405"/>
            <a:ext cx="0" cy="8749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6" name="Google Shape;786;p101"/>
          <p:cNvCxnSpPr/>
          <p:nvPr/>
        </p:nvCxnSpPr>
        <p:spPr>
          <a:xfrm>
            <a:off x="8067583" y="3008405"/>
            <a:ext cx="0" cy="8749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7" name="Google Shape;787;p101"/>
          <p:cNvCxnSpPr/>
          <p:nvPr/>
        </p:nvCxnSpPr>
        <p:spPr>
          <a:xfrm>
            <a:off x="1067207" y="3008405"/>
            <a:ext cx="700037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8" name="Google Shape;788;p101"/>
          <p:cNvCxnSpPr/>
          <p:nvPr/>
        </p:nvCxnSpPr>
        <p:spPr>
          <a:xfrm>
            <a:off x="1067207" y="3008405"/>
            <a:ext cx="0" cy="8749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9" name="Google Shape;789;p101"/>
          <p:cNvCxnSpPr/>
          <p:nvPr/>
        </p:nvCxnSpPr>
        <p:spPr>
          <a:xfrm>
            <a:off x="8067583" y="3008405"/>
            <a:ext cx="0" cy="8749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90" name="Google Shape;790;p101"/>
          <p:cNvSpPr/>
          <p:nvPr>
            <p:ph idx="23" type="pic"/>
          </p:nvPr>
        </p:nvSpPr>
        <p:spPr>
          <a:xfrm>
            <a:off x="563450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1" name="Google Shape;791;p101"/>
          <p:cNvSpPr/>
          <p:nvPr>
            <p:ph idx="24" type="pic"/>
          </p:nvPr>
        </p:nvSpPr>
        <p:spPr>
          <a:xfrm>
            <a:off x="1930960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2" name="Google Shape;792;p101"/>
          <p:cNvSpPr/>
          <p:nvPr>
            <p:ph idx="25" type="pic"/>
          </p:nvPr>
        </p:nvSpPr>
        <p:spPr>
          <a:xfrm>
            <a:off x="3360581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3" name="Google Shape;793;p101"/>
          <p:cNvSpPr/>
          <p:nvPr>
            <p:ph idx="26" type="pic"/>
          </p:nvPr>
        </p:nvSpPr>
        <p:spPr>
          <a:xfrm>
            <a:off x="4761662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4" name="Google Shape;794;p101"/>
          <p:cNvSpPr/>
          <p:nvPr>
            <p:ph idx="27" type="pic"/>
          </p:nvPr>
        </p:nvSpPr>
        <p:spPr>
          <a:xfrm>
            <a:off x="6162744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5" name="Google Shape;795;p101"/>
          <p:cNvSpPr/>
          <p:nvPr>
            <p:ph idx="28" type="pic"/>
          </p:nvPr>
        </p:nvSpPr>
        <p:spPr>
          <a:xfrm>
            <a:off x="7563825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6" name="Google Shape;796;p101"/>
          <p:cNvSpPr/>
          <p:nvPr>
            <p:ph idx="29" type="pic"/>
          </p:nvPr>
        </p:nvSpPr>
        <p:spPr>
          <a:xfrm>
            <a:off x="2480858" y="1252810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7" name="Google Shape;797;p101"/>
          <p:cNvSpPr/>
          <p:nvPr>
            <p:ph idx="30" type="pic"/>
          </p:nvPr>
        </p:nvSpPr>
        <p:spPr>
          <a:xfrm>
            <a:off x="4068337" y="1252810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8" name="Google Shape;798;p101"/>
          <p:cNvSpPr/>
          <p:nvPr>
            <p:ph idx="31" type="pic"/>
          </p:nvPr>
        </p:nvSpPr>
        <p:spPr>
          <a:xfrm>
            <a:off x="5580168" y="1252810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51.xml"/><Relationship Id="rId190" Type="http://schemas.openxmlformats.org/officeDocument/2006/relationships/slideLayout" Target="../slideLayouts/slideLayout201.xml"/><Relationship Id="rId42" Type="http://schemas.openxmlformats.org/officeDocument/2006/relationships/slideLayout" Target="../slideLayouts/slideLayout53.xml"/><Relationship Id="rId41" Type="http://schemas.openxmlformats.org/officeDocument/2006/relationships/slideLayout" Target="../slideLayouts/slideLayout52.xml"/><Relationship Id="rId44" Type="http://schemas.openxmlformats.org/officeDocument/2006/relationships/slideLayout" Target="../slideLayouts/slideLayout55.xml"/><Relationship Id="rId194" Type="http://schemas.openxmlformats.org/officeDocument/2006/relationships/slideLayout" Target="../slideLayouts/slideLayout205.xml"/><Relationship Id="rId43" Type="http://schemas.openxmlformats.org/officeDocument/2006/relationships/slideLayout" Target="../slideLayouts/slideLayout54.xml"/><Relationship Id="rId193" Type="http://schemas.openxmlformats.org/officeDocument/2006/relationships/slideLayout" Target="../slideLayouts/slideLayout204.xml"/><Relationship Id="rId46" Type="http://schemas.openxmlformats.org/officeDocument/2006/relationships/slideLayout" Target="../slideLayouts/slideLayout57.xml"/><Relationship Id="rId192" Type="http://schemas.openxmlformats.org/officeDocument/2006/relationships/slideLayout" Target="../slideLayouts/slideLayout203.xml"/><Relationship Id="rId45" Type="http://schemas.openxmlformats.org/officeDocument/2006/relationships/slideLayout" Target="../slideLayouts/slideLayout56.xml"/><Relationship Id="rId191" Type="http://schemas.openxmlformats.org/officeDocument/2006/relationships/slideLayout" Target="../slideLayouts/slideLayout202.xml"/><Relationship Id="rId48" Type="http://schemas.openxmlformats.org/officeDocument/2006/relationships/slideLayout" Target="../slideLayouts/slideLayout59.xml"/><Relationship Id="rId187" Type="http://schemas.openxmlformats.org/officeDocument/2006/relationships/slideLayout" Target="../slideLayouts/slideLayout198.xml"/><Relationship Id="rId47" Type="http://schemas.openxmlformats.org/officeDocument/2006/relationships/slideLayout" Target="../slideLayouts/slideLayout58.xml"/><Relationship Id="rId186" Type="http://schemas.openxmlformats.org/officeDocument/2006/relationships/slideLayout" Target="../slideLayouts/slideLayout197.xml"/><Relationship Id="rId185" Type="http://schemas.openxmlformats.org/officeDocument/2006/relationships/slideLayout" Target="../slideLayouts/slideLayout196.xml"/><Relationship Id="rId49" Type="http://schemas.openxmlformats.org/officeDocument/2006/relationships/slideLayout" Target="../slideLayouts/slideLayout60.xml"/><Relationship Id="rId184" Type="http://schemas.openxmlformats.org/officeDocument/2006/relationships/slideLayout" Target="../slideLayouts/slideLayout195.xml"/><Relationship Id="rId189" Type="http://schemas.openxmlformats.org/officeDocument/2006/relationships/slideLayout" Target="../slideLayouts/slideLayout200.xml"/><Relationship Id="rId188" Type="http://schemas.openxmlformats.org/officeDocument/2006/relationships/slideLayout" Target="../slideLayouts/slideLayout199.xml"/><Relationship Id="rId31" Type="http://schemas.openxmlformats.org/officeDocument/2006/relationships/slideLayout" Target="../slideLayouts/slideLayout42.xml"/><Relationship Id="rId30" Type="http://schemas.openxmlformats.org/officeDocument/2006/relationships/slideLayout" Target="../slideLayouts/slideLayout41.xml"/><Relationship Id="rId33" Type="http://schemas.openxmlformats.org/officeDocument/2006/relationships/slideLayout" Target="../slideLayouts/slideLayout44.xml"/><Relationship Id="rId183" Type="http://schemas.openxmlformats.org/officeDocument/2006/relationships/slideLayout" Target="../slideLayouts/slideLayout194.xml"/><Relationship Id="rId32" Type="http://schemas.openxmlformats.org/officeDocument/2006/relationships/slideLayout" Target="../slideLayouts/slideLayout43.xml"/><Relationship Id="rId182" Type="http://schemas.openxmlformats.org/officeDocument/2006/relationships/slideLayout" Target="../slideLayouts/slideLayout193.xml"/><Relationship Id="rId35" Type="http://schemas.openxmlformats.org/officeDocument/2006/relationships/slideLayout" Target="../slideLayouts/slideLayout46.xml"/><Relationship Id="rId181" Type="http://schemas.openxmlformats.org/officeDocument/2006/relationships/slideLayout" Target="../slideLayouts/slideLayout192.xml"/><Relationship Id="rId34" Type="http://schemas.openxmlformats.org/officeDocument/2006/relationships/slideLayout" Target="../slideLayouts/slideLayout45.xml"/><Relationship Id="rId180" Type="http://schemas.openxmlformats.org/officeDocument/2006/relationships/slideLayout" Target="../slideLayouts/slideLayout191.xml"/><Relationship Id="rId37" Type="http://schemas.openxmlformats.org/officeDocument/2006/relationships/slideLayout" Target="../slideLayouts/slideLayout48.xml"/><Relationship Id="rId176" Type="http://schemas.openxmlformats.org/officeDocument/2006/relationships/slideLayout" Target="../slideLayouts/slideLayout187.xml"/><Relationship Id="rId36" Type="http://schemas.openxmlformats.org/officeDocument/2006/relationships/slideLayout" Target="../slideLayouts/slideLayout47.xml"/><Relationship Id="rId175" Type="http://schemas.openxmlformats.org/officeDocument/2006/relationships/slideLayout" Target="../slideLayouts/slideLayout186.xml"/><Relationship Id="rId39" Type="http://schemas.openxmlformats.org/officeDocument/2006/relationships/slideLayout" Target="../slideLayouts/slideLayout50.xml"/><Relationship Id="rId174" Type="http://schemas.openxmlformats.org/officeDocument/2006/relationships/slideLayout" Target="../slideLayouts/slideLayout185.xml"/><Relationship Id="rId38" Type="http://schemas.openxmlformats.org/officeDocument/2006/relationships/slideLayout" Target="../slideLayouts/slideLayout49.xml"/><Relationship Id="rId173" Type="http://schemas.openxmlformats.org/officeDocument/2006/relationships/slideLayout" Target="../slideLayouts/slideLayout184.xml"/><Relationship Id="rId179" Type="http://schemas.openxmlformats.org/officeDocument/2006/relationships/slideLayout" Target="../slideLayouts/slideLayout190.xml"/><Relationship Id="rId178" Type="http://schemas.openxmlformats.org/officeDocument/2006/relationships/slideLayout" Target="../slideLayouts/slideLayout189.xml"/><Relationship Id="rId177" Type="http://schemas.openxmlformats.org/officeDocument/2006/relationships/slideLayout" Target="../slideLayouts/slideLayout188.xml"/><Relationship Id="rId20" Type="http://schemas.openxmlformats.org/officeDocument/2006/relationships/slideLayout" Target="../slideLayouts/slideLayout31.xml"/><Relationship Id="rId22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32.xml"/><Relationship Id="rId24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34.xml"/><Relationship Id="rId26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39.xml"/><Relationship Id="rId27" Type="http://schemas.openxmlformats.org/officeDocument/2006/relationships/slideLayout" Target="../slideLayouts/slideLayout38.xml"/><Relationship Id="rId29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6.xml"/><Relationship Id="rId198" Type="http://schemas.openxmlformats.org/officeDocument/2006/relationships/slideLayout" Target="../slideLayouts/slideLayout209.xml"/><Relationship Id="rId14" Type="http://schemas.openxmlformats.org/officeDocument/2006/relationships/slideLayout" Target="../slideLayouts/slideLayout25.xml"/><Relationship Id="rId197" Type="http://schemas.openxmlformats.org/officeDocument/2006/relationships/slideLayout" Target="../slideLayouts/slideLayout208.xml"/><Relationship Id="rId17" Type="http://schemas.openxmlformats.org/officeDocument/2006/relationships/slideLayout" Target="../slideLayouts/slideLayout28.xml"/><Relationship Id="rId196" Type="http://schemas.openxmlformats.org/officeDocument/2006/relationships/slideLayout" Target="../slideLayouts/slideLayout207.xml"/><Relationship Id="rId16" Type="http://schemas.openxmlformats.org/officeDocument/2006/relationships/slideLayout" Target="../slideLayouts/slideLayout27.xml"/><Relationship Id="rId195" Type="http://schemas.openxmlformats.org/officeDocument/2006/relationships/slideLayout" Target="../slideLayouts/slideLayout206.xml"/><Relationship Id="rId19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29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95.xml"/><Relationship Id="rId83" Type="http://schemas.openxmlformats.org/officeDocument/2006/relationships/slideLayout" Target="../slideLayouts/slideLayout94.xml"/><Relationship Id="rId86" Type="http://schemas.openxmlformats.org/officeDocument/2006/relationships/slideLayout" Target="../slideLayouts/slideLayout97.xml"/><Relationship Id="rId85" Type="http://schemas.openxmlformats.org/officeDocument/2006/relationships/slideLayout" Target="../slideLayouts/slideLayout96.xml"/><Relationship Id="rId88" Type="http://schemas.openxmlformats.org/officeDocument/2006/relationships/slideLayout" Target="../slideLayouts/slideLayout99.xml"/><Relationship Id="rId150" Type="http://schemas.openxmlformats.org/officeDocument/2006/relationships/slideLayout" Target="../slideLayouts/slideLayout161.xml"/><Relationship Id="rId87" Type="http://schemas.openxmlformats.org/officeDocument/2006/relationships/slideLayout" Target="../slideLayouts/slideLayout98.xml"/><Relationship Id="rId89" Type="http://schemas.openxmlformats.org/officeDocument/2006/relationships/slideLayout" Target="../slideLayouts/slideLayout100.xml"/><Relationship Id="rId80" Type="http://schemas.openxmlformats.org/officeDocument/2006/relationships/slideLayout" Target="../slideLayouts/slideLayout91.xml"/><Relationship Id="rId82" Type="http://schemas.openxmlformats.org/officeDocument/2006/relationships/slideLayout" Target="../slideLayouts/slideLayout93.xml"/><Relationship Id="rId81" Type="http://schemas.openxmlformats.org/officeDocument/2006/relationships/slideLayout" Target="../slideLayouts/slideLayout9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149" Type="http://schemas.openxmlformats.org/officeDocument/2006/relationships/slideLayout" Target="../slideLayouts/slideLayout160.xml"/><Relationship Id="rId4" Type="http://schemas.openxmlformats.org/officeDocument/2006/relationships/slideLayout" Target="../slideLayouts/slideLayout15.xml"/><Relationship Id="rId148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20.xml"/><Relationship Id="rId143" Type="http://schemas.openxmlformats.org/officeDocument/2006/relationships/slideLayout" Target="../slideLayouts/slideLayout154.xml"/><Relationship Id="rId142" Type="http://schemas.openxmlformats.org/officeDocument/2006/relationships/slideLayout" Target="../slideLayouts/slideLayout153.xml"/><Relationship Id="rId141" Type="http://schemas.openxmlformats.org/officeDocument/2006/relationships/slideLayout" Target="../slideLayouts/slideLayout152.xml"/><Relationship Id="rId140" Type="http://schemas.openxmlformats.org/officeDocument/2006/relationships/slideLayout" Target="../slideLayouts/slideLayout151.xml"/><Relationship Id="rId5" Type="http://schemas.openxmlformats.org/officeDocument/2006/relationships/slideLayout" Target="../slideLayouts/slideLayout16.xml"/><Relationship Id="rId147" Type="http://schemas.openxmlformats.org/officeDocument/2006/relationships/slideLayout" Target="../slideLayouts/slideLayout158.xml"/><Relationship Id="rId6" Type="http://schemas.openxmlformats.org/officeDocument/2006/relationships/slideLayout" Target="../slideLayouts/slideLayout17.xml"/><Relationship Id="rId146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8.xml"/><Relationship Id="rId145" Type="http://schemas.openxmlformats.org/officeDocument/2006/relationships/slideLayout" Target="../slideLayouts/slideLayout156.xml"/><Relationship Id="rId8" Type="http://schemas.openxmlformats.org/officeDocument/2006/relationships/slideLayout" Target="../slideLayouts/slideLayout19.xml"/><Relationship Id="rId144" Type="http://schemas.openxmlformats.org/officeDocument/2006/relationships/slideLayout" Target="../slideLayouts/slideLayout155.xml"/><Relationship Id="rId73" Type="http://schemas.openxmlformats.org/officeDocument/2006/relationships/slideLayout" Target="../slideLayouts/slideLayout84.xml"/><Relationship Id="rId72" Type="http://schemas.openxmlformats.org/officeDocument/2006/relationships/slideLayout" Target="../slideLayouts/slideLayout83.xml"/><Relationship Id="rId75" Type="http://schemas.openxmlformats.org/officeDocument/2006/relationships/slideLayout" Target="../slideLayouts/slideLayout86.xml"/><Relationship Id="rId74" Type="http://schemas.openxmlformats.org/officeDocument/2006/relationships/slideLayout" Target="../slideLayouts/slideLayout85.xml"/><Relationship Id="rId77" Type="http://schemas.openxmlformats.org/officeDocument/2006/relationships/slideLayout" Target="../slideLayouts/slideLayout88.xml"/><Relationship Id="rId76" Type="http://schemas.openxmlformats.org/officeDocument/2006/relationships/slideLayout" Target="../slideLayouts/slideLayout87.xml"/><Relationship Id="rId79" Type="http://schemas.openxmlformats.org/officeDocument/2006/relationships/slideLayout" Target="../slideLayouts/slideLayout90.xml"/><Relationship Id="rId78" Type="http://schemas.openxmlformats.org/officeDocument/2006/relationships/slideLayout" Target="../slideLayouts/slideLayout89.xml"/><Relationship Id="rId71" Type="http://schemas.openxmlformats.org/officeDocument/2006/relationships/slideLayout" Target="../slideLayouts/slideLayout82.xml"/><Relationship Id="rId70" Type="http://schemas.openxmlformats.org/officeDocument/2006/relationships/slideLayout" Target="../slideLayouts/slideLayout81.xml"/><Relationship Id="rId139" Type="http://schemas.openxmlformats.org/officeDocument/2006/relationships/slideLayout" Target="../slideLayouts/slideLayout150.xml"/><Relationship Id="rId138" Type="http://schemas.openxmlformats.org/officeDocument/2006/relationships/slideLayout" Target="../slideLayouts/slideLayout149.xml"/><Relationship Id="rId137" Type="http://schemas.openxmlformats.org/officeDocument/2006/relationships/slideLayout" Target="../slideLayouts/slideLayout148.xml"/><Relationship Id="rId132" Type="http://schemas.openxmlformats.org/officeDocument/2006/relationships/slideLayout" Target="../slideLayouts/slideLayout143.xml"/><Relationship Id="rId131" Type="http://schemas.openxmlformats.org/officeDocument/2006/relationships/slideLayout" Target="../slideLayouts/slideLayout142.xml"/><Relationship Id="rId130" Type="http://schemas.openxmlformats.org/officeDocument/2006/relationships/slideLayout" Target="../slideLayouts/slideLayout141.xml"/><Relationship Id="rId136" Type="http://schemas.openxmlformats.org/officeDocument/2006/relationships/slideLayout" Target="../slideLayouts/slideLayout147.xml"/><Relationship Id="rId135" Type="http://schemas.openxmlformats.org/officeDocument/2006/relationships/slideLayout" Target="../slideLayouts/slideLayout146.xml"/><Relationship Id="rId134" Type="http://schemas.openxmlformats.org/officeDocument/2006/relationships/slideLayout" Target="../slideLayouts/slideLayout145.xml"/><Relationship Id="rId133" Type="http://schemas.openxmlformats.org/officeDocument/2006/relationships/slideLayout" Target="../slideLayouts/slideLayout144.xml"/><Relationship Id="rId62" Type="http://schemas.openxmlformats.org/officeDocument/2006/relationships/slideLayout" Target="../slideLayouts/slideLayout73.xml"/><Relationship Id="rId61" Type="http://schemas.openxmlformats.org/officeDocument/2006/relationships/slideLayout" Target="../slideLayouts/slideLayout72.xml"/><Relationship Id="rId64" Type="http://schemas.openxmlformats.org/officeDocument/2006/relationships/slideLayout" Target="../slideLayouts/slideLayout75.xml"/><Relationship Id="rId63" Type="http://schemas.openxmlformats.org/officeDocument/2006/relationships/slideLayout" Target="../slideLayouts/slideLayout74.xml"/><Relationship Id="rId66" Type="http://schemas.openxmlformats.org/officeDocument/2006/relationships/slideLayout" Target="../slideLayouts/slideLayout77.xml"/><Relationship Id="rId172" Type="http://schemas.openxmlformats.org/officeDocument/2006/relationships/slideLayout" Target="../slideLayouts/slideLayout183.xml"/><Relationship Id="rId65" Type="http://schemas.openxmlformats.org/officeDocument/2006/relationships/slideLayout" Target="../slideLayouts/slideLayout76.xml"/><Relationship Id="rId171" Type="http://schemas.openxmlformats.org/officeDocument/2006/relationships/slideLayout" Target="../slideLayouts/slideLayout182.xml"/><Relationship Id="rId68" Type="http://schemas.openxmlformats.org/officeDocument/2006/relationships/slideLayout" Target="../slideLayouts/slideLayout79.xml"/><Relationship Id="rId170" Type="http://schemas.openxmlformats.org/officeDocument/2006/relationships/slideLayout" Target="../slideLayouts/slideLayout181.xml"/><Relationship Id="rId67" Type="http://schemas.openxmlformats.org/officeDocument/2006/relationships/slideLayout" Target="../slideLayouts/slideLayout78.xml"/><Relationship Id="rId60" Type="http://schemas.openxmlformats.org/officeDocument/2006/relationships/slideLayout" Target="../slideLayouts/slideLayout71.xml"/><Relationship Id="rId165" Type="http://schemas.openxmlformats.org/officeDocument/2006/relationships/slideLayout" Target="../slideLayouts/slideLayout176.xml"/><Relationship Id="rId69" Type="http://schemas.openxmlformats.org/officeDocument/2006/relationships/slideLayout" Target="../slideLayouts/slideLayout80.xml"/><Relationship Id="rId164" Type="http://schemas.openxmlformats.org/officeDocument/2006/relationships/slideLayout" Target="../slideLayouts/slideLayout175.xml"/><Relationship Id="rId163" Type="http://schemas.openxmlformats.org/officeDocument/2006/relationships/slideLayout" Target="../slideLayouts/slideLayout174.xml"/><Relationship Id="rId162" Type="http://schemas.openxmlformats.org/officeDocument/2006/relationships/slideLayout" Target="../slideLayouts/slideLayout173.xml"/><Relationship Id="rId169" Type="http://schemas.openxmlformats.org/officeDocument/2006/relationships/slideLayout" Target="../slideLayouts/slideLayout180.xml"/><Relationship Id="rId168" Type="http://schemas.openxmlformats.org/officeDocument/2006/relationships/slideLayout" Target="../slideLayouts/slideLayout179.xml"/><Relationship Id="rId167" Type="http://schemas.openxmlformats.org/officeDocument/2006/relationships/slideLayout" Target="../slideLayouts/slideLayout178.xml"/><Relationship Id="rId166" Type="http://schemas.openxmlformats.org/officeDocument/2006/relationships/slideLayout" Target="../slideLayouts/slideLayout177.xml"/><Relationship Id="rId51" Type="http://schemas.openxmlformats.org/officeDocument/2006/relationships/slideLayout" Target="../slideLayouts/slideLayout62.xml"/><Relationship Id="rId50" Type="http://schemas.openxmlformats.org/officeDocument/2006/relationships/slideLayout" Target="../slideLayouts/slideLayout61.xml"/><Relationship Id="rId53" Type="http://schemas.openxmlformats.org/officeDocument/2006/relationships/slideLayout" Target="../slideLayouts/slideLayout64.xml"/><Relationship Id="rId52" Type="http://schemas.openxmlformats.org/officeDocument/2006/relationships/slideLayout" Target="../slideLayouts/slideLayout63.xml"/><Relationship Id="rId55" Type="http://schemas.openxmlformats.org/officeDocument/2006/relationships/slideLayout" Target="../slideLayouts/slideLayout66.xml"/><Relationship Id="rId161" Type="http://schemas.openxmlformats.org/officeDocument/2006/relationships/slideLayout" Target="../slideLayouts/slideLayout172.xml"/><Relationship Id="rId54" Type="http://schemas.openxmlformats.org/officeDocument/2006/relationships/slideLayout" Target="../slideLayouts/slideLayout65.xml"/><Relationship Id="rId160" Type="http://schemas.openxmlformats.org/officeDocument/2006/relationships/slideLayout" Target="../slideLayouts/slideLayout171.xml"/><Relationship Id="rId57" Type="http://schemas.openxmlformats.org/officeDocument/2006/relationships/slideLayout" Target="../slideLayouts/slideLayout68.xml"/><Relationship Id="rId56" Type="http://schemas.openxmlformats.org/officeDocument/2006/relationships/slideLayout" Target="../slideLayouts/slideLayout67.xml"/><Relationship Id="rId159" Type="http://schemas.openxmlformats.org/officeDocument/2006/relationships/slideLayout" Target="../slideLayouts/slideLayout170.xml"/><Relationship Id="rId59" Type="http://schemas.openxmlformats.org/officeDocument/2006/relationships/slideLayout" Target="../slideLayouts/slideLayout70.xml"/><Relationship Id="rId154" Type="http://schemas.openxmlformats.org/officeDocument/2006/relationships/slideLayout" Target="../slideLayouts/slideLayout165.xml"/><Relationship Id="rId58" Type="http://schemas.openxmlformats.org/officeDocument/2006/relationships/slideLayout" Target="../slideLayouts/slideLayout69.xml"/><Relationship Id="rId153" Type="http://schemas.openxmlformats.org/officeDocument/2006/relationships/slideLayout" Target="../slideLayouts/slideLayout164.xml"/><Relationship Id="rId152" Type="http://schemas.openxmlformats.org/officeDocument/2006/relationships/slideLayout" Target="../slideLayouts/slideLayout163.xml"/><Relationship Id="rId151" Type="http://schemas.openxmlformats.org/officeDocument/2006/relationships/slideLayout" Target="../slideLayouts/slideLayout162.xml"/><Relationship Id="rId158" Type="http://schemas.openxmlformats.org/officeDocument/2006/relationships/slideLayout" Target="../slideLayouts/slideLayout169.xml"/><Relationship Id="rId157" Type="http://schemas.openxmlformats.org/officeDocument/2006/relationships/slideLayout" Target="../slideLayouts/slideLayout168.xml"/><Relationship Id="rId156" Type="http://schemas.openxmlformats.org/officeDocument/2006/relationships/slideLayout" Target="../slideLayouts/slideLayout167.xml"/><Relationship Id="rId155" Type="http://schemas.openxmlformats.org/officeDocument/2006/relationships/slideLayout" Target="../slideLayouts/slideLayout166.xml"/><Relationship Id="rId107" Type="http://schemas.openxmlformats.org/officeDocument/2006/relationships/slideLayout" Target="../slideLayouts/slideLayout118.xml"/><Relationship Id="rId106" Type="http://schemas.openxmlformats.org/officeDocument/2006/relationships/slideLayout" Target="../slideLayouts/slideLayout117.xml"/><Relationship Id="rId105" Type="http://schemas.openxmlformats.org/officeDocument/2006/relationships/slideLayout" Target="../slideLayouts/slideLayout116.xml"/><Relationship Id="rId104" Type="http://schemas.openxmlformats.org/officeDocument/2006/relationships/slideLayout" Target="../slideLayouts/slideLayout115.xml"/><Relationship Id="rId109" Type="http://schemas.openxmlformats.org/officeDocument/2006/relationships/slideLayout" Target="../slideLayouts/slideLayout120.xml"/><Relationship Id="rId108" Type="http://schemas.openxmlformats.org/officeDocument/2006/relationships/slideLayout" Target="../slideLayouts/slideLayout119.xml"/><Relationship Id="rId103" Type="http://schemas.openxmlformats.org/officeDocument/2006/relationships/slideLayout" Target="../slideLayouts/slideLayout114.xml"/><Relationship Id="rId102" Type="http://schemas.openxmlformats.org/officeDocument/2006/relationships/slideLayout" Target="../slideLayouts/slideLayout113.xml"/><Relationship Id="rId101" Type="http://schemas.openxmlformats.org/officeDocument/2006/relationships/slideLayout" Target="../slideLayouts/slideLayout112.xml"/><Relationship Id="rId100" Type="http://schemas.openxmlformats.org/officeDocument/2006/relationships/slideLayout" Target="../slideLayouts/slideLayout111.xml"/><Relationship Id="rId129" Type="http://schemas.openxmlformats.org/officeDocument/2006/relationships/slideLayout" Target="../slideLayouts/slideLayout140.xml"/><Relationship Id="rId128" Type="http://schemas.openxmlformats.org/officeDocument/2006/relationships/slideLayout" Target="../slideLayouts/slideLayout139.xml"/><Relationship Id="rId127" Type="http://schemas.openxmlformats.org/officeDocument/2006/relationships/slideLayout" Target="../slideLayouts/slideLayout138.xml"/><Relationship Id="rId126" Type="http://schemas.openxmlformats.org/officeDocument/2006/relationships/slideLayout" Target="../slideLayouts/slideLayout137.xml"/><Relationship Id="rId121" Type="http://schemas.openxmlformats.org/officeDocument/2006/relationships/slideLayout" Target="../slideLayouts/slideLayout132.xml"/><Relationship Id="rId120" Type="http://schemas.openxmlformats.org/officeDocument/2006/relationships/slideLayout" Target="../slideLayouts/slideLayout131.xml"/><Relationship Id="rId125" Type="http://schemas.openxmlformats.org/officeDocument/2006/relationships/slideLayout" Target="../slideLayouts/slideLayout136.xml"/><Relationship Id="rId124" Type="http://schemas.openxmlformats.org/officeDocument/2006/relationships/slideLayout" Target="../slideLayouts/slideLayout135.xml"/><Relationship Id="rId123" Type="http://schemas.openxmlformats.org/officeDocument/2006/relationships/slideLayout" Target="../slideLayouts/slideLayout134.xml"/><Relationship Id="rId122" Type="http://schemas.openxmlformats.org/officeDocument/2006/relationships/slideLayout" Target="../slideLayouts/slideLayout133.xml"/><Relationship Id="rId95" Type="http://schemas.openxmlformats.org/officeDocument/2006/relationships/slideLayout" Target="../slideLayouts/slideLayout106.xml"/><Relationship Id="rId94" Type="http://schemas.openxmlformats.org/officeDocument/2006/relationships/slideLayout" Target="../slideLayouts/slideLayout105.xml"/><Relationship Id="rId97" Type="http://schemas.openxmlformats.org/officeDocument/2006/relationships/slideLayout" Target="../slideLayouts/slideLayout108.xml"/><Relationship Id="rId96" Type="http://schemas.openxmlformats.org/officeDocument/2006/relationships/slideLayout" Target="../slideLayouts/slideLayout107.xml"/><Relationship Id="rId99" Type="http://schemas.openxmlformats.org/officeDocument/2006/relationships/slideLayout" Target="../slideLayouts/slideLayout110.xml"/><Relationship Id="rId98" Type="http://schemas.openxmlformats.org/officeDocument/2006/relationships/slideLayout" Target="../slideLayouts/slideLayout109.xml"/><Relationship Id="rId91" Type="http://schemas.openxmlformats.org/officeDocument/2006/relationships/slideLayout" Target="../slideLayouts/slideLayout102.xml"/><Relationship Id="rId90" Type="http://schemas.openxmlformats.org/officeDocument/2006/relationships/slideLayout" Target="../slideLayouts/slideLayout101.xml"/><Relationship Id="rId93" Type="http://schemas.openxmlformats.org/officeDocument/2006/relationships/slideLayout" Target="../slideLayouts/slideLayout104.xml"/><Relationship Id="rId92" Type="http://schemas.openxmlformats.org/officeDocument/2006/relationships/slideLayout" Target="../slideLayouts/slideLayout103.xml"/><Relationship Id="rId118" Type="http://schemas.openxmlformats.org/officeDocument/2006/relationships/slideLayout" Target="../slideLayouts/slideLayout129.xml"/><Relationship Id="rId117" Type="http://schemas.openxmlformats.org/officeDocument/2006/relationships/slideLayout" Target="../slideLayouts/slideLayout128.xml"/><Relationship Id="rId116" Type="http://schemas.openxmlformats.org/officeDocument/2006/relationships/slideLayout" Target="../slideLayouts/slideLayout127.xml"/><Relationship Id="rId115" Type="http://schemas.openxmlformats.org/officeDocument/2006/relationships/slideLayout" Target="../slideLayouts/slideLayout126.xml"/><Relationship Id="rId119" Type="http://schemas.openxmlformats.org/officeDocument/2006/relationships/slideLayout" Target="../slideLayouts/slideLayout130.xml"/><Relationship Id="rId110" Type="http://schemas.openxmlformats.org/officeDocument/2006/relationships/slideLayout" Target="../slideLayouts/slideLayout121.xml"/><Relationship Id="rId114" Type="http://schemas.openxmlformats.org/officeDocument/2006/relationships/slideLayout" Target="../slideLayouts/slideLayout125.xml"/><Relationship Id="rId113" Type="http://schemas.openxmlformats.org/officeDocument/2006/relationships/slideLayout" Target="../slideLayouts/slideLayout124.xml"/><Relationship Id="rId112" Type="http://schemas.openxmlformats.org/officeDocument/2006/relationships/slideLayout" Target="../slideLayouts/slideLayout123.xml"/><Relationship Id="rId111" Type="http://schemas.openxmlformats.org/officeDocument/2006/relationships/slideLayout" Target="../slideLayouts/slideLayout1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550592" y="515375"/>
            <a:ext cx="7971387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b="0" i="0" sz="25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555354" y="1117831"/>
            <a:ext cx="7963184" cy="359704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115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115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115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115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582936" y="4726781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314864" y="4726781"/>
            <a:ext cx="2499987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780365" y="4726781"/>
            <a:ext cx="1763044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82" r:id="rId24"/>
    <p:sldLayoutId id="2147483683" r:id="rId25"/>
    <p:sldLayoutId id="2147483684" r:id="rId26"/>
    <p:sldLayoutId id="2147483685" r:id="rId27"/>
    <p:sldLayoutId id="2147483686" r:id="rId28"/>
    <p:sldLayoutId id="2147483687" r:id="rId29"/>
    <p:sldLayoutId id="2147483688" r:id="rId30"/>
    <p:sldLayoutId id="2147483689" r:id="rId31"/>
    <p:sldLayoutId id="2147483690" r:id="rId32"/>
    <p:sldLayoutId id="2147483691" r:id="rId33"/>
    <p:sldLayoutId id="2147483692" r:id="rId34"/>
    <p:sldLayoutId id="2147483693" r:id="rId35"/>
    <p:sldLayoutId id="2147483694" r:id="rId36"/>
    <p:sldLayoutId id="2147483695" r:id="rId37"/>
    <p:sldLayoutId id="2147483696" r:id="rId38"/>
    <p:sldLayoutId id="2147483697" r:id="rId39"/>
    <p:sldLayoutId id="2147483698" r:id="rId40"/>
    <p:sldLayoutId id="2147483699" r:id="rId41"/>
    <p:sldLayoutId id="2147483700" r:id="rId42"/>
    <p:sldLayoutId id="2147483701" r:id="rId43"/>
    <p:sldLayoutId id="2147483702" r:id="rId44"/>
    <p:sldLayoutId id="2147483703" r:id="rId45"/>
    <p:sldLayoutId id="2147483704" r:id="rId46"/>
    <p:sldLayoutId id="2147483705" r:id="rId47"/>
    <p:sldLayoutId id="2147483706" r:id="rId48"/>
    <p:sldLayoutId id="2147483707" r:id="rId49"/>
    <p:sldLayoutId id="2147483708" r:id="rId50"/>
    <p:sldLayoutId id="2147483709" r:id="rId51"/>
    <p:sldLayoutId id="2147483710" r:id="rId52"/>
    <p:sldLayoutId id="2147483711" r:id="rId53"/>
    <p:sldLayoutId id="2147483712" r:id="rId54"/>
    <p:sldLayoutId id="2147483713" r:id="rId55"/>
    <p:sldLayoutId id="2147483714" r:id="rId56"/>
    <p:sldLayoutId id="2147483715" r:id="rId57"/>
    <p:sldLayoutId id="2147483716" r:id="rId58"/>
    <p:sldLayoutId id="2147483717" r:id="rId59"/>
    <p:sldLayoutId id="2147483718" r:id="rId60"/>
    <p:sldLayoutId id="2147483719" r:id="rId61"/>
    <p:sldLayoutId id="2147483720" r:id="rId62"/>
    <p:sldLayoutId id="2147483721" r:id="rId63"/>
    <p:sldLayoutId id="2147483722" r:id="rId64"/>
    <p:sldLayoutId id="2147483723" r:id="rId65"/>
    <p:sldLayoutId id="2147483724" r:id="rId66"/>
    <p:sldLayoutId id="2147483725" r:id="rId67"/>
    <p:sldLayoutId id="2147483726" r:id="rId68"/>
    <p:sldLayoutId id="2147483727" r:id="rId69"/>
    <p:sldLayoutId id="2147483728" r:id="rId70"/>
    <p:sldLayoutId id="2147483729" r:id="rId71"/>
    <p:sldLayoutId id="2147483730" r:id="rId72"/>
    <p:sldLayoutId id="2147483731" r:id="rId73"/>
    <p:sldLayoutId id="2147483732" r:id="rId74"/>
    <p:sldLayoutId id="2147483733" r:id="rId75"/>
    <p:sldLayoutId id="2147483734" r:id="rId76"/>
    <p:sldLayoutId id="2147483735" r:id="rId77"/>
    <p:sldLayoutId id="2147483736" r:id="rId78"/>
    <p:sldLayoutId id="2147483737" r:id="rId79"/>
    <p:sldLayoutId id="2147483738" r:id="rId80"/>
    <p:sldLayoutId id="2147483739" r:id="rId81"/>
    <p:sldLayoutId id="2147483740" r:id="rId82"/>
    <p:sldLayoutId id="2147483741" r:id="rId83"/>
    <p:sldLayoutId id="2147483742" r:id="rId84"/>
    <p:sldLayoutId id="2147483743" r:id="rId85"/>
    <p:sldLayoutId id="2147483744" r:id="rId86"/>
    <p:sldLayoutId id="2147483745" r:id="rId87"/>
    <p:sldLayoutId id="2147483746" r:id="rId88"/>
    <p:sldLayoutId id="2147483747" r:id="rId89"/>
    <p:sldLayoutId id="2147483748" r:id="rId90"/>
    <p:sldLayoutId id="2147483749" r:id="rId91"/>
    <p:sldLayoutId id="2147483750" r:id="rId92"/>
    <p:sldLayoutId id="2147483751" r:id="rId93"/>
    <p:sldLayoutId id="2147483752" r:id="rId94"/>
    <p:sldLayoutId id="2147483753" r:id="rId95"/>
    <p:sldLayoutId id="2147483754" r:id="rId96"/>
    <p:sldLayoutId id="2147483755" r:id="rId97"/>
    <p:sldLayoutId id="2147483756" r:id="rId98"/>
    <p:sldLayoutId id="2147483757" r:id="rId99"/>
    <p:sldLayoutId id="2147483758" r:id="rId100"/>
    <p:sldLayoutId id="2147483759" r:id="rId101"/>
    <p:sldLayoutId id="2147483760" r:id="rId102"/>
    <p:sldLayoutId id="2147483761" r:id="rId103"/>
    <p:sldLayoutId id="2147483762" r:id="rId104"/>
    <p:sldLayoutId id="2147483763" r:id="rId105"/>
    <p:sldLayoutId id="2147483764" r:id="rId106"/>
    <p:sldLayoutId id="2147483765" r:id="rId107"/>
    <p:sldLayoutId id="2147483766" r:id="rId108"/>
    <p:sldLayoutId id="2147483767" r:id="rId109"/>
    <p:sldLayoutId id="2147483768" r:id="rId110"/>
    <p:sldLayoutId id="2147483769" r:id="rId111"/>
    <p:sldLayoutId id="2147483770" r:id="rId112"/>
    <p:sldLayoutId id="2147483771" r:id="rId113"/>
    <p:sldLayoutId id="2147483772" r:id="rId114"/>
    <p:sldLayoutId id="2147483773" r:id="rId115"/>
    <p:sldLayoutId id="2147483774" r:id="rId116"/>
    <p:sldLayoutId id="2147483775" r:id="rId117"/>
    <p:sldLayoutId id="2147483776" r:id="rId118"/>
    <p:sldLayoutId id="2147483777" r:id="rId119"/>
    <p:sldLayoutId id="2147483778" r:id="rId120"/>
    <p:sldLayoutId id="2147483779" r:id="rId121"/>
    <p:sldLayoutId id="2147483780" r:id="rId122"/>
    <p:sldLayoutId id="2147483781" r:id="rId123"/>
    <p:sldLayoutId id="2147483782" r:id="rId124"/>
    <p:sldLayoutId id="2147483783" r:id="rId125"/>
    <p:sldLayoutId id="2147483784" r:id="rId126"/>
    <p:sldLayoutId id="2147483785" r:id="rId127"/>
    <p:sldLayoutId id="2147483786" r:id="rId128"/>
    <p:sldLayoutId id="2147483787" r:id="rId129"/>
    <p:sldLayoutId id="2147483788" r:id="rId130"/>
    <p:sldLayoutId id="2147483789" r:id="rId131"/>
    <p:sldLayoutId id="2147483790" r:id="rId132"/>
    <p:sldLayoutId id="2147483791" r:id="rId133"/>
    <p:sldLayoutId id="2147483792" r:id="rId134"/>
    <p:sldLayoutId id="2147483793" r:id="rId135"/>
    <p:sldLayoutId id="2147483794" r:id="rId136"/>
    <p:sldLayoutId id="2147483795" r:id="rId137"/>
    <p:sldLayoutId id="2147483796" r:id="rId138"/>
    <p:sldLayoutId id="2147483797" r:id="rId139"/>
    <p:sldLayoutId id="2147483798" r:id="rId140"/>
    <p:sldLayoutId id="2147483799" r:id="rId141"/>
    <p:sldLayoutId id="2147483800" r:id="rId142"/>
    <p:sldLayoutId id="2147483801" r:id="rId143"/>
    <p:sldLayoutId id="2147483802" r:id="rId144"/>
    <p:sldLayoutId id="2147483803" r:id="rId145"/>
    <p:sldLayoutId id="2147483804" r:id="rId146"/>
    <p:sldLayoutId id="2147483805" r:id="rId147"/>
    <p:sldLayoutId id="2147483806" r:id="rId148"/>
    <p:sldLayoutId id="2147483807" r:id="rId149"/>
    <p:sldLayoutId id="2147483808" r:id="rId150"/>
    <p:sldLayoutId id="2147483809" r:id="rId151"/>
    <p:sldLayoutId id="2147483810" r:id="rId152"/>
    <p:sldLayoutId id="2147483811" r:id="rId153"/>
    <p:sldLayoutId id="2147483812" r:id="rId154"/>
    <p:sldLayoutId id="2147483813" r:id="rId155"/>
    <p:sldLayoutId id="2147483814" r:id="rId156"/>
    <p:sldLayoutId id="2147483815" r:id="rId157"/>
    <p:sldLayoutId id="2147483816" r:id="rId158"/>
    <p:sldLayoutId id="2147483817" r:id="rId159"/>
    <p:sldLayoutId id="2147483818" r:id="rId160"/>
    <p:sldLayoutId id="2147483819" r:id="rId161"/>
    <p:sldLayoutId id="2147483820" r:id="rId162"/>
    <p:sldLayoutId id="2147483821" r:id="rId163"/>
    <p:sldLayoutId id="2147483822" r:id="rId164"/>
    <p:sldLayoutId id="2147483823" r:id="rId165"/>
    <p:sldLayoutId id="2147483824" r:id="rId166"/>
    <p:sldLayoutId id="2147483825" r:id="rId167"/>
    <p:sldLayoutId id="2147483826" r:id="rId168"/>
    <p:sldLayoutId id="2147483827" r:id="rId169"/>
    <p:sldLayoutId id="2147483828" r:id="rId170"/>
    <p:sldLayoutId id="2147483829" r:id="rId171"/>
    <p:sldLayoutId id="2147483830" r:id="rId172"/>
    <p:sldLayoutId id="2147483831" r:id="rId173"/>
    <p:sldLayoutId id="2147483832" r:id="rId174"/>
    <p:sldLayoutId id="2147483833" r:id="rId175"/>
    <p:sldLayoutId id="2147483834" r:id="rId176"/>
    <p:sldLayoutId id="2147483835" r:id="rId177"/>
    <p:sldLayoutId id="2147483836" r:id="rId178"/>
    <p:sldLayoutId id="2147483837" r:id="rId179"/>
    <p:sldLayoutId id="2147483838" r:id="rId180"/>
    <p:sldLayoutId id="2147483839" r:id="rId181"/>
    <p:sldLayoutId id="2147483840" r:id="rId182"/>
    <p:sldLayoutId id="2147483841" r:id="rId183"/>
    <p:sldLayoutId id="2147483842" r:id="rId184"/>
    <p:sldLayoutId id="2147483843" r:id="rId185"/>
    <p:sldLayoutId id="2147483844" r:id="rId186"/>
    <p:sldLayoutId id="2147483845" r:id="rId187"/>
    <p:sldLayoutId id="2147483846" r:id="rId188"/>
    <p:sldLayoutId id="2147483847" r:id="rId189"/>
    <p:sldLayoutId id="2147483848" r:id="rId190"/>
    <p:sldLayoutId id="2147483849" r:id="rId191"/>
    <p:sldLayoutId id="2147483850" r:id="rId192"/>
    <p:sldLayoutId id="2147483851" r:id="rId193"/>
    <p:sldLayoutId id="2147483852" r:id="rId194"/>
    <p:sldLayoutId id="2147483853" r:id="rId195"/>
    <p:sldLayoutId id="2147483854" r:id="rId196"/>
    <p:sldLayoutId id="2147483855" r:id="rId197"/>
    <p:sldLayoutId id="2147483856" r:id="rId19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360">
          <p15:clr>
            <a:srgbClr val="F26B43"/>
          </p15:clr>
        </p15:guide>
        <p15:guide id="4" pos="5382">
          <p15:clr>
            <a:srgbClr val="F26B43"/>
          </p15:clr>
        </p15:guide>
        <p15:guide id="5" orient="horz" pos="2880">
          <p15:clr>
            <a:srgbClr val="F26B43"/>
          </p15:clr>
        </p15:guide>
        <p15:guide id="6" orient="horz" pos="360">
          <p15:clr>
            <a:srgbClr val="F26B43"/>
          </p15:clr>
        </p15:guide>
        <p15:guide id="7" pos="3735">
          <p15:clr>
            <a:srgbClr val="A4A3A4"/>
          </p15:clr>
        </p15:guide>
        <p15:guide id="8" pos="3816">
          <p15:clr>
            <a:srgbClr val="A4A3A4"/>
          </p15:clr>
        </p15:guide>
        <p15:guide id="9" pos="3663">
          <p15:clr>
            <a:srgbClr val="A4A3A4"/>
          </p15:clr>
        </p15:guide>
        <p15:guide id="10" pos="1935">
          <p15:clr>
            <a:srgbClr val="A4A3A4"/>
          </p15:clr>
        </p15:guide>
        <p15:guide id="11" pos="2007">
          <p15:clr>
            <a:srgbClr val="A4A3A4"/>
          </p15:clr>
        </p15:guide>
        <p15:guide id="12" pos="2088">
          <p15:clr>
            <a:srgbClr val="A4A3A4"/>
          </p15:clr>
        </p15:guide>
        <p15:guide id="13" pos="2952">
          <p15:clr>
            <a:srgbClr val="A4A3A4"/>
          </p15:clr>
        </p15:guide>
        <p15:guide id="14" pos="2808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boosting-your-time-management-with-ai-tools/use-ai-to-get-unstuck-and-stop-procrastination?resume=false&amp;u=104" TargetMode="External"/><Relationship Id="rId22" Type="http://schemas.openxmlformats.org/officeDocument/2006/relationships/hyperlink" Target="https://www.linkedin.com/learning/build-your-ai-awareness-skills-genai-tips-for-nontechnical-users/when-ai-gets-creative-the-rise-of-generative-technology?trk=learnermappingfile" TargetMode="External"/><Relationship Id="rId21" Type="http://schemas.openxmlformats.org/officeDocument/2006/relationships/hyperlink" Target="https://www.linkedin.com/learning/chatgpt-crafting-exceptional-gpts-for-enhanced-productivity-and-innovation/gpts-and-chatgpt-programming-with-prompts-for-effective-ai-instructions?resume=false&amp;u=104" TargetMode="External"/><Relationship Id="rId23" Type="http://schemas.openxmlformats.org/officeDocument/2006/relationships/hyperlink" Target="https://www.linkedin.com/learning/chatgpt-crafting-exceptional-gpts-for-enhanced-productivity-and-innovation/gpts-and-chatgpt-ensuring-that-gpts-have-the-information-for-better-decision-making?resume=false&amp;u=104" TargetMode="External"/><Relationship Id="rId11" Type="http://schemas.openxmlformats.org/officeDocument/2006/relationships/hyperlink" Target="https://www.linkedin.com/learning/microsoft-365-copilot-unlocking-ai-for-enhanced-productivity/maximizing-productivity-with-copilot-think-more-not-less?resume=false&amp;u=104" TargetMode="External"/><Relationship Id="rId10" Type="http://schemas.openxmlformats.org/officeDocument/2006/relationships/hyperlink" Target="https://www.linkedin.com/learning/boosting-your-time-management-with-ai-tools/align-ai-prompts-with-your-priorities-to-use-time-wisely?resume=false&amp;u=104" TargetMode="External"/><Relationship Id="rId13" Type="http://schemas.openxmlformats.org/officeDocument/2006/relationships/hyperlink" Target="https://www.linkedin.com/learning/how-to-boost-your-productivity-with-ai-tools/identifying-opportunities-to-benefit-from-ai?resume=false&amp;u=104" TargetMode="External"/><Relationship Id="rId12" Type="http://schemas.openxmlformats.org/officeDocument/2006/relationships/hyperlink" Target="https://www.linkedin.com/learning/smarter-thinking-and-better-living-in-an-ai-world-a-conversation-with-daniel-pink/how-can-ai-help-to-both-focus-and-expand-our-thinking?resume=false&amp;u=104" TargetMode="External"/><Relationship Id="rId15" Type="http://schemas.openxmlformats.org/officeDocument/2006/relationships/hyperlink" Target="https://www.linkedin.com/learning/leveraging-the-power-of-social-intelligence-in-the-age-of-ai/hone-your-social-intelligence-with-ai-tools?trk=learnermappingfile" TargetMode="External"/><Relationship Id="rId14" Type="http://schemas.openxmlformats.org/officeDocument/2006/relationships/hyperlink" Target="https://www.linkedin.com/learning/nano-tips-for-using-chat-gpt-to-10x-your-productivity-at-work-with-gianluca-mauro?trk=contentmappingfile" TargetMode="External"/><Relationship Id="rId17" Type="http://schemas.openxmlformats.org/officeDocument/2006/relationships/hyperlink" Target="https://www.linkedin.com/learning/how-to-boost-your-productivity-with-ai-tools/the-two-reasons-to-use-ai-in-business?resume=false&amp;u=104" TargetMode="External"/><Relationship Id="rId16" Type="http://schemas.openxmlformats.org/officeDocument/2006/relationships/hyperlink" Target="https://www.linkedin.com/learning/nano-tips-for-using-ai-to-boost-productivity-for-any-role-with-rachel-woods?trk=contentmappingfile" TargetMode="External"/><Relationship Id="rId19" Type="http://schemas.openxmlformats.org/officeDocument/2006/relationships/hyperlink" Target="https://www.linkedin.com/learning/microsoft-365-copilot-unlocking-ai-for-enhanced-productivity/microsoft-365-copilot-boosting-productivity?u=104" TargetMode="External"/><Relationship Id="rId18" Type="http://schemas.openxmlformats.org/officeDocument/2006/relationships/hyperlink" Target="https://www.linkedin.com/learning/empower-your-productivity-with-google-gemini/prompt-engineering-basics-crafting-effective-prompts?resume=false&amp;u=104" TargetMode="Externa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hyperlink" Target="https://www.linkedin.com/learning/build-your-ai-awareness-skills-genai-tips-for-nontechnical-users/ai-is-already-part-of-your-life-at-work?trk=learnermappingfile" TargetMode="External"/><Relationship Id="rId9" Type="http://schemas.openxmlformats.org/officeDocument/2006/relationships/hyperlink" Target="https://www.linkedin.com/learning/top-ten-ai-prompts/what-makes-a-good-prompt?trk=learnermappingfile" TargetMode="External"/><Relationship Id="rId5" Type="http://schemas.openxmlformats.org/officeDocument/2006/relationships/hyperlink" Target="https://www.linkedin.com/learning/building-an-adaptability-mindset-in-the-age-of-ai/adaptation-is-a-super-skill-in-the-age-of-ai?trk=learnermappingfile" TargetMode="External"/><Relationship Id="rId6" Type="http://schemas.openxmlformats.org/officeDocument/2006/relationships/hyperlink" Target="https://www.linkedin.com/learning/build-your-ai-awareness-skills-genai-tips-for-nontechnical-users/machine-learning-practice-makes-perfect?resume=false&amp;u=104" TargetMode="External"/><Relationship Id="rId7" Type="http://schemas.openxmlformats.org/officeDocument/2006/relationships/hyperlink" Target="https://www.linkedin.com/learning/boosting-your-time-management-with-ai-tools/automate-work-with-ai-to-save-time?trk=learnermappingfile" TargetMode="External"/><Relationship Id="rId8" Type="http://schemas.openxmlformats.org/officeDocument/2006/relationships/hyperlink" Target="https://www.linkedin.com/learning/ai-productivity-hacks-to-reimagine-your-workday-and-career/communicate-an-influence-better-with-ai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65" name="Shape 1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66" name="Google Shape;1566;p2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49978" y="263533"/>
            <a:ext cx="1410866" cy="276189"/>
          </a:xfrm>
          <a:prstGeom prst="rect">
            <a:avLst/>
          </a:prstGeom>
          <a:noFill/>
          <a:ln>
            <a:noFill/>
          </a:ln>
        </p:spPr>
      </p:pic>
      <p:sp>
        <p:nvSpPr>
          <p:cNvPr id="1567" name="Google Shape;1567;p212"/>
          <p:cNvSpPr txBox="1"/>
          <p:nvPr/>
        </p:nvSpPr>
        <p:spPr>
          <a:xfrm>
            <a:off x="-376305" y="3621359"/>
            <a:ext cx="69265" cy="115416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34275" spcFirstLastPara="1" rIns="34275" wrap="square" tIns="171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8" name="Google Shape;1568;p212"/>
          <p:cNvSpPr txBox="1"/>
          <p:nvPr/>
        </p:nvSpPr>
        <p:spPr>
          <a:xfrm>
            <a:off x="283154" y="128794"/>
            <a:ext cx="6883200" cy="726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Rethinking Productivity In The Age of AI 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Boost your productivity in the age of AI by learning strategies to communicate with impact, manage priorities, and automate everyday tasks.</a:t>
            </a:r>
            <a:endParaRPr b="0" i="0" sz="1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69" name="Google Shape;1569;p212"/>
          <p:cNvGraphicFramePr/>
          <p:nvPr/>
        </p:nvGraphicFramePr>
        <p:xfrm>
          <a:off x="283193" y="90964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{4EFB9FA5-F625-4B14-898A-FF7E2AF30687}</a:tableStyleId>
              </a:tblPr>
              <a:tblGrid>
                <a:gridCol w="1703850"/>
                <a:gridCol w="1727200"/>
                <a:gridCol w="1715525"/>
                <a:gridCol w="1715525"/>
                <a:gridCol w="1715525"/>
              </a:tblGrid>
              <a:tr h="339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Monday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Tuesday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Wednesday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Thursday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Friday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841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AI is already part of your life at work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(2m 42s)</a:t>
                      </a:r>
                      <a:endParaRPr b="1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2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Adaptation is a superskill in the age of AI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(2m 40s)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3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 cap="none" strike="noStrike">
                          <a:solidFill>
                            <a:schemeClr val="hlink"/>
                          </a:solidFill>
                          <a:hlinkClick r:id="rId6"/>
                        </a:rPr>
                        <a:t>Machine learning: Practice makes perfect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(2m 31s)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4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Automate work with AI to save time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(2m 16s)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5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Communicate and influence better with AI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39s)</a:t>
                      </a:r>
                      <a:br>
                        <a:rPr lang="en" sz="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836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6 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lang="en" sz="800" u="sng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What makes a good prompt?</a:t>
                      </a:r>
                      <a:endParaRPr b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1s)</a:t>
                      </a:r>
                      <a:endParaRPr b="1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7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 cap="none" strike="noStrike">
                          <a:solidFill>
                            <a:schemeClr val="hlink"/>
                          </a:solidFill>
                          <a:hlinkClick r:id="rId10"/>
                        </a:rPr>
                        <a:t>Align AI prompts with your priorities to use time wisely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50s</a:t>
                      </a:r>
                      <a:r>
                        <a:rPr b="1" lang="en" sz="800" u="none" cap="none" strike="noStrike"/>
                        <a:t>)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8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 cap="none" strike="noStrike">
                          <a:solidFill>
                            <a:schemeClr val="hlink"/>
                          </a:solidFill>
                          <a:hlinkClick r:id="rId11"/>
                        </a:rPr>
                        <a:t>Maximizing productivity with Copilot: Think more not less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(8m 48s)</a:t>
                      </a:r>
                      <a:endParaRPr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9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 cap="none" strike="noStrike">
                          <a:solidFill>
                            <a:schemeClr val="hlink"/>
                          </a:solidFill>
                          <a:hlinkClick r:id="rId12"/>
                        </a:rPr>
                        <a:t>How can AI help to both focus and expand our thinking?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(1m 45s)</a:t>
                      </a:r>
                      <a:endParaRPr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10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 cap="none" strike="noStrike">
                          <a:solidFill>
                            <a:schemeClr val="hlink"/>
                          </a:solidFill>
                          <a:hlinkClick r:id="rId13"/>
                        </a:rPr>
                        <a:t>Identifying opportunities to benefit from AI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(2m 2s)</a:t>
                      </a:r>
                      <a:br>
                        <a:rPr lang="en" sz="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836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11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Nano Tips for Using Chat GPT to 10x Your Productivity at Work with Gianluca Mauro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(13m 6s)</a:t>
                      </a:r>
                      <a:endParaRPr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12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Hone your social intelligence with AI tools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(2m 34s)</a:t>
                      </a:r>
                      <a:endParaRPr b="1" sz="8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13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Nano Tips for Using AI to Boost Productivity for Any Role with Rachel Woods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(15m 01s)</a:t>
                      </a:r>
                      <a:endParaRPr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14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 cap="none" strike="noStrike">
                          <a:solidFill>
                            <a:schemeClr val="hlink"/>
                          </a:solidFill>
                          <a:hlinkClick r:id="rId17"/>
                        </a:rPr>
                        <a:t>The two reasons to use AI in business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(2m 26s)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15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 cap="none" strike="noStrike">
                          <a:solidFill>
                            <a:schemeClr val="hlink"/>
                          </a:solidFill>
                          <a:hlinkClick r:id="rId18"/>
                        </a:rPr>
                        <a:t>Prompt engineering basics: Crafting effective prompts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56s)</a:t>
                      </a:r>
                      <a:endParaRPr b="1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br>
                        <a:rPr lang="en" sz="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951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16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 cap="none" strike="noStrike">
                          <a:solidFill>
                            <a:schemeClr val="hlink"/>
                          </a:solidFill>
                          <a:hlinkClick r:id="rId19"/>
                        </a:rPr>
                        <a:t>Microsoft 365 Copilot boosting productivity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(8m 3s)</a:t>
                      </a:r>
                      <a:endParaRPr b="1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17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 cap="none" strike="noStrike">
                          <a:solidFill>
                            <a:schemeClr val="hlink"/>
                          </a:solidFill>
                          <a:hlinkClick r:id="rId20"/>
                        </a:rPr>
                        <a:t>Use AI to get unstuck and stop procrastination</a:t>
                      </a: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	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31s)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18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 cap="none" strike="noStrike">
                          <a:solidFill>
                            <a:schemeClr val="hlink"/>
                          </a:solidFill>
                          <a:hlinkClick r:id="rId21"/>
                        </a:rPr>
                        <a:t>GPTs and ChatGPT: Programming with prompts for effective AI instructions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(9m 16s)</a:t>
                      </a:r>
                      <a:endParaRPr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19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When AI gets creative: The rise of generative technology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44s)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20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 cap="none" strike="noStrike">
                          <a:solidFill>
                            <a:schemeClr val="hlink"/>
                          </a:solidFill>
                          <a:hlinkClick r:id="rId23"/>
                        </a:rPr>
                        <a:t>GPTs and ChatGPT: Ensuring that GPTs have the information for better decision-making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58s)</a:t>
                      </a:r>
                      <a:endParaRPr b="1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br>
                        <a:rPr lang="en" sz="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