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232D07D-8E5D-4B40-8490-0C73003464A3}">
  <a:tblStyle styleId="{D232D07D-8E5D-4B40-8490-0C73003464A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2f72c6c8e2b_0_1520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2f72c6c8e2b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2f72c6c8e2b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creating-a-culture-of-change-2/2353600?trk=learnermappingfile" TargetMode="External"/><Relationship Id="rId10" Type="http://schemas.openxmlformats.org/officeDocument/2006/relationships/hyperlink" Target="https://www.linkedin.com/learning/productivity-tips-finding-your-productive-mindset-2/2478365?trk=learnermappingfile" TargetMode="External"/><Relationship Id="rId13" Type="http://schemas.openxmlformats.org/officeDocument/2006/relationships/image" Target="../media/image11.png"/><Relationship Id="rId12" Type="http://schemas.openxmlformats.org/officeDocument/2006/relationships/hyperlink" Target="https://www.linkedin.com/learning/what-s-next-reinventing-work-in-the-new-normal-20221139/3383133?trk=learnermappingfile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high-stakes-communication-14686776/2516485?trk=learnermappingfile" TargetMode="External"/><Relationship Id="rId9" Type="http://schemas.openxmlformats.org/officeDocument/2006/relationships/hyperlink" Target="https://www.linkedin.com/learning/how-to-manage-feeling-overwhelmed-19355812/3283036?trk=learnermappingfile" TargetMode="External"/><Relationship Id="rId5" Type="http://schemas.openxmlformats.org/officeDocument/2006/relationships/hyperlink" Target="https://www.linkedin.com/learning/managing-your-emotions-at-work-17099292/2668009?trk=learnermappingfile" TargetMode="External"/><Relationship Id="rId6" Type="http://schemas.openxmlformats.org/officeDocument/2006/relationships/hyperlink" Target="https://www.linkedin.com/learning/building-resilience-as-a-leader-2/2425936?trk=learnermappingfile" TargetMode="External"/><Relationship Id="rId7" Type="http://schemas.openxmlformats.org/officeDocument/2006/relationships/hyperlink" Target="https://www.linkedin.com/learning/decision-making-in-high-stress-situations-21791115/2013013?trk=learnermappingfile" TargetMode="External"/><Relationship Id="rId8" Type="http://schemas.openxmlformats.org/officeDocument/2006/relationships/hyperlink" Target="https://www.linkedin.com/learning/managing-in-difficult-times-19370605/3255031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6" y="204990"/>
            <a:ext cx="53490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>
                <a:solidFill>
                  <a:schemeClr val="dk1"/>
                </a:solidFill>
              </a:rPr>
              <a:t>在变革中成长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accent6"/>
                </a:solidFill>
              </a:rPr>
              <a:t>通过这些视频、活动和小测验，挑战自己，学习新的知识。错过一天也不用担心，您可以在第二天继续完成学习。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{D232D07D-8E5D-4B40-8490-0C73003464A3}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星期一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星期二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星期三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星期四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星期五</a:t>
                      </a:r>
                      <a:endParaRPr b="0" sz="1200"/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05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第一天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如果因为变化而不安，该怎么做</a:t>
                      </a:r>
                      <a:endParaRPr sz="800" u="sng">
                        <a:solidFill>
                          <a:srgbClr val="0563C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6s)</a:t>
                      </a:r>
                      <a:endParaRPr sz="800" u="sng">
                        <a:solidFill>
                          <a:srgbClr val="0563C1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压力控制公式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40s)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什么是压力下的沟通？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38s)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通过以行动为导向的练习来管理情绪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第五天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思考：</a:t>
                      </a:r>
                      <a:r>
                        <a:rPr lang="en" sz="800"/>
                        <a:t> 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看过的课程视频带给你最大的收获是什么？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第六天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管理期望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1s)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第七天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培养个人复原力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58s)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活动：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 </a:t>
                      </a:r>
                      <a:r>
                        <a:rPr lang="en" sz="800">
                          <a:solidFill>
                            <a:srgbClr val="3C4345"/>
                          </a:solidFill>
                        </a:rPr>
                        <a:t>为本周设定一个目标，并专注于这个目标。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6"/>
                        </a:rPr>
                        <a:t>六个复原力支柱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34s)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7"/>
                        </a:rPr>
                        <a:t>增强自己在决策中的耐压力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47s)</a:t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第十一天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挑战：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想一种提升自我的方式，并在本月付诸行动。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第十二天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针对阻力制定计划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9s)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通过强大的沟通来领导转型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培养复原力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第十五天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8"/>
                        </a:rPr>
                        <a:t>采用成长性思维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53s)</a:t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第十六天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9"/>
                        </a:rPr>
                        <a:t>借助积极情绪培养心流体验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19s)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第十七天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如何培养灵活性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10s)</a:t>
                      </a:r>
                      <a:endParaRPr b="1" sz="8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培养变革思维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16s)</a:t>
                      </a:r>
                      <a:endParaRPr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2"/>
                        </a:rPr>
                        <a:t>未来职场：重塑职场的思想领袖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(6m 16s)</a:t>
                      </a:r>
                      <a:endParaRPr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挑战：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留出时间，写下你的学习成果和实践计划。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70" name="Google Shape;1570;p21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710800" y="128675"/>
            <a:ext cx="1847376" cy="93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