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DxNp8HauVlqJLSVw2mtk8cEki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C933CA8-0F97-4A9D-9812-D0417EE7A1AE}">
  <a:tblStyle styleId="{1C933CA8-0F97-4A9D-9812-D0417EE7A1A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7dad6de3d_0_15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7dad6de3d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7dad6de3d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f7dad6de3d_0_160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g2f7dad6de3d_0_160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g2f7dad6de3d_0_160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f7dad6de3d_0_160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g2f7dad6de3d_0_160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g2f7dad6de3d_0_16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f7dad6de3d_0_240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g2f7dad6de3d_0_240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g2f7dad6de3d_0_240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g2f7dad6de3d_0_240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g2f7dad6de3d_0_24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2f7dad6de3d_0_241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g2f7dad6de3d_0_241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g2f7dad6de3d_0_241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2f7dad6de3d_0_241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g2f7dad6de3d_0_241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g2f7dad6de3d_0_241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2f7dad6de3d_0_241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g2f7dad6de3d_0_241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g2f7dad6de3d_0_241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2f7dad6de3d_0_242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g2f7dad6de3d_0_242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g2f7dad6de3d_0_242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2f7dad6de3d_0_242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g2f7dad6de3d_0_242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g2f7dad6de3d_0_242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2f7dad6de3d_0_243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g2f7dad6de3d_0_243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g2f7dad6de3d_0_243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g2f7dad6de3d_0_243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g2f7dad6de3d_0_243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g2f7dad6de3d_0_243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2f7dad6de3d_0_243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g2f7dad6de3d_0_243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g2f7dad6de3d_0_243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2f7dad6de3d_0_244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g2f7dad6de3d_0_244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g2f7dad6de3d_0_244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g2f7dad6de3d_0_244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g2f7dad6de3d_0_244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7dad6de3d_0_161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f7dad6de3d_0_161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f7dad6de3d_0_161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f7dad6de3d_0_161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g2f7dad6de3d_0_161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g2f7dad6de3d_0_16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2f7dad6de3d_0_244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g2f7dad6de3d_0_244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g2f7dad6de3d_0_244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g2f7dad6de3d_0_244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g2f7dad6de3d_0_244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g2f7dad6de3d_0_244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g2f7dad6de3d_0_244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g2f7dad6de3d_0_244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g2f7dad6de3d_0_244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g2f7dad6de3d_0_244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g2f7dad6de3d_0_244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g2f7dad6de3d_0_244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2f7dad6de3d_0_246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g2f7dad6de3d_0_246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g2f7dad6de3d_0_246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g2f7dad6de3d_0_246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g2f7dad6de3d_0_246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g2f7dad6de3d_0_246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g2f7dad6de3d_0_246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g2f7dad6de3d_0_246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g2f7dad6de3d_0_246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g2f7dad6de3d_0_246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g2f7dad6de3d_0_247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g2f7dad6de3d_0_247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g2f7dad6de3d_0_247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2f7dad6de3d_0_247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g2f7dad6de3d_0_247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g2f7dad6de3d_0_248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g2f7dad6de3d_0_248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2f7dad6de3d_0_248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g2f7dad6de3d_0_248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2f7dad6de3d_0_248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g2f7dad6de3d_0_248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g2f7dad6de3d_0_249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2f7dad6de3d_0_249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g2f7dad6de3d_0_249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g2f7dad6de3d_0_249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7dad6de3d_0_162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f7dad6de3d_0_162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g2f7dad6de3d_0_162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g2f7dad6de3d_0_162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g2f7dad6de3d_0_162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g2f7dad6de3d_0_16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2f7dad6de3d_0_249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g2f7dad6de3d_0_249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g2f7dad6de3d_0_249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g2f7dad6de3d_0_250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g2f7dad6de3d_0_250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g2f7dad6de3d_0_250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g2f7dad6de3d_0_250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g2f7dad6de3d_0_250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g2f7dad6de3d_0_250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g2f7dad6de3d_0_250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2f7dad6de3d_0_250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g2f7dad6de3d_0_250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g2f7dad6de3d_0_250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g2f7dad6de3d_0_250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g2f7dad6de3d_0_250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g2f7dad6de3d_0_250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g2f7dad6de3d_0_250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g2f7dad6de3d_0_250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g2f7dad6de3d_0_250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g2f7dad6de3d_0_250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g2f7dad6de3d_0_250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g2f7dad6de3d_0_250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g2f7dad6de3d_0_250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g2f7dad6de3d_0_250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g2f7dad6de3d_0_250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g2f7dad6de3d_0_252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g2f7dad6de3d_0_252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g2f7dad6de3d_0_252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g2f7dad6de3d_0_252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g2f7dad6de3d_0_252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g2f7dad6de3d_0_252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g2f7dad6de3d_0_252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g2f7dad6de3d_0_252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g2f7dad6de3d_0_252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g2f7dad6de3d_0_252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g2f7dad6de3d_0_252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g2f7dad6de3d_0_252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g2f7dad6de3d_0_252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g2f7dad6de3d_0_252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g2f7dad6de3d_0_252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2f7dad6de3d_0_254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g2f7dad6de3d_0_254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g2f7dad6de3d_0_254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g2f7dad6de3d_0_254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g2f7dad6de3d_0_254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g2f7dad6de3d_0_254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g2f7dad6de3d_0_254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g2f7dad6de3d_0_254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g2f7dad6de3d_0_254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g2f7dad6de3d_0_254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g2f7dad6de3d_0_254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g2f7dad6de3d_0_254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2f7dad6de3d_0_255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g2f7dad6de3d_0_255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g2f7dad6de3d_0_255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g2f7dad6de3d_0_255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g2f7dad6de3d_0_255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g2f7dad6de3d_0_256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g2f7dad6de3d_0_256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g2f7dad6de3d_0_256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g2f7dad6de3d_0_256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g2f7dad6de3d_0_256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g2f7dad6de3d_0_256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g2f7dad6de3d_0_256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g2f7dad6de3d_0_256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g2f7dad6de3d_0_256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g2f7dad6de3d_0_256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g2f7dad6de3d_0_256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7dad6de3d_0_162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g2f7dad6de3d_0_162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2f7dad6de3d_0_162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g2f7dad6de3d_0_162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f7dad6de3d_0_162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2f7dad6de3d_0_257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g2f7dad6de3d_0_257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g2f7dad6de3d_0_257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g2f7dad6de3d_0_257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g2f7dad6de3d_0_257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g2f7dad6de3d_0_25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g2f7dad6de3d_0_25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g2f7dad6de3d_0_258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g2f7dad6de3d_0_258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g2f7dad6de3d_0_258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g2f7dad6de3d_0_258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g2f7dad6de3d_0_258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g2f7dad6de3d_0_258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2f7dad6de3d_0_25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g2f7dad6de3d_0_25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g2f7dad6de3d_0_258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g2f7dad6de3d_0_258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g2f7dad6de3d_0_258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g2f7dad6de3d_0_258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g2f7dad6de3d_0_258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g2f7dad6de3d_0_258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g2f7dad6de3d_0_259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g2f7dad6de3d_0_259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g2f7dad6de3d_0_259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g2f7dad6de3d_0_259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g2f7dad6de3d_0_259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g2f7dad6de3d_0_259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g2f7dad6de3d_0_259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g2f7dad6de3d_0_259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g2f7dad6de3d_0_259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g2f7dad6de3d_0_259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g2f7dad6de3d_0_259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2f7dad6de3d_0_26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g2f7dad6de3d_0_26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g2f7dad6de3d_0_261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g2f7dad6de3d_0_261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g2f7dad6de3d_0_261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g2f7dad6de3d_0_261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g2f7dad6de3d_0_261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g2f7dad6de3d_0_261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g2f7dad6de3d_0_261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2f7dad6de3d_0_262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g2f7dad6de3d_0_262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g2f7dad6de3d_0_262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g2f7dad6de3d_0_262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g2f7dad6de3d_0_262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g2f7dad6de3d_0_262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g2f7dad6de3d_0_262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g2f7dad6de3d_0_262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g2f7dad6de3d_0_262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g2f7dad6de3d_0_262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g2f7dad6de3d_0_262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g2f7dad6de3d_0_263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g2f7dad6de3d_0_263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1115" name="Google Shape;1115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g2f7dad6de3d_0_263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g2f7dad6de3d_0_263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g2f7dad6de3d_0_263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g2f7dad6de3d_0_263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g2f7dad6de3d_0_263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g2f7dad6de3d_0_263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g2f7dad6de3d_0_263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g2f7dad6de3d_0_263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g2f7dad6de3d_0_263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g2f7dad6de3d_0_263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g2f7dad6de3d_0_263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g2f7dad6de3d_0_266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g2f7dad6de3d_0_26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g2f7dad6de3d_0_266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g2f7dad6de3d_0_266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g2f7dad6de3d_0_266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g2f7dad6de3d_0_266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g2f7dad6de3d_0_266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2f7dad6de3d_0_266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g2f7dad6de3d_0_266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g2f7dad6de3d_0_266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f7dad6de3d_0_163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g2f7dad6de3d_0_163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2f7dad6de3d_0_163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g2f7dad6de3d_0_163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2f7dad6de3d_0_163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g2f7dad6de3d_0_267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g2f7dad6de3d_0_267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g2f7dad6de3d_0_267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2f7dad6de3d_0_267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g2f7dad6de3d_0_267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g2f7dad6de3d_0_267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g2f7dad6de3d_0_268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g2f7dad6de3d_0_268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g2f7dad6de3d_0_268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g2f7dad6de3d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g2f7dad6de3d_0_268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g2f7dad6de3d_0_268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2f7dad6de3d_0_269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g2f7dad6de3d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g2f7dad6de3d_0_269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2f7dad6de3d_0_269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g2f7dad6de3d_0_269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f7dad6de3d_0_164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g2f7dad6de3d_0_164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2f7dad6de3d_0_164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g2f7dad6de3d_0_164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2f7dad6de3d_0_164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g2f7dad6de3d_0_270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g2f7dad6de3d_0_270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g2f7dad6de3d_0_270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g2f7dad6de3d_0_270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g2f7dad6de3d_0_270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g2f7dad6de3d_0_270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g2f7dad6de3d_0_270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g2f7dad6de3d_0_270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g2f7dad6de3d_0_270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g2f7dad6de3d_0_270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g2f7dad6de3d_0_270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g2f7dad6de3d_0_270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g2f7dad6de3d_0_270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g2f7dad6de3d_0_270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g2f7dad6de3d_0_271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g2f7dad6de3d_0_271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g2f7dad6de3d_0_271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g2f7dad6de3d_0_271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g2f7dad6de3d_0_271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g2f7dad6de3d_0_271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g2f7dad6de3d_0_271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g2f7dad6de3d_0_271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g2f7dad6de3d_0_271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g2f7dad6de3d_0_271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g2f7dad6de3d_0_271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g2f7dad6de3d_0_271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g2f7dad6de3d_0_271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g2f7dad6de3d_0_271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g2f7dad6de3d_0_271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g2f7dad6de3d_0_271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g2f7dad6de3d_0_271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g2f7dad6de3d_0_271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g2f7dad6de3d_0_271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g2f7dad6de3d_0_273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g2f7dad6de3d_0_273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g2f7dad6de3d_0_273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g2f7dad6de3d_0_273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g2f7dad6de3d_0_274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g2f7dad6de3d_0_274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g2f7dad6de3d_0_274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g2f7dad6de3d_0_274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f7dad6de3d_0_274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g2f7dad6de3d_0_274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g2f7dad6de3d_0_274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g2f7dad6de3d_0_274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2f7dad6de3d_0_275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g2f7dad6de3d_0_275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g2f7dad6de3d_0_275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g2f7dad6de3d_0_275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g2f7dad6de3d_0_275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g2f7dad6de3d_0_275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g2f7dad6de3d_0_275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g2f7dad6de3d_0_275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g2f7dad6de3d_0_275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g2f7dad6de3d_0_275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g2f7dad6de3d_0_275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g2f7dad6de3d_0_275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g2f7dad6de3d_0_275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g2f7dad6de3d_0_275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g2f7dad6de3d_0_275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g2f7dad6de3d_0_276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g2f7dad6de3d_0_276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g2f7dad6de3d_0_276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g2f7dad6de3d_0_276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g2f7dad6de3d_0_276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g2f7dad6de3d_0_276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g2f7dad6de3d_0_276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dad6de3d_0_164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g2f7dad6de3d_0_164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g2f7dad6de3d_0_164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g2f7dad6de3d_0_164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g2f7dad6de3d_0_164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g2f7dad6de3d_0_16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g2f7dad6de3d_0_277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g2f7dad6de3d_0_277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g2f7dad6de3d_0_277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g2f7dad6de3d_0_277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g2f7dad6de3d_0_278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g2f7dad6de3d_0_27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g2f7dad6de3d_0_278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g2f7dad6de3d_0_278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g2f7dad6de3d_0_278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g2f7dad6de3d_0_278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g2f7dad6de3d_0_278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g2f7dad6de3d_0_279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g2f7dad6de3d_0_2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g2f7dad6de3d_0_279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g2f7dad6de3d_0_279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g2f7dad6de3d_0_279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g2f7dad6de3d_0_279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g2f7dad6de3d_0_279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g2f7dad6de3d_0_279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g2f7dad6de3d_0_279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g2f7dad6de3d_0_279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g2f7dad6de3d_0_280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g2f7dad6de3d_0_28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g2f7dad6de3d_0_280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g2f7dad6de3d_0_280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g2f7dad6de3d_0_280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g2f7dad6de3d_0_280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g2f7dad6de3d_0_280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g2f7dad6de3d_0_280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g2f7dad6de3d_0_280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g2f7dad6de3d_0_280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g2f7dad6de3d_0_280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g2f7dad6de3d_0_280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g2f7dad6de3d_0_280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g2f7dad6de3d_0_281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g2f7dad6de3d_0_28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g2f7dad6de3d_0_281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g2f7dad6de3d_0_281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g2f7dad6de3d_0_281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g2f7dad6de3d_0_281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g2f7dad6de3d_0_281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g2f7dad6de3d_0_281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g2f7dad6de3d_0_281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g2f7dad6de3d_0_281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g2f7dad6de3d_0_281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g2f7dad6de3d_0_281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g2f7dad6de3d_0_281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g2f7dad6de3d_0_281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g2f7dad6de3d_0_281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g2f7dad6de3d_0_281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2f7dad6de3d_0_283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g2f7dad6de3d_0_283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g2f7dad6de3d_0_283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g2f7dad6de3d_0_283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g2f7dad6de3d_0_283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g2f7dad6de3d_0_28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g2f7dad6de3d_0_283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g2f7dad6de3d_0_28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g2f7dad6de3d_0_28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g2f7dad6de3d_0_283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g2f7dad6de3d_0_283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g2f7dad6de3d_0_28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g2f7dad6de3d_0_2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g2f7dad6de3d_0_284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g2f7dad6de3d_0_284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g2f7dad6de3d_0_28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g2f7dad6de3d_0_284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g2f7dad6de3d_0_284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g2f7dad6de3d_0_28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2f7dad6de3d_0_285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g2f7dad6de3d_0_285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g2f7dad6de3d_0_28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g2f7dad6de3d_0_285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g2f7dad6de3d_0_28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g2f7dad6de3d_0_285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g2f7dad6de3d_0_28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2f7dad6de3d_0_286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g2f7dad6de3d_0_286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g2f7dad6de3d_0_28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2f7dad6de3d_0_286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g2f7dad6de3d_0_28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g2f7dad6de3d_0_286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g2f7dad6de3d_0_28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2f7dad6de3d_0_165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g2f7dad6de3d_0_165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g2f7dad6de3d_0_165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g2f7dad6de3d_0_165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g2f7dad6de3d_0_165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g2f7dad6de3d_0_16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g2f7dad6de3d_0_287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g2f7dad6de3d_0_287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g2f7dad6de3d_0_287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g2f7dad6de3d_0_28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g2f7dad6de3d_0_287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g2f7dad6de3d_0_287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g2f7dad6de3d_0_287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g2f7dad6de3d_0_287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2f7dad6de3d_0_288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g2f7dad6de3d_0_288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g2f7dad6de3d_0_288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g2f7dad6de3d_0_28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g2f7dad6de3d_0_288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g2f7dad6de3d_0_288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g2f7dad6de3d_0_288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g2f7dad6de3d_0_288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g2f7dad6de3d_0_2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g2f7dad6de3d_0_288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f7dad6de3d_0_289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g2f7dad6de3d_0_289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g2f7dad6de3d_0_289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g2f7dad6de3d_0_2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g2f7dad6de3d_0_289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g2f7dad6de3d_0_289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g2f7dad6de3d_0_289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g2f7dad6de3d_0_289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g2f7dad6de3d_0_289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g2f7dad6de3d_0_28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g2f7dad6de3d_0_289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g2f7dad6de3d_0_290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g2f7dad6de3d_0_290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g2f7dad6de3d_0_290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g2f7dad6de3d_0_29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g2f7dad6de3d_0_290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g2f7dad6de3d_0_290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g2f7dad6de3d_0_291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g2f7dad6de3d_0_291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g2f7dad6de3d_0_291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g2f7dad6de3d_0_29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g2f7dad6de3d_0_291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g2f7dad6de3d_0_291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g2f7dad6de3d_0_292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g2f7dad6de3d_0_2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g2f7dad6de3d_0_292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g2f7dad6de3d_0_2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g2f7dad6de3d_0_292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g2f7dad6de3d_0_292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g2f7dad6de3d_0_292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g2f7dad6de3d_0_292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g2f7dad6de3d_0_29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g2f7dad6de3d_0_29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g2f7dad6de3d_0_292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7dad6de3d_0_166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g2f7dad6de3d_0_166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g2f7dad6de3d_0_166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g2f7dad6de3d_0_166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g2f7dad6de3d_0_166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g2f7dad6de3d_0_16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g2f7dad6de3d_0_293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g2f7dad6de3d_0_293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g2f7dad6de3d_0_293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g2f7dad6de3d_0_293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g2f7dad6de3d_0_29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g2f7dad6de3d_0_293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2f7dad6de3d_0_294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g2f7dad6de3d_0_294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g2f7dad6de3d_0_294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g2f7dad6de3d_0_29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g2f7dad6de3d_0_294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g2f7dad6de3d_0_294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g2f7dad6de3d_0_294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g2f7dad6de3d_0_29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g2f7dad6de3d_0_294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g2f7dad6de3d_0_294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g2f7dad6de3d_0_294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g2f7dad6de3d_0_295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g2f7dad6de3d_0_2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g2f7dad6de3d_0_295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g2f7dad6de3d_0_295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g2f7dad6de3d_0_295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g2f7dad6de3d_0_296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g2f7dad6de3d_0_296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g2f7dad6de3d_0_2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g2f7dad6de3d_0_29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g2f7dad6de3d_0_296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g2f7dad6de3d_0_296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g2f7dad6de3d_0_296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g2f7dad6de3d_0_29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g2f7dad6de3d_0_29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g2f7dad6de3d_0_296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g2f7dad6de3d_0_297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g2f7dad6de3d_0_297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g2f7dad6de3d_0_29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g2f7dad6de3d_0_29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g2f7dad6de3d_0_297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2f7dad6de3d_0_297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g2f7dad6de3d_0_297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g2f7dad6de3d_0_29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g2f7dad6de3d_0_29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g2f7dad6de3d_0_297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2f7dad6de3d_0_298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g2f7dad6de3d_0_298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g2f7dad6de3d_0_29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g2f7dad6de3d_0_29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g2f7dad6de3d_0_298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g2f7dad6de3d_0_299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g2f7dad6de3d_0_299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g2f7dad6de3d_0_299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g2f7dad6de3d_0_299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g2f7dad6de3d_0_299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g2f7dad6de3d_0_299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g2f7dad6de3d_0_29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f7dad6de3d_0_166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2f7dad6de3d_0_166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g2f7dad6de3d_0_166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g2f7dad6de3d_0_16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2f7dad6de3d_0_166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g2f7dad6de3d_0_16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g2f7dad6de3d_0_299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g2f7dad6de3d_0_299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g2f7dad6de3d_0_299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g2f7dad6de3d_0_299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g2f7dad6de3d_0_299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g2f7dad6de3d_0_299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g2f7dad6de3d_0_29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2f7dad6de3d_0_300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g2f7dad6de3d_0_300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g2f7dad6de3d_0_300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g2f7dad6de3d_0_300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2f7dad6de3d_0_300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2f7dad6de3d_0_300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g2f7dad6de3d_0_3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2f7dad6de3d_0_301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g2f7dad6de3d_0_301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g2f7dad6de3d_0_301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g2f7dad6de3d_0_301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g2f7dad6de3d_0_301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g2f7dad6de3d_0_301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g2f7dad6de3d_0_30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g2f7dad6de3d_0_302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g2f7dad6de3d_0_302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g2f7dad6de3d_0_302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g2f7dad6de3d_0_302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g2f7dad6de3d_0_302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g2f7dad6de3d_0_302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g2f7dad6de3d_0_30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g2f7dad6de3d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g2f7dad6de3d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g2f7dad6de3d_0_30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2f7dad6de3d_0_303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g2f7dad6de3d_0_303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g2f7dad6de3d_0_153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8" name="Google Shape;18;g2f7dad6de3d_0_153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g2f7dad6de3d_0_153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20" name="Google Shape;20;g2f7dad6de3d_0_153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g2f7dad6de3d_0_153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g2f7dad6de3d_0_15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g2f7dad6de3d_0_153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2f7dad6de3d_0_153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g2f7dad6de3d_0_153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f7dad6de3d_0_167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2f7dad6de3d_0_167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2f7dad6de3d_0_167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g2f7dad6de3d_0_167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2f7dad6de3d_0_167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g2f7dad6de3d_0_16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f7dad6de3d_0_168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g2f7dad6de3d_0_168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2f7dad6de3d_0_168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g2f7dad6de3d_0_168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2f7dad6de3d_0_168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g2f7dad6de3d_0_16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f7dad6de3d_0_168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2f7dad6de3d_0_168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2f7dad6de3d_0_168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g2f7dad6de3d_0_168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2f7dad6de3d_0_168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g2f7dad6de3d_0_16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f7dad6de3d_0_169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2f7dad6de3d_0_169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2f7dad6de3d_0_169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g2f7dad6de3d_0_169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2f7dad6de3d_0_169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g2f7dad6de3d_0_16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f7dad6de3d_0_170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2f7dad6de3d_0_170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g2f7dad6de3d_0_170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g2f7dad6de3d_0_170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g2f7dad6de3d_0_170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g2f7dad6de3d_0_17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f7dad6de3d_0_170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2f7dad6de3d_0_170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g2f7dad6de3d_0_170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g2f7dad6de3d_0_170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2f7dad6de3d_0_170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g2f7dad6de3d_0_17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f7dad6de3d_0_171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2f7dad6de3d_0_171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g2f7dad6de3d_0_171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g2f7dad6de3d_0_171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2f7dad6de3d_0_171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g2f7dad6de3d_0_17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f7dad6de3d_0_172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g2f7dad6de3d_0_172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g2f7dad6de3d_0_172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2f7dad6de3d_0_172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g2f7dad6de3d_0_172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g2f7dad6de3d_0_17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g2f7dad6de3d_0_173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12" name="Google Shape;212;g2f7dad6de3d_0_173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g2f7dad6de3d_0_173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g2f7dad6de3d_0_173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g2f7dad6de3d_0_173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g2f7dad6de3d_0_173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g2f7dad6de3d_0_17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g2f7dad6de3d_0_173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0" name="Google Shape;220;g2f7dad6de3d_0_173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g2f7dad6de3d_0_173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2f7dad6de3d_0_173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g2f7dad6de3d_0_173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g2f7dad6de3d_0_173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g2f7dad6de3d_0_17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g2f7dad6de3d_0_154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28" name="Google Shape;28;g2f7dad6de3d_0_154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g2f7dad6de3d_0_154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30" name="Google Shape;30;g2f7dad6de3d_0_154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g2f7dad6de3d_0_154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g2f7dad6de3d_0_15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2f7dad6de3d_0_154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g2f7dad6de3d_0_154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g2f7dad6de3d_0_154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g2f7dad6de3d_0_174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28" name="Google Shape;228;g2f7dad6de3d_0_174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g2f7dad6de3d_0_174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g2f7dad6de3d_0_174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g2f7dad6de3d_0_174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g2f7dad6de3d_0_174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g2f7dad6de3d_0_174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g2f7dad6de3d_0_17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g2f7dad6de3d_0_175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237" name="Google Shape;237;g2f7dad6de3d_0_175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g2f7dad6de3d_0_175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g2f7dad6de3d_0_175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g2f7dad6de3d_0_175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g2f7dad6de3d_0_175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g2f7dad6de3d_0_17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2f7dad6de3d_0_176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2f7dad6de3d_0_176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g2f7dad6de3d_0_176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g2f7dad6de3d_0_176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g2f7dad6de3d_0_176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2f7dad6de3d_0_1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f7dad6de3d_0_177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g2f7dad6de3d_0_177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g2f7dad6de3d_0_177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2f7dad6de3d_0_177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g2f7dad6de3d_0_177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g2f7dad6de3d_0_1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f7dad6de3d_0_177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g2f7dad6de3d_0_177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g2f7dad6de3d_0_177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g2f7dad6de3d_0_177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2f7dad6de3d_0_177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g2f7dad6de3d_0_177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g2f7dad6de3d_0_17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2f7dad6de3d_0_178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g2f7dad6de3d_0_178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g2f7dad6de3d_0_178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g2f7dad6de3d_0_178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2f7dad6de3d_0_178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g2f7dad6de3d_0_17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2f7dad6de3d_0_179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2f7dad6de3d_0_179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g2f7dad6de3d_0_179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g2f7dad6de3d_0_179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2f7dad6de3d_0_179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g2f7dad6de3d_0_17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f7dad6de3d_0_179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2f7dad6de3d_0_179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g2f7dad6de3d_0_179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g2f7dad6de3d_0_179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g2f7dad6de3d_0_179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g2f7dad6de3d_0_1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2f7dad6de3d_0_180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g2f7dad6de3d_0_180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g2f7dad6de3d_0_180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g2f7dad6de3d_0_180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2f7dad6de3d_0_180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g2f7dad6de3d_0_18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f7dad6de3d_0_181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g2f7dad6de3d_0_181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g2f7dad6de3d_0_181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g2f7dad6de3d_0_181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2f7dad6de3d_0_181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g2f7dad6de3d_0_1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g2f7dad6de3d_0_155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38" name="Google Shape;38;g2f7dad6de3d_0_155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g2f7dad6de3d_0_155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40" name="Google Shape;40;g2f7dad6de3d_0_155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g2f7dad6de3d_0_155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g2f7dad6de3d_0_15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g2f7dad6de3d_0_155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g2f7dad6de3d_0_155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g2f7dad6de3d_0_155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f7dad6de3d_0_182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g2f7dad6de3d_0_182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g2f7dad6de3d_0_182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g2f7dad6de3d_0_182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g2f7dad6de3d_0_182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g2f7dad6de3d_0_18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2f7dad6de3d_0_182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g2f7dad6de3d_0_182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g2f7dad6de3d_0_182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g2f7dad6de3d_0_182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2f7dad6de3d_0_182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g2f7dad6de3d_0_18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f7dad6de3d_0_183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g2f7dad6de3d_0_183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g2f7dad6de3d_0_183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g2f7dad6de3d_0_183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2f7dad6de3d_0_183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g2f7dad6de3d_0_1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2f7dad6de3d_0_184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g2f7dad6de3d_0_184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g2f7dad6de3d_0_184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g2f7dad6de3d_0_184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2f7dad6de3d_0_184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g2f7dad6de3d_0_184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2f7dad6de3d_0_184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g2f7dad6de3d_0_184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g2f7dad6de3d_0_184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g2f7dad6de3d_0_184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2f7dad6de3d_0_184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g2f7dad6de3d_0_184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2f7dad6de3d_0_185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g2f7dad6de3d_0_185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g2f7dad6de3d_0_185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g2f7dad6de3d_0_185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2f7dad6de3d_0_185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g2f7dad6de3d_0_185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f7dad6de3d_0_186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g2f7dad6de3d_0_186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g2f7dad6de3d_0_186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g2f7dad6de3d_0_186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2f7dad6de3d_0_186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g2f7dad6de3d_0_186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2f7dad6de3d_0_186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g2f7dad6de3d_0_186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g2f7dad6de3d_0_186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g2f7dad6de3d_0_186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2f7dad6de3d_0_186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g2f7dad6de3d_0_186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g2f7dad6de3d_0_187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g2f7dad6de3d_0_187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g2f7dad6de3d_0_187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g2f7dad6de3d_0_187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g2f7dad6de3d_0_187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g2f7dad6de3d_0_187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g2f7dad6de3d_0_187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g2f7dad6de3d_0_1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g2f7dad6de3d_0_188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g2f7dad6de3d_0_188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g2f7dad6de3d_0_188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g2f7dad6de3d_0_188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g2f7dad6de3d_0_188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g2f7dad6de3d_0_188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g2f7dad6de3d_0_188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g2f7dad6de3d_0_18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g2f7dad6de3d_0_156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48" name="Google Shape;48;g2f7dad6de3d_0_156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g2f7dad6de3d_0_156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50" name="Google Shape;50;g2f7dad6de3d_0_156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g2f7dad6de3d_0_156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g2f7dad6de3d_0_15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f7dad6de3d_0_156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2f7dad6de3d_0_156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g2f7dad6de3d_0_156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g2f7dad6de3d_0_189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g2f7dad6de3d_0_189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g2f7dad6de3d_0_189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g2f7dad6de3d_0_189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g2f7dad6de3d_0_189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g2f7dad6de3d_0_189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g2f7dad6de3d_0_189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g2f7dad6de3d_0_1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2f7dad6de3d_0_190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g2f7dad6de3d_0_190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386" name="Google Shape;386;g2f7dad6de3d_0_190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g2f7dad6de3d_0_190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g2f7dad6de3d_0_190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g2f7dad6de3d_0_190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g2f7dad6de3d_0_190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g2f7dad6de3d_0_190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g2f7dad6de3d_0_190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g2f7dad6de3d_0_19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g2f7dad6de3d_0_191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g2f7dad6de3d_0_191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g2f7dad6de3d_0_191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g2f7dad6de3d_0_191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g2f7dad6de3d_0_191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g2f7dad6de3d_0_191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g2f7dad6de3d_0_191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g2f7dad6de3d_0_19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g2f7dad6de3d_0_1923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05" name="Google Shape;405;g2f7dad6de3d_0_192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g2f7dad6de3d_0_192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g2f7dad6de3d_0_192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g2f7dad6de3d_0_192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g2f7dad6de3d_0_192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g2f7dad6de3d_0_192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g2f7dad6de3d_0_1931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13" name="Google Shape;413;g2f7dad6de3d_0_193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g2f7dad6de3d_0_193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g2f7dad6de3d_0_193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g2f7dad6de3d_0_193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g2f7dad6de3d_0_193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g2f7dad6de3d_0_193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g2f7dad6de3d_0_1939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1" name="Google Shape;421;g2f7dad6de3d_0_193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g2f7dad6de3d_0_193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g2f7dad6de3d_0_193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g2f7dad6de3d_0_193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g2f7dad6de3d_0_193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g2f7dad6de3d_0_193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g2f7dad6de3d_0_1947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29" name="Google Shape;429;g2f7dad6de3d_0_194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g2f7dad6de3d_0_194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g2f7dad6de3d_0_194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g2f7dad6de3d_0_194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g2f7dad6de3d_0_194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g2f7dad6de3d_0_194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2f7dad6de3d_0_1955"/>
          <p:cNvGrpSpPr/>
          <p:nvPr/>
        </p:nvGrpSpPr>
        <p:grpSpPr>
          <a:xfrm>
            <a:off x="-126" y="0"/>
            <a:ext cx="24387302" cy="13729448"/>
            <a:chOff x="-126" y="0"/>
            <a:chExt cx="24387302" cy="13729448"/>
          </a:xfrm>
        </p:grpSpPr>
        <p:sp>
          <p:nvSpPr>
            <p:cNvPr id="437" name="Google Shape;437;g2f7dad6de3d_0_195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g2f7dad6de3d_0_195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g2f7dad6de3d_0_195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g2f7dad6de3d_0_195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g2f7dad6de3d_0_195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g2f7dad6de3d_0_195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f7dad6de3d_0_196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g2f7dad6de3d_0_196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46" name="Google Shape;446;g2f7dad6de3d_0_196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g2f7dad6de3d_0_196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g2f7dad6de3d_0_196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2f7dad6de3d_0_196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g2f7dad6de3d_0_196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2" name="Google Shape;452;g2f7dad6de3d_0_196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g2f7dad6de3d_0_196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g2f7dad6de3d_0_196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g2f7dad6de3d_0_1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58" name="Google Shape;58;g2f7dad6de3d_0_1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g2f7dad6de3d_0_1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0" name="Google Shape;60;g2f7dad6de3d_0_1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g2f7dad6de3d_0_1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g2f7dad6de3d_0_1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g2f7dad6de3d_0_1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g2f7dad6de3d_0_1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g2f7dad6de3d_0_1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2f7dad6de3d_0_197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g2f7dad6de3d_0_197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58" name="Google Shape;458;g2f7dad6de3d_0_19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g2f7dad6de3d_0_19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g2f7dad6de3d_0_197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2f7dad6de3d_0_198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g2f7dad6de3d_0_198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64" name="Google Shape;464;g2f7dad6de3d_0_198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g2f7dad6de3d_0_198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g2f7dad6de3d_0_198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2f7dad6de3d_0_198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g2f7dad6de3d_0_198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470" name="Google Shape;470;g2f7dad6de3d_0_198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g2f7dad6de3d_0_198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g2f7dad6de3d_0_198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g2f7dad6de3d_0_199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75" name="Google Shape;475;g2f7dad6de3d_0_199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g2f7dad6de3d_0_199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g2f7dad6de3d_0_199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g2f7dad6de3d_0_199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g2f7dad6de3d_0_199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1" name="Google Shape;481;g2f7dad6de3d_0_199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g2f7dad6de3d_0_199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g2f7dad6de3d_0_199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g2f7dad6de3d_0_199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g2f7dad6de3d_0_200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87" name="Google Shape;487;g2f7dad6de3d_0_200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g2f7dad6de3d_0_200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g2f7dad6de3d_0_200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g2f7dad6de3d_0_200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g2f7dad6de3d_0_201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3" name="Google Shape;493;g2f7dad6de3d_0_201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g2f7dad6de3d_0_201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g2f7dad6de3d_0_201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g2f7dad6de3d_0_201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g2f7dad6de3d_0_201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499" name="Google Shape;499;g2f7dad6de3d_0_201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g2f7dad6de3d_0_201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g2f7dad6de3d_0_201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g2f7dad6de3d_0_201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f7dad6de3d_0_202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g2f7dad6de3d_0_202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g2f7dad6de3d_0_202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g2f7dad6de3d_0_202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g2f7dad6de3d_0_20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f7dad6de3d_0_202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g2f7dad6de3d_0_202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g2f7dad6de3d_0_202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g2f7dad6de3d_0_202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g2f7dad6de3d_0_20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7dad6de3d_0_158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g2f7dad6de3d_0_158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2f7dad6de3d_0_158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2f7dad6de3d_0_158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g2f7dad6de3d_0_158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g2f7dad6de3d_0_1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f7dad6de3d_0_203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g2f7dad6de3d_0_203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g2f7dad6de3d_0_203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g2f7dad6de3d_0_203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g2f7dad6de3d_0_20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f7dad6de3d_0_204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g2f7dad6de3d_0_204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g2f7dad6de3d_0_204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g2f7dad6de3d_0_204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g2f7dad6de3d_0_20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f7dad6de3d_0_204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g2f7dad6de3d_0_204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g2f7dad6de3d_0_204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g2f7dad6de3d_0_204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g2f7dad6de3d_0_20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f7dad6de3d_0_205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g2f7dad6de3d_0_205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f7dad6de3d_0_205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2f7dad6de3d_0_205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f7dad6de3d_0_205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2f7dad6de3d_0_205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f7dad6de3d_0_206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g2f7dad6de3d_0_206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f7dad6de3d_0_206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2f7dad6de3d_0_206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f7dad6de3d_0_206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g2f7dad6de3d_0_206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g2f7dad6de3d_0_206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2f7dad6de3d_0_207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g2f7dad6de3d_0_207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g2f7dad6de3d_0_207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g2f7dad6de3d_0_207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g2f7dad6de3d_0_207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g2f7dad6de3d_0_207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g2f7dad6de3d_0_207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g2f7dad6de3d_0_207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f7dad6de3d_0_159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2f7dad6de3d_0_159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g2f7dad6de3d_0_159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g2f7dad6de3d_0_159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g2f7dad6de3d_0_159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g2f7dad6de3d_0_15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2f7dad6de3d_0_208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2f7dad6de3d_0_208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g2f7dad6de3d_0_208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g2f7dad6de3d_0_208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g2f7dad6de3d_0_208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g2f7dad6de3d_0_208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2f7dad6de3d_0_208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2f7dad6de3d_0_208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g2f7dad6de3d_0_208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g2f7dad6de3d_0_208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2f7dad6de3d_0_208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g2f7dad6de3d_0_208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2f7dad6de3d_0_208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g2f7dad6de3d_0_208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g2f7dad6de3d_0_208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g2f7dad6de3d_0_208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g2f7dad6de3d_0_208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g2f7dad6de3d_0_208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g2f7dad6de3d_0_210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583" name="Google Shape;583;g2f7dad6de3d_0_210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g2f7dad6de3d_0_210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g2f7dad6de3d_0_210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g2f7dad6de3d_0_210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g2f7dad6de3d_0_210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g2f7dad6de3d_0_210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g2f7dad6de3d_0_210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g2f7dad6de3d_0_210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g2f7dad6de3d_0_210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g2f7dad6de3d_0_210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g2f7dad6de3d_0_210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g2f7dad6de3d_0_210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g2f7dad6de3d_0_210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g2f7dad6de3d_0_210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g2f7dad6de3d_0_210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g2f7dad6de3d_0_211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600" name="Google Shape;600;g2f7dad6de3d_0_211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g2f7dad6de3d_0_211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g2f7dad6de3d_0_211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g2f7dad6de3d_0_2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g2f7dad6de3d_0_211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g2f7dad6de3d_0_211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g2f7dad6de3d_0_211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g2f7dad6de3d_0_211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g2f7dad6de3d_0_211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g2f7dad6de3d_0_211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g2f7dad6de3d_0_211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g2f7dad6de3d_0_211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g2f7dad6de3d_0_211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g2f7dad6de3d_0_211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g2f7dad6de3d_0_211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2f7dad6de3d_0_213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g2f7dad6de3d_0_213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g2f7dad6de3d_0_213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g2f7dad6de3d_0_213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g2f7dad6de3d_0_213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g2f7dad6de3d_0_213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g2f7dad6de3d_0_213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g2f7dad6de3d_0_213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g2f7dad6de3d_0_213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g2f7dad6de3d_0_213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g2f7dad6de3d_0_213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g2f7dad6de3d_0_213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g2f7dad6de3d_0_213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g2f7dad6de3d_0_213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g2f7dad6de3d_0_213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g2f7dad6de3d_0_213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g2f7dad6de3d_0_213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g2f7dad6de3d_0_213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g2f7dad6de3d_0_213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g2f7dad6de3d_0_213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g2f7dad6de3d_0_213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g2f7dad6de3d_0_213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g2f7dad6de3d_0_213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g2f7dad6de3d_0_213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g2f7dad6de3d_0_213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g2f7dad6de3d_0_213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g2f7dad6de3d_0_213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2f7dad6de3d_0_216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g2f7dad6de3d_0_216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g2f7dad6de3d_0_216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g2f7dad6de3d_0_216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g2f7dad6de3d_0_216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g2f7dad6de3d_0_216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g2f7dad6de3d_0_216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g2f7dad6de3d_0_216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g2f7dad6de3d_0_216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g2f7dad6de3d_0_216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g2f7dad6de3d_0_216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g2f7dad6de3d_0_216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g2f7dad6de3d_0_216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g2f7dad6de3d_0_216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g2f7dad6de3d_0_216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g2f7dad6de3d_0_216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g2f7dad6de3d_0_216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g2f7dad6de3d_0_216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g2f7dad6de3d_0_216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g2f7dad6de3d_0_216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g2f7dad6de3d_0_216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g2f7dad6de3d_0_216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g2f7dad6de3d_0_216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g2f7dad6de3d_0_216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f7dad6de3d_0_218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g2f7dad6de3d_0_218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g2f7dad6de3d_0_218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g2f7dad6de3d_0_218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g2f7dad6de3d_0_218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g2f7dad6de3d_0_218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g2f7dad6de3d_0_218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g2f7dad6de3d_0_218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g2f7dad6de3d_0_218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g2f7dad6de3d_0_218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g2f7dad6de3d_0_218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g2f7dad6de3d_0_218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g2f7dad6de3d_0_218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g2f7dad6de3d_0_218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g2f7dad6de3d_0_218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g2f7dad6de3d_0_218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g2f7dad6de3d_0_218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g2f7dad6de3d_0_218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g2f7dad6de3d_0_218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g2f7dad6de3d_0_218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f7dad6de3d_0_221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g2f7dad6de3d_0_221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g2f7dad6de3d_0_221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g2f7dad6de3d_0_221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g2f7dad6de3d_0_221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g2f7dad6de3d_0_221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g2f7dad6de3d_0_221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g2f7dad6de3d_0_221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g2f7dad6de3d_0_221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g2f7dad6de3d_0_221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g2f7dad6de3d_0_221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g2f7dad6de3d_0_221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g2f7dad6de3d_0_221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g2f7dad6de3d_0_221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g2f7dad6de3d_0_221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g2f7dad6de3d_0_221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g2f7dad6de3d_0_221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g2f7dad6de3d_0_221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g2f7dad6de3d_0_221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g2f7dad6de3d_0_221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g2f7dad6de3d_0_221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g2f7dad6de3d_0_221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g2f7dad6de3d_0_221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g2f7dad6de3d_0_221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g2f7dad6de3d_0_221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g2f7dad6de3d_0_221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2f7dad6de3d_0_22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g2f7dad6de3d_0_22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g2f7dad6de3d_0_224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g2f7dad6de3d_0_224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g2f7dad6de3d_0_224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g2f7dad6de3d_0_224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g2f7dad6de3d_0_224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g2f7dad6de3d_0_224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g2f7dad6de3d_0_224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g2f7dad6de3d_0_224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g2f7dad6de3d_0_224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g2f7dad6de3d_0_224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g2f7dad6de3d_0_224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g2f7dad6de3d_0_224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g2f7dad6de3d_0_224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g2f7dad6de3d_0_224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g2f7dad6de3d_0_224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g2f7dad6de3d_0_224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g2f7dad6de3d_0_224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g2f7dad6de3d_0_224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g2f7dad6de3d_0_224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g2f7dad6de3d_0_224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g2f7dad6de3d_0_224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g2f7dad6de3d_0_224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g2f7dad6de3d_0_224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g2f7dad6de3d_0_224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g2f7dad6de3d_0_224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g2f7dad6de3d_0_224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g2f7dad6de3d_0_224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g2f7dad6de3d_0_224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g2f7dad6de3d_0_224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g2f7dad6de3d_0_224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2f7dad6de3d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f7dad6de3d_0_160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g2f7dad6de3d_0_160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f7dad6de3d_0_160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g2f7dad6de3d_0_160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g2f7dad6de3d_0_160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g2f7dad6de3d_0_16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2f7dad6de3d_0_228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g2f7dad6de3d_0_228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g2f7dad6de3d_0_228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g2f7dad6de3d_0_228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g2f7dad6de3d_0_228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g2f7dad6de3d_0_228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g2f7dad6de3d_0_228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g2f7dad6de3d_0_228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g2f7dad6de3d_0_228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g2f7dad6de3d_0_228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2f7dad6de3d_0_229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g2f7dad6de3d_0_229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g2f7dad6de3d_0_229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g2f7dad6de3d_0_229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g2f7dad6de3d_0_229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g2f7dad6de3d_0_229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g2f7dad6de3d_0_229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g2f7dad6de3d_0_22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g2f7dad6de3d_0_229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f7dad6de3d_0_230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g2f7dad6de3d_0_230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g2f7dad6de3d_0_230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g2f7dad6de3d_0_230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g2f7dad6de3d_0_230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g2f7dad6de3d_0_230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g2f7dad6de3d_0_23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g2f7dad6de3d_0_230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2f7dad6de3d_0_231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g2f7dad6de3d_0_231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g2f7dad6de3d_0_231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g2f7dad6de3d_0_23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g2f7dad6de3d_0_23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g2f7dad6de3d_0_231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g2f7dad6de3d_0_231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g2f7dad6de3d_0_23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g2f7dad6de3d_0_231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2f7dad6de3d_0_232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g2f7dad6de3d_0_23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g2f7dad6de3d_0_232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g2f7dad6de3d_0_232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g2f7dad6de3d_0_2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g2f7dad6de3d_0_2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g2f7dad6de3d_0_232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g2f7dad6de3d_0_232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2f7dad6de3d_0_232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g2f7dad6de3d_0_232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g2f7dad6de3d_0_232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g2f7dad6de3d_0_232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g2f7dad6de3d_0_232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g2f7dad6de3d_0_232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g2f7dad6de3d_0_23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g2f7dad6de3d_0_23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g2f7dad6de3d_0_232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g2f7dad6de3d_0_232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g2f7dad6de3d_0_232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g2f7dad6de3d_0_232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g2f7dad6de3d_0_232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g2f7dad6de3d_0_232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g2f7dad6de3d_0_234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g2f7dad6de3d_0_234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g2f7dad6de3d_0_234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g2f7dad6de3d_0_234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g2f7dad6de3d_0_234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g2f7dad6de3d_0_234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g2f7dad6de3d_0_234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g2f7dad6de3d_0_234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g2f7dad6de3d_0_234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g2f7dad6de3d_0_234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g2f7dad6de3d_0_234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g2f7dad6de3d_0_234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g2f7dad6de3d_0_234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g2f7dad6de3d_0_234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g2f7dad6de3d_0_234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g2f7dad6de3d_0_236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g2f7dad6de3d_0_2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g2f7dad6de3d_0_2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g2f7dad6de3d_0_236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g2f7dad6de3d_0_236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g2f7dad6de3d_0_236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g2f7dad6de3d_0_236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g2f7dad6de3d_0_236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g2f7dad6de3d_0_236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g2f7dad6de3d_0_236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g2f7dad6de3d_0_236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g2f7dad6de3d_0_236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g2f7dad6de3d_0_236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g2f7dad6de3d_0_236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g2f7dad6de3d_0_236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g2f7dad6de3d_0_236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g2f7dad6de3d_0_236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g2f7dad6de3d_0_236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g2f7dad6de3d_0_237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g2f7dad6de3d_0_237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g2f7dad6de3d_0_237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g2f7dad6de3d_0_237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g2f7dad6de3d_0_237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g2f7dad6de3d_0_237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g2f7dad6de3d_0_237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g2f7dad6de3d_0_237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g2f7dad6de3d_0_237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g2f7dad6de3d_0_237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g2f7dad6de3d_0_237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g2f7dad6de3d_0_237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g2f7dad6de3d_0_237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2f7dad6de3d_0_239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g2f7dad6de3d_0_239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g2f7dad6de3d_0_239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g2f7dad6de3d_0_239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2f7dad6de3d_0_239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2f7dad6de3d_0_239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g2f7dad6de3d_0_239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g2f7dad6de3d_0_239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g2f7dad6de3d_0_239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g2f7dad6de3d_0_239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g2f7dad6de3d_0_239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f7dad6de3d_0_152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g2f7dad6de3d_0_152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2f7dad6de3d_0_152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g2f7dad6de3d_0_152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g2f7dad6de3d_0_152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le-storytelling-pour-les-femmes/entrer-en-action?trk=learnermappingfile" TargetMode="External"/><Relationship Id="rId22" Type="http://schemas.openxmlformats.org/officeDocument/2006/relationships/hyperlink" Target="https://www.linkedin.com/learning/ecouter-efficacement-24607212/prendre-conscience-des-biais-qui-reduisent-l-ecoute?trk=learnermappingfile" TargetMode="External"/><Relationship Id="rId21" Type="http://schemas.openxmlformats.org/officeDocument/2006/relationships/hyperlink" Target="https://www.linkedin.com/learning/les-habitudes-menant-a-la-reussite/transformer-ses-peurs?trk=learnermappingfile" TargetMode="External"/><Relationship Id="rId24" Type="http://schemas.openxmlformats.org/officeDocument/2006/relationships/hyperlink" Target="https://www.linkedin.com/learning/le-leadership-inclusif/etre-un-leader-implique-et-engage?trk=learnermappingfile" TargetMode="External"/><Relationship Id="rId23" Type="http://schemas.openxmlformats.org/officeDocument/2006/relationships/hyperlink" Target="https://www.linkedin.com/learning/adopter-une-approche-inclusive/avoir-du-courage-les-pratiques-liees-a-une-approche-inclusive?trk=learnermappingfile" TargetMode="External"/><Relationship Id="rId11" Type="http://schemas.openxmlformats.org/officeDocument/2006/relationships/hyperlink" Target="https://www.linkedin.com/learning/astuces-nano-pour-une-repartie-percutante/savoir-reagir-face-a-des-remarques-sexistes?trk=learnermappingfile" TargetMode="External"/><Relationship Id="rId10" Type="http://schemas.openxmlformats.org/officeDocument/2006/relationships/hyperlink" Target="https://www.linkedin.com/learning/mixite-et-carriere-au-feminin/evaluer-les-atouts-et-les-freins-de-la-mixite-en-entreprise?trk=learnermappingfile" TargetMode="External"/><Relationship Id="rId13" Type="http://schemas.openxmlformats.org/officeDocument/2006/relationships/hyperlink" Target="https://www.linkedin.com/learning/faire-entendre-sa-voix-et-s-engager-pour-les-groupes-sous-representes/reagir-face-aux-micro-agressions?trk=learnermappingfile" TargetMode="External"/><Relationship Id="rId12" Type="http://schemas.openxmlformats.org/officeDocument/2006/relationships/hyperlink" Target="https://www.linkedin.com/learning/denoncer-les-discriminations-au-travail/definir-les-prejuges-sexistes?trk=learnermappingfile" TargetMode="External"/><Relationship Id="rId15" Type="http://schemas.openxmlformats.org/officeDocument/2006/relationships/hyperlink" Target="https://www.linkedin.com/learning/faire-de-la-diversite-un-levier-de-reussite-pour-l-entreprise/positionner-la-gestion-de-la-diversite-au-niveau-de-la-strategie-d-entreprise?trk=learnermappingfile" TargetMode="External"/><Relationship Id="rId14" Type="http://schemas.openxmlformats.org/officeDocument/2006/relationships/hyperlink" Target="https://www.linkedin.com/learning/strategies-de-leadership-pour-les-femmes/mettre-en-place-mentorat-et-parrainage-entre-hommes-et-femmes?trk=learnermappingfile" TargetMode="External"/><Relationship Id="rId17" Type="http://schemas.openxmlformats.org/officeDocument/2006/relationships/hyperlink" Target="https://www.linkedin.com/learning/negocier-son-salaire-en-tant-que-femme/echanger-avec-son-imposteur-interieur?trk=learnermappingfile" TargetMode="External"/><Relationship Id="rId16" Type="http://schemas.openxmlformats.org/officeDocument/2006/relationships/hyperlink" Target="https://www.linkedin.com/learning/mixite-et-carriere-au-feminin/comprendre-les-specificites-des-carrieres-au-feminin?trk=learnermappingfile" TargetMode="External"/><Relationship Id="rId19" Type="http://schemas.openxmlformats.org/officeDocument/2006/relationships/hyperlink" Target="https://www.linkedin.com/learning/recruter-en-pensant-a-la-diversite/2485178?trk=learnermappingfile" TargetMode="External"/><Relationship Id="rId18" Type="http://schemas.openxmlformats.org/officeDocument/2006/relationships/hyperlink" Target="https://www.linkedin.com/learning/defi-pour-les-femmes-21-jours-pour-booster-son-pouvoir/decouvrir-le-pouvoir-qui-vient-de-l-interieur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10-mythes-sur-la-diversite-et-l-inclusion-au-travail/expliquer-la-difference-hommes-femmes-au-travail-grace-a-la-genetique" TargetMode="External"/><Relationship Id="rId9" Type="http://schemas.openxmlformats.org/officeDocument/2006/relationships/hyperlink" Target="https://www.linkedin.com/learning/creer-une-culture-de-collaboration-en-equipe-grace-a-l-ia-generative/encourager-la-diversite-et-des-pratiques-inclusives?trk=learnermappingfile" TargetMode="External"/><Relationship Id="rId5" Type="http://schemas.openxmlformats.org/officeDocument/2006/relationships/hyperlink" Target="https://www.linkedin.com/learning/10-mythes-sur-la-diversite-et-l-inclusion-au-travail/expliquer-la-difference-hommes-femmes-au-travail-grace-a-la-genetique" TargetMode="External"/><Relationship Id="rId6" Type="http://schemas.openxmlformats.org/officeDocument/2006/relationships/hyperlink" Target="https://www.linkedin.com/learning/faire-entendre-sa-voix-et-s-engager-pour-les-groupes-sous-representes/promouvoir-les-differences-au-service-de-l-interet-general-de-l-organisation?trk=learnermappingfile" TargetMode="External"/><Relationship Id="rId7" Type="http://schemas.openxmlformats.org/officeDocument/2006/relationships/hyperlink" Target="https://www.linkedin.com/learning/fixer-des-limites-dans-vos-relations-professionnelles/reagir-aux-comportements-hostiles?trk=learnermappingfile" TargetMode="External"/><Relationship Id="rId8" Type="http://schemas.openxmlformats.org/officeDocument/2006/relationships/hyperlink" Target="https://www.linkedin.com/learning/propulser-sa-carriere-au-feminin/abandonner-la-posture-de-mme-parfaite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7dad6de3d_0_15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7dad6de3d_0_152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7dad6de3d_0_1520"/>
          <p:cNvSpPr txBox="1"/>
          <p:nvPr/>
        </p:nvSpPr>
        <p:spPr>
          <a:xfrm>
            <a:off x="755175" y="546650"/>
            <a:ext cx="174084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5700">
                <a:solidFill>
                  <a:schemeClr val="dk1"/>
                </a:solidFill>
              </a:rPr>
              <a:t>Journée internationale de la femme 2025</a:t>
            </a:r>
            <a:endParaRPr b="0" i="0" sz="5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3100">
                <a:solidFill>
                  <a:schemeClr val="accent6"/>
                </a:solidFill>
              </a:rPr>
              <a:t>Accélérer l'action » Collectivement, nous pouvons accélérer l'action en faveur de l'égalité des sexes et des opportunités.</a:t>
            </a:r>
            <a:endParaRPr b="0" i="0" sz="31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7dad6de3d_0_152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{1C933CA8-0F97-4A9D-9812-D0417EE7A1AE}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Lundi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Mardi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Mercredi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Jeudi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Vendredi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Jour 1</a:t>
                      </a:r>
                      <a:endParaRPr sz="20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Expliquer la différence hommes-femmes au travail grâce à la génétiqu</a:t>
                      </a:r>
                      <a:r>
                        <a:rPr lang="en-US" sz="1000" u="sng">
                          <a:solidFill>
                            <a:schemeClr val="hlink"/>
                          </a:solidFill>
                          <a:hlinkClick r:id="rId5"/>
                        </a:rPr>
                        <a:t>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Promouvoir les différences au service de l'intérêt général de l'organisation</a:t>
                      </a:r>
                      <a:endParaRPr sz="1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1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57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Réagir aux comportements hostiles</a:t>
                      </a:r>
                      <a:endParaRPr sz="3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</a:t>
                      </a:r>
                      <a:r>
                        <a:rPr lang="en-US" sz="2000" u="none" cap="none" strike="noStrike"/>
                        <a:t>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Abandonner la posture de Mme Parfaite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26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Encourager la diversité et des pratiques inclusives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09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Évaluer les atouts et les freins de la mixité en entreprise</a:t>
                      </a:r>
                      <a:endParaRPr sz="3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48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Savoir réagir face à des remarques sexistes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1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26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Définir les préjugés sexistes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1</a:t>
                      </a:r>
                      <a:r>
                        <a:rPr lang="en-US" sz="2000" u="none" cap="none" strike="noStrike"/>
                        <a:t>m 2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Réagir face aux micro-agressions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1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</a:t>
                      </a:r>
                      <a:r>
                        <a:rPr lang="en-US" sz="2000" u="none" cap="none" strike="noStrike"/>
                        <a:t>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Mettre en place mentorat et parrainage entre hommes et femmes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49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Positionner la gestion de la diversité au niveau de la stratégie d'entreprise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</a:t>
                      </a:r>
                      <a:r>
                        <a:rPr lang="en-US" sz="2000"/>
                        <a:t>25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Comprendre les spécificités des carrières au féminin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52s)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Échanger avec son imposteur intérieur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59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Découvrir le pouvoir qui vient de l'intérieur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4</a:t>
                      </a:r>
                      <a:r>
                        <a:rPr lang="en-US" sz="2000" u="none" cap="none" strike="noStrike"/>
                        <a:t>m 30s)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Comprendre les préoccupations de son groupe cible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49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Entrer en action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5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41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Transformer ses peurs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(3m </a:t>
                      </a:r>
                      <a:r>
                        <a:rPr lang="en-US" sz="2000"/>
                        <a:t>32</a:t>
                      </a:r>
                      <a:r>
                        <a:rPr lang="en-US" sz="2000" u="none" cap="none" strike="noStrike"/>
                        <a:t>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Prendre conscience des biais qui réduisent l'écoute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2</a:t>
                      </a:r>
                      <a:r>
                        <a:rPr lang="en-US" sz="2000" u="none" cap="none" strike="noStrike"/>
                        <a:t>m </a:t>
                      </a:r>
                      <a:r>
                        <a:rPr lang="en-US" sz="2000"/>
                        <a:t>51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Avoir du courage : les pratiques liées à une approche inclusive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(2m </a:t>
                      </a:r>
                      <a:r>
                        <a:rPr lang="en-US" sz="2000"/>
                        <a:t>28</a:t>
                      </a:r>
                      <a:r>
                        <a:rPr lang="en-US" sz="2000" u="none" cap="none" strike="noStrike"/>
                        <a:t>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Jour </a:t>
                      </a:r>
                      <a:r>
                        <a:rPr b="1" i="0" lang="en-US" sz="2000" u="none" cap="none" strike="noStrike"/>
                        <a:t>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4"/>
                        </a:rPr>
                        <a:t>Être un leader impliqué et engagé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/>
                        <a:t>(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m 4</a:t>
                      </a:r>
                      <a:r>
                        <a:rPr lang="en-US" sz="2000"/>
                        <a:t>3</a:t>
                      </a:r>
                      <a:r>
                        <a:rPr lang="en-US" sz="2000" u="none" cap="none" strike="noStrike"/>
                        <a:t>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