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gYBGYrgR5zb0x7phFA4Xc5yOF49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642BF17-2CC7-4F64-9388-791F35549D3A}">
  <a:tblStyle styleId="{2642BF17-2CC7-4F64-9388-791F35549D3A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1011b29fb52_0_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1011b29fb52_0_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1011b29fb52_0_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3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7843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grundlagen-der-nachhaltigkeit-kernkonzepte/nature-positive-positiven-einfluss-auf-die-natur-nehmen?trk=learnermappingfile" TargetMode="External"/><Relationship Id="rId22" Type="http://schemas.openxmlformats.org/officeDocument/2006/relationships/hyperlink" Target="https://www.linkedin.com/learning/grune-kompetenzen-fur-eine-umweltfreundlichere-wirtschaft/grune-kompetenzen-nutzen-unternehmen?trk=learnermappingfile" TargetMode="External"/><Relationship Id="rId21" Type="http://schemas.openxmlformats.org/officeDocument/2006/relationships/hyperlink" Target="https://www.linkedin.com/learning/nachhaltiges-design/nachhaltigkeit-im-produktdesign?trk=learnermappingfile" TargetMode="External"/><Relationship Id="rId24" Type="http://schemas.openxmlformats.org/officeDocument/2006/relationships/image" Target="../media/image11.png"/><Relationship Id="rId23" Type="http://schemas.openxmlformats.org/officeDocument/2006/relationships/hyperlink" Target="https://www.linkedin.com/learning/grune-kompetenzen-fur-eine-umweltfreundlichere-wirtschaft/grune-kompetenzen-nutzen-arbeitskrafte?trk=learnermappingfile" TargetMode="External"/><Relationship Id="rId11" Type="http://schemas.openxmlformats.org/officeDocument/2006/relationships/hyperlink" Target="https://www.linkedin.com/learning/wie-technologie-nachhaltigkeit-vorantreibt/mit-iot-eine-nachhaltigere-zukunft-gestalten?trk=learnermappingfile" TargetMode="External"/><Relationship Id="rId10" Type="http://schemas.openxmlformats.org/officeDocument/2006/relationships/hyperlink" Target="https://www.linkedin.com/learning/kreislaufwirtschaft-grundsatze-und-instrumente-fur-mehr-nachhaltigkeit/recycle?trk=learnermappingfile" TargetMode="External"/><Relationship Id="rId13" Type="http://schemas.openxmlformats.org/officeDocument/2006/relationships/hyperlink" Target="https://www.linkedin.com/learning/wie-technologie-nachhaltigkeit-vorantreibt/was-ist-saubere-energie?trk=learnermappingfile" TargetMode="External"/><Relationship Id="rId12" Type="http://schemas.openxmlformats.org/officeDocument/2006/relationships/hyperlink" Target="https://www.linkedin.com/learning/wie-technologie-nachhaltigkeit-vorantreibt/die-rolle-von-ki-und-ml-beim-eindammen-der-folgen-des-klimawandels?trk=learnermappingfile" TargetMode="External"/><Relationship Id="rId15" Type="http://schemas.openxmlformats.org/officeDocument/2006/relationships/hyperlink" Target="https://www.linkedin.com/learning/nachhaltigkeit-im-unternehmen-strategien-in-der-praxis-umsetzen/nachhaltige-produkte-und-verantwortungsvollen-konsum-fordern?trk=learnermappingfile" TargetMode="External"/><Relationship Id="rId14" Type="http://schemas.openxmlformats.org/officeDocument/2006/relationships/hyperlink" Target="https://www.linkedin.com/learning/nachhaltigkeit-im-unternehmen-strategien-in-der-praxis-umsetzen/die-konkrete-umsetzung-von-massnahmen-klimaneutrales-wirtschaften?trk=learnermappingfile" TargetMode="External"/><Relationship Id="rId17" Type="http://schemas.openxmlformats.org/officeDocument/2006/relationships/hyperlink" Target="https://www.linkedin.com/learning/nachhaltigkeit-im-unternehmen-strategien-in-der-praxis-umsetzen/integration-in-strategie-und-ziele-des-unternehmens?trk=learnermappingfile" TargetMode="External"/><Relationship Id="rId16" Type="http://schemas.openxmlformats.org/officeDocument/2006/relationships/hyperlink" Target="https://www.linkedin.com/learning/nachhaltigkeit-im-unternehmen-strategien-in-der-praxis-umsetzen/wirtschaftlicher-erfolg-und-nachhaltigkeit?trk=learnermappingfile" TargetMode="External"/><Relationship Id="rId19" Type="http://schemas.openxmlformats.org/officeDocument/2006/relationships/hyperlink" Target="https://www.linkedin.com/learning/kunstliche-intelligenz-und-nachhaltigkeit-eine-einfuhrung/ki-beschleunigt-die-entwicklung-von-nachhaltigkeitslosungen?trk=learnermappingfile" TargetMode="External"/><Relationship Id="rId18" Type="http://schemas.openxmlformats.org/officeDocument/2006/relationships/hyperlink" Target="https://www.linkedin.com/learning/supply-chain-grundlagen/nachhaltigkeit-in-der-supply-chain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hyperlink" Target="https://www.linkedin.com/learning/nachhaltigkeit-als-erfolgsfaktor-csrd-esg-reporting-impact-investment/langfristige-wettbewerbsfahigkeit-durch-nachhaltiges-handeln?trk=learnermappingfile" TargetMode="External"/><Relationship Id="rId9" Type="http://schemas.openxmlformats.org/officeDocument/2006/relationships/hyperlink" Target="https://www.linkedin.com/learning/kreislaufwirtschaft-grundsatze-und-instrumente-fur-mehr-nachhaltigkeit/reuse?trk=learnermappingfile" TargetMode="External"/><Relationship Id="rId5" Type="http://schemas.openxmlformats.org/officeDocument/2006/relationships/hyperlink" Target="https://www.linkedin.com/learning/nachhaltigkeit-im-unternehmen-grundlagen-des-nachhaltigen-wirtschaftens/nachhaltige-entwicklungsziele-und-die-bedeutung-von-nachhaltigkeit?trk=learnermappingfile" TargetMode="External"/><Relationship Id="rId6" Type="http://schemas.openxmlformats.org/officeDocument/2006/relationships/hyperlink" Target="https://www.linkedin.com/learning/nachhaltigkeit-im-unternehmen-grundlagen-des-nachhaltigen-wirtschaftens/unternehmen-zukunftsfahig-machen?trk=learnermappingfile" TargetMode="External"/><Relationship Id="rId7" Type="http://schemas.openxmlformats.org/officeDocument/2006/relationships/hyperlink" Target="https://www.linkedin.com/learning/nachhaltigkeit-im-unternehmen-grundlagen-des-nachhaltigen-wirtschaftens/globale-herausforderungen-losen?trk=learnermappingfile" TargetMode="External"/><Relationship Id="rId8" Type="http://schemas.openxmlformats.org/officeDocument/2006/relationships/hyperlink" Target="https://www.linkedin.com/learning/kreislaufwirtschaft-grundsatze-und-instrumente-fur-mehr-nachhaltigkeit/reduce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1011b29fb52_0_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9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1011b29fb52_0_98"/>
          <p:cNvSpPr txBox="1"/>
          <p:nvPr/>
        </p:nvSpPr>
        <p:spPr>
          <a:xfrm>
            <a:off x="-1003610" y="9656956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1011b29fb52_0_98"/>
          <p:cNvSpPr txBox="1"/>
          <p:nvPr/>
        </p:nvSpPr>
        <p:spPr>
          <a:xfrm>
            <a:off x="755175" y="546650"/>
            <a:ext cx="18301500" cy="19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0" i="0" sz="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0" i="0" sz="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US" sz="4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Nachhaltigkeit am Arbeitsplatz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Erfahren Sie mehr über die Schnittstelle zwischen Nachhaltigkeit und Wirtschaft und wie Sie nachhaltige Praktiken anwenden und positive Veränderungen vorantreiben können.</a:t>
            </a:r>
            <a:endParaRPr b="0" i="0" sz="3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1011b29fb52_0_98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{2642BF17-2CC7-4F64-9388-791F35549D3A}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Montag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Dienstag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Mittwoch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Donnerstag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Freitag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Tag 1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/>
                        </a:rPr>
                        <a:t>Langfristige Wettbewerbsfähigkeit durch nachhaltiges Handeln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11s)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/>
                        </a:rPr>
                        <a:t>Nachhaltige Entwicklungsziele und die Bedeutung von Nachhaltigkeit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44s)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/>
                        </a:rPr>
                        <a:t>Unternehmen zukunftsfähig machen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46s)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7"/>
                        </a:rPr>
                        <a:t>Globale Herausforderungen lösen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31s)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8"/>
                        </a:rPr>
                        <a:t>Reduce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53s)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Reuse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02s)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Recycle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26s)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Mit IoT eine nachhaltige Zukunft gestalten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34s)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Die Rolle von KI und ML beim Eindämmen der Folgen des Klimawandels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53s)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Was ist saubere Energie?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57s)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4"/>
                        </a:rPr>
                        <a:t>Die konkrete Umsetzung von Maßnahmen - klimaneutrales Wirtschaften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(7m 26s)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5"/>
                        </a:rPr>
                        <a:t>Nachhaltige Produkte und verantwortungsvollen Konsum fördern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56s)</a:t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6"/>
                        </a:rPr>
                        <a:t>Wirtschaftlicher Erfolg und Nachhaltigkeit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(5m 16s)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7"/>
                        </a:rPr>
                        <a:t>Integration in Strategie und Ziele des Unternehmens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39s)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8"/>
                        </a:rPr>
                        <a:t>Nachhaltigkeit in der Supply chain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25s)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9"/>
                        </a:rPr>
                        <a:t>KI beschleunigt die Entwicklung von Nachhaltigkeitslösungen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02s)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0"/>
                        </a:rPr>
                        <a:t>Nature Positive - positiven Einfluss auf die die Natur nehmen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14s)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1"/>
                        </a:rPr>
                        <a:t>Nachhaltigkeit im Produktdesign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(5m 24s)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2"/>
                        </a:rPr>
                        <a:t>Grüne Kompetenzen nutzen: Unternehmen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59s)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3"/>
                        </a:rPr>
                        <a:t>Grüne Kompetenzen nutzen: Arbeitskräfte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14s)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1011b29fb52_0_98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20425246" y="1481671"/>
            <a:ext cx="1756824" cy="1318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