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Zj6XpAYJg6cD2+Ysegt84W9W/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64EC0DA-3D91-4229-889A-388C346C5587}">
  <a:tblStyle styleId="{664EC0DA-3D91-4229-889A-388C346C558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1011b29fb52_0_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1011b29fb52_0_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1011b29fb52_0_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sostenibilidad-para-diseno-de-producto-construccion-y-fabricacion/el-plan-de-sostenibilidad-y-la-puesta-en-marcha?trk=learnermappingfile" TargetMode="External"/><Relationship Id="rId22" Type="http://schemas.openxmlformats.org/officeDocument/2006/relationships/hyperlink" Target="https://www.linkedin.com/learning/sostenibilidad-para-diseno-de-producto-construccion-y-fabricacion/establecemos-las-metas-de-sostenibilidad?trk=learnermappingfile" TargetMode="External"/><Relationship Id="rId21" Type="http://schemas.openxmlformats.org/officeDocument/2006/relationships/hyperlink" Target="https://www.linkedin.com/learning/sostenibilidad-para-diseno-de-producto-construccion-y-fabricacion/empezamos-un-programa-de-sostenibilidad-desde-cero-lecciones-aprendidas?trk=learnermappingfile" TargetMode="External"/><Relationship Id="rId23" Type="http://schemas.openxmlformats.org/officeDocument/2006/relationships/hyperlink" Target="https://www.linkedin.com/learning/fundamentos-de-las-cadenas-de-suministro-sostenibles/que-indicadores-de-sostenibilidad-debo-usar-para-evaluar-a-mi-compania?trk=learnermappingfile" TargetMode="External"/><Relationship Id="rId11" Type="http://schemas.openxmlformats.org/officeDocument/2006/relationships/hyperlink" Target="https://www.linkedin.com/learning/introduccion-a-la-ia-y-la-sostenibilidad/la-ia-acelera-el-desarrollo-de-las-soluciones-de-sostenibilidad?trk=learnermappingfile" TargetMode="External"/><Relationship Id="rId10" Type="http://schemas.openxmlformats.org/officeDocument/2006/relationships/hyperlink" Target="https://www.linkedin.com/learning/sostenibilidad-para-diseno-de-producto-construccion-y-fabricacion/la-sostenibilidad-como-prioridad-para-las-empresas?trk=learnermappingfile" TargetMode="External"/><Relationship Id="rId13" Type="http://schemas.openxmlformats.org/officeDocument/2006/relationships/hyperlink" Target="https://www.linkedin.com/learning/la-sostenibilidad-como-oportunidad-de-innovacion/la-sostenibilidad-corporativa?trk=learnermappingfile" TargetMode="External"/><Relationship Id="rId12" Type="http://schemas.openxmlformats.org/officeDocument/2006/relationships/hyperlink" Target="https://www.linkedin.com/learning/como-convertirte-en-agente-de-cambio-y-aliado-de-la-sostenibilidad-en-tu-organizacion/5-ideas-para-mejorar-la-sostenibilidad-de-lo-que-se-come-en-el-trabajo?trk=learnermappingfile" TargetMode="External"/><Relationship Id="rId15" Type="http://schemas.openxmlformats.org/officeDocument/2006/relationships/hyperlink" Target="https://www.linkedin.com/learning/estrategias-de-sostenibilidad/las-empresas-y-la-sostenibilidad?trk=learnermappingfile" TargetMode="External"/><Relationship Id="rId14" Type="http://schemas.openxmlformats.org/officeDocument/2006/relationships/hyperlink" Target="https://www.linkedin.com/learning/fundamentos-de-las-cadenas-de-suministro-sostenibles/la-importancia-de-introducir-la-sostenibilidad-como-parte-de-la-estrategia-empresarial?trk=learnermappingfile" TargetMode="External"/><Relationship Id="rId17" Type="http://schemas.openxmlformats.org/officeDocument/2006/relationships/hyperlink" Target="https://www.linkedin.com/learning/guia-corporativa-a-la-sostenibilidad-y-al-impacto-empresarial-positivo/la-importancia-de-fomentar-y-aplicar-sostenibilidad-dentro-de-la-empresa?trk=learnermappingfile" TargetMode="External"/><Relationship Id="rId16" Type="http://schemas.openxmlformats.org/officeDocument/2006/relationships/hyperlink" Target="https://www.linkedin.com/learning/como-crear-impacto-ejemplos-para-liderar-el-cambio-sostenible/tres-ejemplos-de-liderazgo-de-transformacion-y-sostenibilidad?trk=learnermappingfile" TargetMode="External"/><Relationship Id="rId19" Type="http://schemas.openxmlformats.org/officeDocument/2006/relationships/hyperlink" Target="https://www.linkedin.com/learning/navegar-la-sostenibilidad-ambiental-guia-para-lideres/comunica-internamente-la-tematica-relacionada-con-la-sostenibilidad-y-el-clima?trk=learnermappingfile" TargetMode="External"/><Relationship Id="rId18" Type="http://schemas.openxmlformats.org/officeDocument/2006/relationships/hyperlink" Target="https://www.linkedin.com/learning/introduccion-a-la-ia-y-la-sostenibilidad/las-ventajas-de-la-ia-para-la-sostenibilidad-no-estan-garantizadas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guia-individual-para-la-sostenibilidad-y-el-impacto-social-positivo/que-es-la-sostenibilidad?trk=learnermappingfile" TargetMode="External"/><Relationship Id="rId9" Type="http://schemas.openxmlformats.org/officeDocument/2006/relationships/hyperlink" Target="https://www.linkedin.com/learning/guia-corporativa-a-la-sostenibilidad-y-al-impacto-empresarial-positivo/estrategias-de-sostenibilidad-dentro-de-tu-empresa?trk=learnermappingfile" TargetMode="External"/><Relationship Id="rId5" Type="http://schemas.openxmlformats.org/officeDocument/2006/relationships/hyperlink" Target="https://www.linkedin.com/learning/guia-corporativa-a-la-sostenibilidad-y-al-impacto-empresarial-positivo/entendiendo-los-principios-de-la-sostenibilidad?trk=learnermappingfile" TargetMode="External"/><Relationship Id="rId6" Type="http://schemas.openxmlformats.org/officeDocument/2006/relationships/hyperlink" Target="https://www.linkedin.com/learning/como-crear-impacto-ejemplos-para-liderar-el-cambio-sostenible/la-sostenibilidad-es-urgente-posible-y-rentable?trk=learnermappingfile" TargetMode="External"/><Relationship Id="rId7" Type="http://schemas.openxmlformats.org/officeDocument/2006/relationships/hyperlink" Target="https://www.linkedin.com/learning/como-crear-impacto-ejemplos-para-liderar-el-cambio-sostenible/la-sostenibilidad-empieza-desde-donde-estas?trk=learnermappingfile" TargetMode="External"/><Relationship Id="rId8" Type="http://schemas.openxmlformats.org/officeDocument/2006/relationships/hyperlink" Target="https://www.linkedin.com/learning/guia-corporativa-a-la-sostenibilidad-y-al-impacto-empresarial-positivo/personas-y-sostenibilidad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1011b29fb52_0_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9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1011b29fb52_0_98"/>
          <p:cNvSpPr txBox="1"/>
          <p:nvPr/>
        </p:nvSpPr>
        <p:spPr>
          <a:xfrm>
            <a:off x="-1003610" y="9656956"/>
            <a:ext cx="18473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1011b29fb52_0_98"/>
          <p:cNvSpPr txBox="1"/>
          <p:nvPr/>
        </p:nvSpPr>
        <p:spPr>
          <a:xfrm>
            <a:off x="755175" y="546650"/>
            <a:ext cx="18896100" cy="194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Sostenibilidad en el lugar de trabajo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Aprendamos sobre la intersección entre sostenibilidad y empresa y cómo aplicar prácticas sostenibles e impulsar un cambio positivo.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1011b29fb52_0_98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{664EC0DA-3D91-4229-889A-388C346C5587}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Día 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Qué es la sostenibilidad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52s)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Entendiendo los principios de la sostenibilidad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La sostenibilidad es urgente, posible y rentable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La sostenibilidad empieza desde donde estás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16s)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Personas y sostenibilidad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23s)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Estrategias de sostenibilidad dentro de tu empresa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50s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7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La sostenibilidad como prioridad para las empresas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La IA acelera el desarrollo de las soluciones de sostenibilidad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5 ideas para mejorar la sostenibilidad de lo que se come en el trabajo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24s)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La sostenibilidad corporativa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45s)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La importancia de introducir la sostenibilidad como parte de la estrategia empresarial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40s)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Las empresas y la sostenibilidad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17s)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Tres ejemplos de liderazgo de transformación y sostenibilidad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10s)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La importancia de fomentar y aplicar sostenibilidad dentro de la empresa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14s)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Las ventajas de la IA para la sostenibilidad no están garantizadas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21s)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Comunica internamente la temática relacionada con la sostenibilidad y el clima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(2m 13s)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El plan de sostenibilidad y la puesta en marcha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09s)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Empezamos un programa de sostenibilidad desde cero. Lecciones aprendidas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Establecemos las metas de sostenibilidad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(5m 42s)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Día 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0" i="0" lang="en-US" sz="2000" u="sng" cap="none" strike="noStrike">
                          <a:solidFill>
                            <a:schemeClr val="hlink"/>
                          </a:solidFill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¿Qué indicadores de sostenibilidad debo usar para evaluar a mi compañía?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54s)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