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857" r:id="rId1"/>
    <p:sldMasterId id="2147483858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D0DD8F9-5E17-49EE-8606-9F1358E5E7EA}">
  <a:tblStyle styleId="{4D0DD8F9-5E17-49EE-8606-9F1358E5E7EA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E7"/>
          </a:solidFill>
        </a:fill>
      </a:tcStyle>
    </a:wholeTbl>
    <a:band1H>
      <a:tcTxStyle/>
      <a:tcStyle>
        <a:tcBdr/>
        <a:fill>
          <a:solidFill>
            <a:srgbClr val="CDD4CC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CC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77"/>
    <p:restoredTop sz="94572"/>
  </p:normalViewPr>
  <p:slideViewPr>
    <p:cSldViewPr snapToGrid="0">
      <p:cViewPr>
        <p:scale>
          <a:sx n="200" d="100"/>
          <a:sy n="200" d="100"/>
        </p:scale>
        <p:origin x="2072" y="8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328e3e78918_0_15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3" name="Google Shape;1563;g328e3e78918_0_15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328e3e78918_0_152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6.png"/></Relationships>
</file>

<file path=ppt/slideLayouts/_rels/slideLayout1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2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>
  <p:cSld name="Title Only">
    <p:bg>
      <p:bgPr>
        <a:solidFill>
          <a:srgbClr val="FEFAF5"/>
        </a:solidFill>
        <a:effectLst/>
      </p:bgPr>
    </p:bg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2 topics side by side">
  <p:cSld name="titles 2 topics side by side">
    <p:bg>
      <p:bgPr>
        <a:solidFill>
          <a:schemeClr val="lt1"/>
        </a:solidFill>
        <a:effectLst/>
      </p:bgPr>
    </p:bg>
    <p:spTree>
      <p:nvGrpSpPr>
        <p:cNvPr id="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rot="10800000" flipH="1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rot="10800000" flipH="1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07" name="Google Shape;807;p103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08" name="Google Shape;808;p103"/>
          <p:cNvSpPr txBox="1">
            <a:spLocks noGrp="1"/>
          </p:cNvSpPr>
          <p:nvPr>
            <p:ph type="body" idx="2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09" name="Google Shape;809;p103"/>
          <p:cNvSpPr txBox="1">
            <a:spLocks noGrp="1"/>
          </p:cNvSpPr>
          <p:nvPr>
            <p:ph type="body" idx="3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10" name="Google Shape;810;p103"/>
          <p:cNvSpPr txBox="1">
            <a:spLocks noGrp="1"/>
          </p:cNvSpPr>
          <p:nvPr>
            <p:ph type="body" idx="4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11" name="Google Shape;811;p103"/>
          <p:cNvSpPr txBox="1">
            <a:spLocks noGrp="1"/>
          </p:cNvSpPr>
          <p:nvPr>
            <p:ph type="body" idx="5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s 2 topics side by side">
  <p:cSld name="1_titles 2 topics side by side">
    <p:bg>
      <p:bgPr>
        <a:solidFill>
          <a:schemeClr val="lt1"/>
        </a:solidFill>
        <a:effectLst/>
      </p:bgPr>
    </p:bg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rot="10800000" flipH="1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17" name="Google Shape;817;p104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18" name="Google Shape;818;p104"/>
          <p:cNvSpPr txBox="1">
            <a:spLocks noGrp="1"/>
          </p:cNvSpPr>
          <p:nvPr>
            <p:ph type="body" idx="2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19" name="Google Shape;819;p104"/>
          <p:cNvSpPr txBox="1">
            <a:spLocks noGrp="1"/>
          </p:cNvSpPr>
          <p:nvPr>
            <p:ph type="body" idx="3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>
            <a:spLocks noGrp="1"/>
          </p:cNvSpPr>
          <p:nvPr>
            <p:ph type="pic" idx="4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s 2 topics side by side">
  <p:cSld name="2_titles 2 topics side by side">
    <p:bg>
      <p:bgPr>
        <a:solidFill>
          <a:schemeClr val="lt1"/>
        </a:solidFill>
        <a:effectLst/>
      </p:bgPr>
    </p:bg>
    <p:spTree>
      <p:nvGrpSpPr>
        <p:cNvPr id="1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rot="10800000" flipH="1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26" name="Google Shape;826;p105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27" name="Google Shape;827;p105"/>
          <p:cNvSpPr txBox="1">
            <a:spLocks noGrp="1"/>
          </p:cNvSpPr>
          <p:nvPr>
            <p:ph type="body" idx="2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28" name="Google Shape;828;p105"/>
          <p:cNvSpPr txBox="1">
            <a:spLocks noGrp="1"/>
          </p:cNvSpPr>
          <p:nvPr>
            <p:ph type="body" idx="3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>
            <a:spLocks noGrp="1"/>
          </p:cNvSpPr>
          <p:nvPr>
            <p:ph type="pic" idx="4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s 2 topics side by side">
  <p:cSld name="3_titles 2 topics side by side">
    <p:bg>
      <p:bgPr>
        <a:solidFill>
          <a:schemeClr val="lt1"/>
        </a:solidFill>
        <a:effectLst/>
      </p:bgPr>
    </p:bg>
    <p:spTree>
      <p:nvGrpSpPr>
        <p:cNvPr id="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rot="10800000" flipH="1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36" name="Google Shape;836;p106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37" name="Google Shape;837;p106"/>
          <p:cNvSpPr txBox="1">
            <a:spLocks noGrp="1"/>
          </p:cNvSpPr>
          <p:nvPr>
            <p:ph type="body" idx="2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38" name="Google Shape;838;p106"/>
          <p:cNvSpPr txBox="1">
            <a:spLocks noGrp="1"/>
          </p:cNvSpPr>
          <p:nvPr>
            <p:ph type="body" idx="3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>
            <a:spLocks noGrp="1"/>
          </p:cNvSpPr>
          <p:nvPr>
            <p:ph type="pic" idx="4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s 2 topics side by side">
  <p:cSld name="4_titles 2 topics side by side">
    <p:bg>
      <p:bgPr>
        <a:solidFill>
          <a:schemeClr val="lt1"/>
        </a:solidFill>
        <a:effectLst/>
      </p:bgPr>
    </p:bg>
    <p:spTree>
      <p:nvGrpSpPr>
        <p:cNvPr id="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>
            <a:spLocks noGrp="1"/>
          </p:cNvSpPr>
          <p:nvPr>
            <p:ph type="pic" idx="2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rot="10800000" flipH="1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47" name="Google Shape;847;p107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48" name="Google Shape;848;p107"/>
          <p:cNvSpPr txBox="1">
            <a:spLocks noGrp="1"/>
          </p:cNvSpPr>
          <p:nvPr>
            <p:ph type="body" idx="3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49" name="Google Shape;849;p107"/>
          <p:cNvSpPr txBox="1">
            <a:spLocks noGrp="1"/>
          </p:cNvSpPr>
          <p:nvPr>
            <p:ph type="body" idx="4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topics side by side">
  <p:cSld name="titles 3 topics side by side">
    <p:bg>
      <p:bgPr>
        <a:solidFill>
          <a:schemeClr val="lt1"/>
        </a:solidFill>
        <a:effectLst/>
      </p:bgPr>
    </p:bg>
    <p:spTree>
      <p:nvGrpSpPr>
        <p:cNvPr id="1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rot="10800000" flipH="1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rot="10800000" flipH="1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rot="10800000" flipH="1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58" name="Google Shape;858;p108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59" name="Google Shape;859;p108"/>
          <p:cNvSpPr txBox="1">
            <a:spLocks noGrp="1"/>
          </p:cNvSpPr>
          <p:nvPr>
            <p:ph type="body" idx="2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60" name="Google Shape;860;p108"/>
          <p:cNvSpPr txBox="1">
            <a:spLocks noGrp="1"/>
          </p:cNvSpPr>
          <p:nvPr>
            <p:ph type="body" idx="3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61" name="Google Shape;861;p108"/>
          <p:cNvSpPr txBox="1">
            <a:spLocks noGrp="1"/>
          </p:cNvSpPr>
          <p:nvPr>
            <p:ph type="body" idx="4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62" name="Google Shape;862;p108"/>
          <p:cNvSpPr txBox="1">
            <a:spLocks noGrp="1"/>
          </p:cNvSpPr>
          <p:nvPr>
            <p:ph type="body" idx="5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63" name="Google Shape;863;p108"/>
          <p:cNvSpPr txBox="1">
            <a:spLocks noGrp="1"/>
          </p:cNvSpPr>
          <p:nvPr>
            <p:ph type="body" idx="6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64" name="Google Shape;864;p108"/>
          <p:cNvSpPr txBox="1">
            <a:spLocks noGrp="1"/>
          </p:cNvSpPr>
          <p:nvPr>
            <p:ph type="body" idx="7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4 topics side by side">
  <p:cSld name="titles 4 topics side by side">
    <p:bg>
      <p:bgPr>
        <a:solidFill>
          <a:schemeClr val="lt1"/>
        </a:solidFill>
        <a:effectLst/>
      </p:bgPr>
    </p:bg>
    <p:spTree>
      <p:nvGrpSpPr>
        <p:cNvPr id="1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67" name="Google Shape;867;p109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 b="0" i="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rot="10800000" flipH="1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>
            <a:spLocks noGrp="1"/>
          </p:cNvSpPr>
          <p:nvPr>
            <p:ph type="body" idx="2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74" name="Google Shape;874;p109"/>
          <p:cNvSpPr txBox="1">
            <a:spLocks noGrp="1"/>
          </p:cNvSpPr>
          <p:nvPr>
            <p:ph type="body" idx="3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75" name="Google Shape;875;p109"/>
          <p:cNvSpPr txBox="1">
            <a:spLocks noGrp="1"/>
          </p:cNvSpPr>
          <p:nvPr>
            <p:ph type="body" idx="4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76" name="Google Shape;876;p109"/>
          <p:cNvSpPr txBox="1">
            <a:spLocks noGrp="1"/>
          </p:cNvSpPr>
          <p:nvPr>
            <p:ph type="body" idx="5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77" name="Google Shape;877;p109"/>
          <p:cNvSpPr txBox="1">
            <a:spLocks noGrp="1"/>
          </p:cNvSpPr>
          <p:nvPr>
            <p:ph type="body" idx="6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78" name="Google Shape;878;p109"/>
          <p:cNvSpPr txBox="1">
            <a:spLocks noGrp="1"/>
          </p:cNvSpPr>
          <p:nvPr>
            <p:ph type="body" idx="7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79" name="Google Shape;879;p109"/>
          <p:cNvSpPr txBox="1">
            <a:spLocks noGrp="1"/>
          </p:cNvSpPr>
          <p:nvPr>
            <p:ph type="body" idx="8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80" name="Google Shape;880;p109"/>
          <p:cNvSpPr txBox="1">
            <a:spLocks noGrp="1"/>
          </p:cNvSpPr>
          <p:nvPr>
            <p:ph type="body" idx="9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5 topics side by side">
  <p:cSld name="titles 5 topics side by side">
    <p:bg>
      <p:bgPr>
        <a:solidFill>
          <a:schemeClr val="lt1"/>
        </a:solidFill>
        <a:effectLst/>
      </p:bgPr>
    </p:bg>
    <p:spTree>
      <p:nvGrpSpPr>
        <p:cNvPr id="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84" name="Google Shape;884;p110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85" name="Google Shape;885;p110"/>
          <p:cNvSpPr/>
          <p:nvPr/>
        </p:nvSpPr>
        <p:spPr>
          <a:xfrm rot="10800000" flipH="1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>
            <a:spLocks noGrp="1"/>
          </p:cNvSpPr>
          <p:nvPr>
            <p:ph type="body" idx="2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87" name="Google Shape;887;p110"/>
          <p:cNvSpPr txBox="1">
            <a:spLocks noGrp="1"/>
          </p:cNvSpPr>
          <p:nvPr>
            <p:ph type="body" idx="3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88" name="Google Shape;888;p110"/>
          <p:cNvSpPr/>
          <p:nvPr/>
        </p:nvSpPr>
        <p:spPr>
          <a:xfrm rot="10800000" flipH="1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>
            <a:spLocks noGrp="1"/>
          </p:cNvSpPr>
          <p:nvPr>
            <p:ph type="body" idx="4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90" name="Google Shape;890;p110"/>
          <p:cNvSpPr txBox="1">
            <a:spLocks noGrp="1"/>
          </p:cNvSpPr>
          <p:nvPr>
            <p:ph type="body" idx="5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91" name="Google Shape;891;p110"/>
          <p:cNvSpPr/>
          <p:nvPr/>
        </p:nvSpPr>
        <p:spPr>
          <a:xfrm rot="10800000" flipH="1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>
            <a:spLocks noGrp="1"/>
          </p:cNvSpPr>
          <p:nvPr>
            <p:ph type="body" idx="6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93" name="Google Shape;893;p110"/>
          <p:cNvSpPr txBox="1">
            <a:spLocks noGrp="1"/>
          </p:cNvSpPr>
          <p:nvPr>
            <p:ph type="body" idx="7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94" name="Google Shape;894;p110"/>
          <p:cNvSpPr/>
          <p:nvPr/>
        </p:nvSpPr>
        <p:spPr>
          <a:xfrm rot="10800000" flipH="1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>
            <a:spLocks noGrp="1"/>
          </p:cNvSpPr>
          <p:nvPr>
            <p:ph type="body" idx="8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96" name="Google Shape;896;p110"/>
          <p:cNvSpPr txBox="1">
            <a:spLocks noGrp="1"/>
          </p:cNvSpPr>
          <p:nvPr>
            <p:ph type="body" idx="9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97" name="Google Shape;897;p110"/>
          <p:cNvSpPr/>
          <p:nvPr/>
        </p:nvSpPr>
        <p:spPr>
          <a:xfrm rot="10800000" flipH="1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>
            <a:spLocks noGrp="1"/>
          </p:cNvSpPr>
          <p:nvPr>
            <p:ph type="body" idx="13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99" name="Google Shape;899;p110"/>
          <p:cNvSpPr txBox="1">
            <a:spLocks noGrp="1"/>
          </p:cNvSpPr>
          <p:nvPr>
            <p:ph type="body" idx="14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main thought 2 topics">
  <p:cSld name="titles main thought 2 topics">
    <p:bg>
      <p:bgPr>
        <a:solidFill>
          <a:schemeClr val="lt1"/>
        </a:solidFill>
        <a:effectLst/>
      </p:bgPr>
    </p:bg>
    <p:spTree>
      <p:nvGrpSpPr>
        <p:cNvPr id="1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rot="10800000" flipH="1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rot="10800000" flipH="1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07" name="Google Shape;907;p111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08" name="Google Shape;908;p111"/>
          <p:cNvSpPr txBox="1">
            <a:spLocks noGrp="1"/>
          </p:cNvSpPr>
          <p:nvPr>
            <p:ph type="body" idx="2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25" tIns="17125" rIns="171425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sz="25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09" name="Google Shape;909;p111"/>
          <p:cNvSpPr txBox="1">
            <a:spLocks noGrp="1"/>
          </p:cNvSpPr>
          <p:nvPr>
            <p:ph type="body" idx="3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25" tIns="171425" rIns="171425" bIns="171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10" name="Google Shape;910;p111"/>
          <p:cNvSpPr txBox="1">
            <a:spLocks noGrp="1"/>
          </p:cNvSpPr>
          <p:nvPr>
            <p:ph type="body" idx="4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11" name="Google Shape;911;p111"/>
          <p:cNvSpPr txBox="1">
            <a:spLocks noGrp="1"/>
          </p:cNvSpPr>
          <p:nvPr>
            <p:ph type="body" idx="5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12" name="Google Shape;912;p111"/>
          <p:cNvSpPr txBox="1">
            <a:spLocks noGrp="1"/>
          </p:cNvSpPr>
          <p:nvPr>
            <p:ph type="body" idx="6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13" name="Google Shape;913;p111"/>
          <p:cNvSpPr txBox="1">
            <a:spLocks noGrp="1"/>
          </p:cNvSpPr>
          <p:nvPr>
            <p:ph type="body" idx="7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thought 2 topics">
  <p:cSld name="main thought 2 topics">
    <p:bg>
      <p:bgPr>
        <a:solidFill>
          <a:schemeClr val="lt1"/>
        </a:solidFill>
        <a:effectLst/>
      </p:bgPr>
    </p:bg>
    <p:spTree>
      <p:nvGrpSpPr>
        <p:cNvPr id="1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rot="10800000" flipH="1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rot="10800000" flipH="1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>
            <a:spLocks noGrp="1"/>
          </p:cNvSpPr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25" tIns="17125" rIns="171425" bIns="17125" anchor="t" anchorCtr="0">
            <a:noAutofit/>
          </a:bodyPr>
          <a:lstStyle>
            <a:lvl1pPr marR="0" lv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21" name="Google Shape;921;p112"/>
          <p:cNvSpPr txBox="1">
            <a:spLocks noGrp="1"/>
          </p:cNvSpPr>
          <p:nvPr>
            <p:ph type="body" idx="1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25" tIns="171425" rIns="171425" bIns="17125" anchor="t" anchorCtr="0">
            <a:noAutofit/>
          </a:bodyPr>
          <a:lstStyle>
            <a:lvl1pPr marL="457200" marR="0" lvl="0" indent="-22860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22" name="Google Shape;922;p112"/>
          <p:cNvSpPr txBox="1">
            <a:spLocks noGrp="1"/>
          </p:cNvSpPr>
          <p:nvPr>
            <p:ph type="body" idx="2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23" name="Google Shape;923;p112"/>
          <p:cNvSpPr txBox="1">
            <a:spLocks noGrp="1"/>
          </p:cNvSpPr>
          <p:nvPr>
            <p:ph type="body" idx="3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24" name="Google Shape;924;p112"/>
          <p:cNvSpPr txBox="1">
            <a:spLocks noGrp="1"/>
          </p:cNvSpPr>
          <p:nvPr>
            <p:ph type="body" idx="4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25" name="Google Shape;925;p112"/>
          <p:cNvSpPr txBox="1">
            <a:spLocks noGrp="1"/>
          </p:cNvSpPr>
          <p:nvPr>
            <p:ph type="body" idx="5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111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titles date">
  <p:cSld name="large image titles date">
    <p:bg>
      <p:bgPr>
        <a:solidFill>
          <a:srgbClr val="FEFAF5"/>
        </a:solidFill>
        <a:effectLst/>
      </p:bgPr>
    </p:bg>
    <p:spTree>
      <p:nvGrpSpPr>
        <p:cNvPr id="1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>
            <a:spLocks noGrp="1"/>
          </p:cNvSpPr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28" name="Google Shape;928;p113"/>
          <p:cNvSpPr txBox="1">
            <a:spLocks noGrp="1"/>
          </p:cNvSpPr>
          <p:nvPr>
            <p:ph type="body" idx="1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29" name="Google Shape;929;p113"/>
          <p:cNvSpPr txBox="1">
            <a:spLocks noGrp="1"/>
          </p:cNvSpPr>
          <p:nvPr>
            <p:ph type="body" idx="2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30" name="Google Shape;930;p113"/>
          <p:cNvSpPr>
            <a:spLocks noGrp="1"/>
          </p:cNvSpPr>
          <p:nvPr>
            <p:ph type="pic" idx="3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 4 points">
  <p:cSld name="image title 4 points">
    <p:spTree>
      <p:nvGrpSpPr>
        <p:cNvPr id="1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>
            <a:spLocks noGrp="1"/>
          </p:cNvSpPr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50" tIns="18050" rIns="18050" bIns="18050" anchor="b" anchorCtr="0">
            <a:sp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 b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34" name="Google Shape;934;p114"/>
          <p:cNvSpPr txBox="1">
            <a:spLocks noGrp="1"/>
          </p:cNvSpPr>
          <p:nvPr>
            <p:ph type="body" idx="1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35" name="Google Shape;935;p114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 bullets">
  <p:cSld name="image title bullets">
    <p:spTree>
      <p:nvGrpSpPr>
        <p:cNvPr id="1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>
            <a:spLocks noGrp="1"/>
          </p:cNvSpPr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38" name="Google Shape;938;p115"/>
          <p:cNvSpPr txBox="1">
            <a:spLocks noGrp="1"/>
          </p:cNvSpPr>
          <p:nvPr>
            <p:ph type="body" idx="1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4275" tIns="17125" rIns="34275" bIns="17125" anchor="t" anchorCtr="0">
            <a:normAutofit/>
          </a:bodyPr>
          <a:lstStyle>
            <a:lvl1pPr marL="457200" lvl="0" indent="-36195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sz="21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 b="0" i="0">
                <a:latin typeface="Arial"/>
                <a:ea typeface="Arial"/>
                <a:cs typeface="Arial"/>
                <a:sym typeface="Arial"/>
              </a:defRPr>
            </a:lvl2pPr>
            <a:lvl3pPr marL="1371600" lvl="2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sz="1500" b="0" i="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marL="2286000" lvl="4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39" name="Google Shape;939;p115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s 1">
  <p:cSld name="image titles 1">
    <p:spTree>
      <p:nvGrpSpPr>
        <p:cNvPr id="1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>
            <a:spLocks noGrp="1"/>
          </p:cNvSpPr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42" name="Google Shape;942;p116"/>
          <p:cNvSpPr txBox="1">
            <a:spLocks noGrp="1"/>
          </p:cNvSpPr>
          <p:nvPr>
            <p:ph type="body" idx="1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43" name="Google Shape;943;p116"/>
          <p:cNvSpPr>
            <a:spLocks noGrp="1"/>
          </p:cNvSpPr>
          <p:nvPr>
            <p:ph type="pic" idx="2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title 2">
  <p:cSld name="image title 2">
    <p:spTree>
      <p:nvGrpSpPr>
        <p:cNvPr id="1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>
            <a:spLocks noGrp="1"/>
          </p:cNvSpPr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46" name="Google Shape;946;p117"/>
          <p:cNvSpPr txBox="1">
            <a:spLocks noGrp="1"/>
          </p:cNvSpPr>
          <p:nvPr>
            <p:ph type="body" idx="1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47" name="Google Shape;947;p117"/>
          <p:cNvSpPr>
            <a:spLocks noGrp="1"/>
          </p:cNvSpPr>
          <p:nvPr>
            <p:ph type="pic" idx="2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title 1">
  <p:cSld name="large image title 1">
    <p:spTree>
      <p:nvGrpSpPr>
        <p:cNvPr id="1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>
            <a:spLocks noGrp="1"/>
          </p:cNvSpPr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b" anchorCtr="0">
            <a:no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50" name="Google Shape;950;p118"/>
          <p:cNvSpPr txBox="1">
            <a:spLocks noGrp="1"/>
          </p:cNvSpPr>
          <p:nvPr>
            <p:ph type="body" idx="1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51" name="Google Shape;951;p118"/>
          <p:cNvSpPr>
            <a:spLocks noGrp="1"/>
          </p:cNvSpPr>
          <p:nvPr>
            <p:ph type="pic" idx="2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image title 2">
  <p:cSld name="large image title 2">
    <p:bg>
      <p:bgPr>
        <a:solidFill>
          <a:srgbClr val="FDFAF5"/>
        </a:solidFill>
        <a:effectLst/>
      </p:bgPr>
    </p:bg>
    <p:spTree>
      <p:nvGrpSpPr>
        <p:cNvPr id="1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>
            <a:spLocks noGrp="1"/>
          </p:cNvSpPr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19"/>
          <p:cNvSpPr txBox="1">
            <a:spLocks noGrp="1"/>
          </p:cNvSpPr>
          <p:nvPr>
            <p:ph type="body" idx="1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55" name="Google Shape;955;p119"/>
          <p:cNvSpPr>
            <a:spLocks noGrp="1"/>
          </p:cNvSpPr>
          <p:nvPr>
            <p:ph type="pic" idx="2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 1">
  <p:cSld name="title description image 1">
    <p:spTree>
      <p:nvGrpSpPr>
        <p:cNvPr id="1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>
            <a:spLocks noGrp="1"/>
          </p:cNvSpPr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58" name="Google Shape;958;p120"/>
          <p:cNvSpPr txBox="1">
            <a:spLocks noGrp="1"/>
          </p:cNvSpPr>
          <p:nvPr>
            <p:ph type="body" idx="1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59" name="Google Shape;959;p120"/>
          <p:cNvSpPr>
            <a:spLocks noGrp="1"/>
          </p:cNvSpPr>
          <p:nvPr>
            <p:ph type="pic" idx="2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 2">
  <p:cSld name="title description image 2">
    <p:spTree>
      <p:nvGrpSpPr>
        <p:cNvPr id="1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>
            <a:spLocks noGrp="1"/>
          </p:cNvSpPr>
          <p:nvPr>
            <p:ph type="pic" idx="2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>
            <a:spLocks noGrp="1"/>
          </p:cNvSpPr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63" name="Google Shape;963;p121"/>
          <p:cNvSpPr txBox="1">
            <a:spLocks noGrp="1"/>
          </p:cNvSpPr>
          <p:nvPr>
            <p:ph type="body" idx="1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bg>
      <p:bgPr>
        <a:solidFill>
          <a:srgbClr val="FDFAF5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 collage ">
  <p:cSld name="title description image collage ">
    <p:spTree>
      <p:nvGrpSpPr>
        <p:cNvPr id="1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>
            <a:spLocks noGrp="1"/>
          </p:cNvSpPr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66" name="Google Shape;966;p122"/>
          <p:cNvSpPr txBox="1">
            <a:spLocks noGrp="1"/>
          </p:cNvSpPr>
          <p:nvPr>
            <p:ph type="body" idx="1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67" name="Google Shape;967;p122"/>
          <p:cNvSpPr>
            <a:spLocks noGrp="1"/>
          </p:cNvSpPr>
          <p:nvPr>
            <p:ph type="pic" idx="2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>
            <a:spLocks noGrp="1"/>
          </p:cNvSpPr>
          <p:nvPr>
            <p:ph type="pic" idx="3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>
            <a:spLocks noGrp="1"/>
          </p:cNvSpPr>
          <p:nvPr>
            <p:ph type="pic" idx="4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image collage 1">
  <p:cSld name="titles image collage 1">
    <p:spTree>
      <p:nvGrpSpPr>
        <p:cNvPr id="1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>
            <a:spLocks noGrp="1"/>
          </p:cNvSpPr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73" name="Google Shape;973;p123"/>
          <p:cNvSpPr txBox="1">
            <a:spLocks noGrp="1"/>
          </p:cNvSpPr>
          <p:nvPr>
            <p:ph type="body" idx="1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74" name="Google Shape;974;p123"/>
          <p:cNvSpPr>
            <a:spLocks noGrp="1"/>
          </p:cNvSpPr>
          <p:nvPr>
            <p:ph type="pic" idx="2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>
            <a:spLocks noGrp="1"/>
          </p:cNvSpPr>
          <p:nvPr>
            <p:ph type="pic" idx="3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>
            <a:spLocks noGrp="1"/>
          </p:cNvSpPr>
          <p:nvPr>
            <p:ph type="pic" idx="4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>
            <a:spLocks noGrp="1"/>
          </p:cNvSpPr>
          <p:nvPr>
            <p:ph type="pic" idx="5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>
            <a:spLocks noGrp="1"/>
          </p:cNvSpPr>
          <p:nvPr>
            <p:ph type="pic" idx="6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>
            <a:spLocks noGrp="1"/>
          </p:cNvSpPr>
          <p:nvPr>
            <p:ph type="pic" idx="7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>
            <a:spLocks noGrp="1"/>
          </p:cNvSpPr>
          <p:nvPr>
            <p:ph type="pic" idx="8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>
            <a:spLocks noGrp="1"/>
          </p:cNvSpPr>
          <p:nvPr>
            <p:ph type="pic" idx="9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>
            <a:spLocks noGrp="1"/>
          </p:cNvSpPr>
          <p:nvPr>
            <p:ph type="pic" idx="13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4 images (16:9)">
  <p:cSld name="title description 4 images (16:9)">
    <p:spTree>
      <p:nvGrpSpPr>
        <p:cNvPr id="1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>
            <a:spLocks noGrp="1"/>
          </p:cNvSpPr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85" name="Google Shape;985;p124"/>
          <p:cNvSpPr txBox="1">
            <a:spLocks noGrp="1"/>
          </p:cNvSpPr>
          <p:nvPr>
            <p:ph type="body" idx="1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71425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86" name="Google Shape;986;p124"/>
          <p:cNvSpPr>
            <a:spLocks noGrp="1"/>
          </p:cNvSpPr>
          <p:nvPr>
            <p:ph type="pic" idx="2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7" name="Google Shape;987;p124"/>
          <p:cNvSpPr>
            <a:spLocks noGrp="1"/>
          </p:cNvSpPr>
          <p:nvPr>
            <p:ph type="pic" idx="3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8" name="Google Shape;988;p124"/>
          <p:cNvSpPr>
            <a:spLocks noGrp="1"/>
          </p:cNvSpPr>
          <p:nvPr>
            <p:ph type="pic" idx="4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89" name="Google Shape;989;p124"/>
          <p:cNvSpPr>
            <a:spLocks noGrp="1"/>
          </p:cNvSpPr>
          <p:nvPr>
            <p:ph type="pic" idx="5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description 4 images (vertical)">
  <p:cSld name="1_title description 4 images (vertical)">
    <p:spTree>
      <p:nvGrpSpPr>
        <p:cNvPr id="1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>
            <a:spLocks noGrp="1"/>
          </p:cNvSpPr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92" name="Google Shape;992;p125"/>
          <p:cNvSpPr txBox="1">
            <a:spLocks noGrp="1"/>
          </p:cNvSpPr>
          <p:nvPr>
            <p:ph type="body" idx="1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71425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93" name="Google Shape;993;p125"/>
          <p:cNvSpPr>
            <a:spLocks noGrp="1"/>
          </p:cNvSpPr>
          <p:nvPr>
            <p:ph type="pic" idx="2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94" name="Google Shape;994;p125"/>
          <p:cNvSpPr>
            <a:spLocks noGrp="1"/>
          </p:cNvSpPr>
          <p:nvPr>
            <p:ph type="pic" idx="3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images (1:1)">
  <p:cSld name="title description images (1:1)">
    <p:spTree>
      <p:nvGrpSpPr>
        <p:cNvPr id="1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>
            <a:spLocks noGrp="1"/>
          </p:cNvSpPr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97" name="Google Shape;997;p126"/>
          <p:cNvSpPr txBox="1">
            <a:spLocks noGrp="1"/>
          </p:cNvSpPr>
          <p:nvPr>
            <p:ph type="body" idx="1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71425" bIns="0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98" name="Google Shape;998;p126"/>
          <p:cNvSpPr>
            <a:spLocks noGrp="1"/>
          </p:cNvSpPr>
          <p:nvPr>
            <p:ph type="pic" idx="2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rgbClr val="F1EDE6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1">
  <p:cSld name="title collage 1">
    <p:spTree>
      <p:nvGrpSpPr>
        <p:cNvPr id="1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>
            <a:spLocks noGrp="1"/>
          </p:cNvSpPr>
          <p:nvPr>
            <p:ph type="pic" idx="2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>
            <a:spLocks noGrp="1"/>
          </p:cNvSpPr>
          <p:nvPr>
            <p:ph type="pic" idx="3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2">
  <p:cSld name="title collage 2">
    <p:spTree>
      <p:nvGrpSpPr>
        <p:cNvPr id="1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>
            <a:spLocks noGrp="1"/>
          </p:cNvSpPr>
          <p:nvPr>
            <p:ph type="pic" idx="2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>
            <a:spLocks noGrp="1"/>
          </p:cNvSpPr>
          <p:nvPr>
            <p:ph type="pic" idx="3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3">
  <p:cSld name="title collage 3">
    <p:spTree>
      <p:nvGrpSpPr>
        <p:cNvPr id="1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>
            <a:spLocks noGrp="1"/>
          </p:cNvSpPr>
          <p:nvPr>
            <p:ph type="pic" idx="2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>
            <a:spLocks noGrp="1"/>
          </p:cNvSpPr>
          <p:nvPr>
            <p:ph type="pic" idx="3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collage 4">
  <p:cSld name="title collage 4">
    <p:spTree>
      <p:nvGrpSpPr>
        <p:cNvPr id="1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>
            <a:spLocks noGrp="1"/>
          </p:cNvSpPr>
          <p:nvPr>
            <p:ph type="pic" idx="2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>
            <a:spLocks noGrp="1"/>
          </p:cNvSpPr>
          <p:nvPr>
            <p:ph type="pic" idx="3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ull page image">
  <p:cSld name="full page image">
    <p:spTree>
      <p:nvGrpSpPr>
        <p:cNvPr id="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1">
  <p:cSld name="green_title 1">
    <p:bg>
      <p:bgPr>
        <a:solidFill>
          <a:srgbClr val="FDFAF5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>
            <a:spLocks noGrp="1"/>
          </p:cNvSpPr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15"/>
          <p:cNvSpPr txBox="1">
            <a:spLocks noGrp="1"/>
          </p:cNvSpPr>
          <p:nvPr>
            <p:ph type="body" idx="1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2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full page image 1">
  <p:cSld name="titles on full page image 1">
    <p:spTree>
      <p:nvGrpSpPr>
        <p:cNvPr id="1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>
            <a:spLocks noGrp="1"/>
          </p:cNvSpPr>
          <p:nvPr>
            <p:ph type="pic" idx="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>
            <a:spLocks noGrp="1"/>
          </p:cNvSpPr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016" name="Google Shape;1016;p132"/>
          <p:cNvSpPr txBox="1">
            <a:spLocks noGrp="1"/>
          </p:cNvSpPr>
          <p:nvPr>
            <p:ph type="body" idx="1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full page image 2">
  <p:cSld name="titles on full page image 2">
    <p:spTree>
      <p:nvGrpSpPr>
        <p:cNvPr id="1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>
            <a:spLocks noGrp="1"/>
          </p:cNvSpPr>
          <p:nvPr>
            <p:ph type="pic" idx="2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>
            <a:spLocks noGrp="1"/>
          </p:cNvSpPr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020" name="Google Shape;1020;p133"/>
          <p:cNvSpPr txBox="1">
            <a:spLocks noGrp="1"/>
          </p:cNvSpPr>
          <p:nvPr>
            <p:ph type="body" idx="1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image and insight 1">
  <p:cSld name="titles on image and insight 1">
    <p:bg>
      <p:bgPr>
        <a:solidFill>
          <a:srgbClr val="FEFAF5"/>
        </a:solidFill>
        <a:effectLst/>
      </p:bgPr>
    </p:bg>
    <p:spTree>
      <p:nvGrpSpPr>
        <p:cNvPr id="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>
            <a:spLocks noGrp="1"/>
          </p:cNvSpPr>
          <p:nvPr>
            <p:ph type="pic" idx="2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>
            <a:spLocks noGrp="1"/>
          </p:cNvSpPr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024" name="Google Shape;1024;p134"/>
          <p:cNvSpPr txBox="1">
            <a:spLocks noGrp="1"/>
          </p:cNvSpPr>
          <p:nvPr>
            <p:ph type="body" idx="1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image and insight 2">
  <p:cSld name="titles on image and insight 2">
    <p:bg>
      <p:bgPr>
        <a:solidFill>
          <a:srgbClr val="FEFAF5"/>
        </a:solidFill>
        <a:effectLst/>
      </p:bgPr>
    </p:bg>
    <p:spTree>
      <p:nvGrpSpPr>
        <p:cNvPr id="1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>
            <a:spLocks noGrp="1"/>
          </p:cNvSpPr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028" name="Google Shape;1028;p135"/>
          <p:cNvSpPr txBox="1">
            <a:spLocks noGrp="1"/>
          </p:cNvSpPr>
          <p:nvPr>
            <p:ph type="body" idx="1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 fontScale="92500"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lang="en" sz="36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quare image collage">
  <p:cSld name="square image collage">
    <p:spTree>
      <p:nvGrpSpPr>
        <p:cNvPr id="1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>
            <a:spLocks noGrp="1"/>
          </p:cNvSpPr>
          <p:nvPr>
            <p:ph type="pic" idx="2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>
            <a:spLocks noGrp="1"/>
          </p:cNvSpPr>
          <p:nvPr>
            <p:ph type="pic" idx="3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>
            <a:spLocks noGrp="1"/>
          </p:cNvSpPr>
          <p:nvPr>
            <p:ph type="pic" idx="4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>
            <a:spLocks noGrp="1"/>
          </p:cNvSpPr>
          <p:nvPr>
            <p:ph type="pic" idx="5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>
            <a:spLocks noGrp="1"/>
          </p:cNvSpPr>
          <p:nvPr>
            <p:ph type="pic" idx="6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>
            <a:spLocks noGrp="1"/>
          </p:cNvSpPr>
          <p:nvPr>
            <p:ph type="pic" idx="7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>
            <a:spLocks noGrp="1"/>
          </p:cNvSpPr>
          <p:nvPr>
            <p:ph type="pic" idx="8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>
            <a:spLocks noGrp="1"/>
          </p:cNvSpPr>
          <p:nvPr>
            <p:ph type="pic" idx="9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>
            <a:spLocks noGrp="1"/>
          </p:cNvSpPr>
          <p:nvPr>
            <p:ph type="pic" idx="13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>
            <a:spLocks noGrp="1"/>
          </p:cNvSpPr>
          <p:nvPr>
            <p:ph type="pic" idx="14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>
            <a:spLocks noGrp="1"/>
          </p:cNvSpPr>
          <p:nvPr>
            <p:ph type="pic" idx="15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>
            <a:spLocks noGrp="1"/>
          </p:cNvSpPr>
          <p:nvPr>
            <p:ph type="pic" idx="16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>
            <a:spLocks noGrp="1"/>
          </p:cNvSpPr>
          <p:nvPr>
            <p:ph type="pic" idx="17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>
            <a:spLocks noGrp="1"/>
          </p:cNvSpPr>
          <p:nvPr>
            <p:ph type="pic" idx="18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>
            <a:spLocks noGrp="1"/>
          </p:cNvSpPr>
          <p:nvPr>
            <p:ph type="pic" idx="19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ircle image collage">
  <p:cSld name="circle image collage">
    <p:spTree>
      <p:nvGrpSpPr>
        <p:cNvPr id="1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>
            <a:spLocks noGrp="1"/>
          </p:cNvSpPr>
          <p:nvPr>
            <p:ph type="pic" idx="2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>
            <a:spLocks noGrp="1"/>
          </p:cNvSpPr>
          <p:nvPr>
            <p:ph type="pic" idx="3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>
            <a:spLocks noGrp="1"/>
          </p:cNvSpPr>
          <p:nvPr>
            <p:ph type="pic" idx="4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>
            <a:spLocks noGrp="1"/>
          </p:cNvSpPr>
          <p:nvPr>
            <p:ph type="pic" idx="5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>
            <a:spLocks noGrp="1"/>
          </p:cNvSpPr>
          <p:nvPr>
            <p:ph type="pic" idx="6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>
            <a:spLocks noGrp="1"/>
          </p:cNvSpPr>
          <p:nvPr>
            <p:ph type="pic" idx="7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>
            <a:spLocks noGrp="1"/>
          </p:cNvSpPr>
          <p:nvPr>
            <p:ph type="pic" idx="8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>
            <a:spLocks noGrp="1"/>
          </p:cNvSpPr>
          <p:nvPr>
            <p:ph type="pic" idx="9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>
            <a:spLocks noGrp="1"/>
          </p:cNvSpPr>
          <p:nvPr>
            <p:ph type="pic" idx="13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>
            <a:spLocks noGrp="1"/>
          </p:cNvSpPr>
          <p:nvPr>
            <p:ph type="pic" idx="14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>
            <a:spLocks noGrp="1"/>
          </p:cNvSpPr>
          <p:nvPr>
            <p:ph type="pic" idx="15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>
            <a:spLocks noGrp="1"/>
          </p:cNvSpPr>
          <p:nvPr>
            <p:ph type="pic" idx="16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>
            <a:spLocks noGrp="1"/>
          </p:cNvSpPr>
          <p:nvPr>
            <p:ph type="pic" idx="17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>
            <a:spLocks noGrp="1"/>
          </p:cNvSpPr>
          <p:nvPr>
            <p:ph type="pic" idx="18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>
            <a:spLocks noGrp="1"/>
          </p:cNvSpPr>
          <p:nvPr>
            <p:ph type="pic" idx="19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vertical images">
  <p:cSld name="3 vertical images">
    <p:spTree>
      <p:nvGrpSpPr>
        <p:cNvPr id="1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>
            <a:spLocks noGrp="1"/>
          </p:cNvSpPr>
          <p:nvPr>
            <p:ph type="pic" idx="2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>
            <a:spLocks noGrp="1"/>
          </p:cNvSpPr>
          <p:nvPr>
            <p:ph type="pic" idx="3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>
            <a:spLocks noGrp="1"/>
          </p:cNvSpPr>
          <p:nvPr>
            <p:ph type="pic" idx="4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2 topic side by side">
  <p:cSld name="titles 2 topic side by side">
    <p:bg>
      <p:bgPr>
        <a:solidFill>
          <a:schemeClr val="lt1"/>
        </a:solidFill>
        <a:effectLst/>
      </p:bgPr>
    </p:bg>
    <p:spTree>
      <p:nvGrpSpPr>
        <p:cNvPr id="1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rot="10800000" flipH="1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rot="10800000" flipH="1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>
            <a:spLocks noGrp="1"/>
          </p:cNvSpPr>
          <p:nvPr>
            <p:ph type="body" idx="1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73" name="Google Shape;1073;p139"/>
          <p:cNvSpPr txBox="1">
            <a:spLocks noGrp="1"/>
          </p:cNvSpPr>
          <p:nvPr>
            <p:ph type="body" idx="2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74" name="Google Shape;1074;p139"/>
          <p:cNvSpPr txBox="1">
            <a:spLocks noGrp="1"/>
          </p:cNvSpPr>
          <p:nvPr>
            <p:ph type="body" idx="3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75" name="Google Shape;1075;p139"/>
          <p:cNvSpPr txBox="1">
            <a:spLocks noGrp="1"/>
          </p:cNvSpPr>
          <p:nvPr>
            <p:ph type="body" idx="4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percentages and description">
  <p:cSld name="two percentages and description">
    <p:bg>
      <p:bgPr>
        <a:solidFill>
          <a:srgbClr val="F2EDE6"/>
        </a:solidFill>
        <a:effectLst/>
      </p:bgPr>
    </p:bg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>
            <a:spLocks noGrp="1"/>
          </p:cNvSpPr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079" name="Google Shape;1079;p140"/>
          <p:cNvSpPr txBox="1">
            <a:spLocks noGrp="1"/>
          </p:cNvSpPr>
          <p:nvPr>
            <p:ph type="body" idx="1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75" tIns="17125" rIns="548575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80" name="Google Shape;1080;p140"/>
          <p:cNvSpPr txBox="1">
            <a:spLocks noGrp="1"/>
          </p:cNvSpPr>
          <p:nvPr>
            <p:ph type="body" idx="2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81" name="Google Shape;1081;p140"/>
          <p:cNvSpPr txBox="1">
            <a:spLocks noGrp="1"/>
          </p:cNvSpPr>
          <p:nvPr>
            <p:ph type="body" idx="3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75" tIns="17125" rIns="548575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percentages and descriptions">
  <p:cSld name="three percentages and descriptions">
    <p:bg>
      <p:bgPr>
        <a:solidFill>
          <a:schemeClr val="lt1"/>
        </a:solidFill>
        <a:effectLst/>
      </p:bgPr>
    </p:bg>
    <p:spTree>
      <p:nvGrpSpPr>
        <p:cNvPr id="1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>
            <a:spLocks noGrp="1"/>
          </p:cNvSpPr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084" name="Google Shape;1084;p141"/>
          <p:cNvSpPr txBox="1">
            <a:spLocks noGrp="1"/>
          </p:cNvSpPr>
          <p:nvPr>
            <p:ph type="body" idx="1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85" name="Google Shape;1085;p141"/>
          <p:cNvSpPr txBox="1">
            <a:spLocks noGrp="1"/>
          </p:cNvSpPr>
          <p:nvPr>
            <p:ph type="body" idx="2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86" name="Google Shape;1086;p141"/>
          <p:cNvSpPr txBox="1">
            <a:spLocks noGrp="1"/>
          </p:cNvSpPr>
          <p:nvPr>
            <p:ph type="body" idx="3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87" name="Google Shape;1087;p141"/>
          <p:cNvSpPr txBox="1">
            <a:spLocks noGrp="1"/>
          </p:cNvSpPr>
          <p:nvPr>
            <p:ph type="body" idx="4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88" name="Google Shape;1088;p141"/>
          <p:cNvSpPr txBox="1">
            <a:spLocks noGrp="1"/>
          </p:cNvSpPr>
          <p:nvPr>
            <p:ph type="body" idx="5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1">
  <p:cSld name="amber_title 1">
    <p:bg>
      <p:bgPr>
        <a:solidFill>
          <a:srgbClr val="FDFAF5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>
            <a:spLocks noGrp="1"/>
          </p:cNvSpPr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body" idx="1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16"/>
          <p:cNvSpPr txBox="1">
            <a:spLocks noGrp="1"/>
          </p:cNvSpPr>
          <p:nvPr>
            <p:ph type="body" idx="2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use + effect 1">
  <p:cSld name="cause + effect 1">
    <p:bg>
      <p:bgPr>
        <a:solidFill>
          <a:srgbClr val="FCE2BA"/>
        </a:solidFill>
        <a:effectLst/>
      </p:bgPr>
    </p:bg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>
            <a:spLocks noGrp="1"/>
          </p:cNvSpPr>
          <p:nvPr>
            <p:ph type="body" idx="1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92" name="Google Shape;1092;p142"/>
          <p:cNvSpPr txBox="1">
            <a:spLocks noGrp="1"/>
          </p:cNvSpPr>
          <p:nvPr>
            <p:ph type="body" idx="2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93" name="Google Shape;1093;p142"/>
          <p:cNvSpPr txBox="1">
            <a:spLocks noGrp="1"/>
          </p:cNvSpPr>
          <p:nvPr>
            <p:ph type="body" idx="3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75" tIns="17125" rIns="548575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94" name="Google Shape;1094;p142"/>
          <p:cNvSpPr txBox="1">
            <a:spLocks noGrp="1"/>
          </p:cNvSpPr>
          <p:nvPr>
            <p:ph type="body" idx="4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75" tIns="17125" rIns="548575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use + effect 2">
  <p:cSld name="cause + effect 2">
    <p:bg>
      <p:bgPr>
        <a:solidFill>
          <a:srgbClr val="FCE2BA"/>
        </a:solidFill>
        <a:effectLst/>
      </p:bgPr>
    </p:bg>
    <p:spTree>
      <p:nvGrpSpPr>
        <p:cNvPr id="1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>
            <a:spLocks noGrp="1"/>
          </p:cNvSpPr>
          <p:nvPr>
            <p:ph type="body" idx="1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98" name="Google Shape;1098;p143"/>
          <p:cNvSpPr txBox="1">
            <a:spLocks noGrp="1"/>
          </p:cNvSpPr>
          <p:nvPr>
            <p:ph type="body" idx="2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99" name="Google Shape;1099;p143"/>
          <p:cNvSpPr txBox="1">
            <a:spLocks noGrp="1"/>
          </p:cNvSpPr>
          <p:nvPr>
            <p:ph type="body" idx="3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75" tIns="17125" rIns="548575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00" name="Google Shape;1100;p143"/>
          <p:cNvSpPr txBox="1">
            <a:spLocks noGrp="1"/>
          </p:cNvSpPr>
          <p:nvPr>
            <p:ph type="body" idx="4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548575" tIns="17125" rIns="548575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2 labeled circles">
  <p:cSld name="titles 2 labeled circles">
    <p:bg>
      <p:bgPr>
        <a:solidFill>
          <a:schemeClr val="lt1"/>
        </a:solidFill>
        <a:effectLst/>
      </p:bgPr>
    </p:bg>
    <p:spTree>
      <p:nvGrpSpPr>
        <p:cNvPr id="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03" name="Google Shape;1103;p144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 b="0" i="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04" name="Google Shape;1104;p144"/>
          <p:cNvSpPr txBox="1">
            <a:spLocks noGrp="1"/>
          </p:cNvSpPr>
          <p:nvPr>
            <p:ph type="body" idx="2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05" name="Google Shape;1105;p144"/>
          <p:cNvSpPr txBox="1">
            <a:spLocks noGrp="1"/>
          </p:cNvSpPr>
          <p:nvPr>
            <p:ph type="body" idx="3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06" name="Google Shape;1106;p144"/>
          <p:cNvSpPr/>
          <p:nvPr/>
        </p:nvSpPr>
        <p:spPr>
          <a:xfrm rot="10800000" flipH="1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rot="10800000" flipH="1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circles description">
  <p:cSld name="titles 3 labeled circles description">
    <p:bg>
      <p:bgPr>
        <a:solidFill>
          <a:schemeClr val="lt1"/>
        </a:solidFill>
        <a:effectLst/>
      </p:bgPr>
    </p:bg>
    <p:spTree>
      <p:nvGrpSpPr>
        <p:cNvPr id="1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12" name="Google Shape;1112;p145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13" name="Google Shape;1113;p145"/>
          <p:cNvSpPr txBox="1">
            <a:spLocks noGrp="1"/>
          </p:cNvSpPr>
          <p:nvPr>
            <p:ph type="body" idx="2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14" name="Google Shape;1114;p145"/>
          <p:cNvSpPr txBox="1">
            <a:spLocks noGrp="1"/>
          </p:cNvSpPr>
          <p:nvPr>
            <p:ph type="body" idx="3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15" name="Google Shape;1115;p145"/>
          <p:cNvSpPr txBox="1">
            <a:spLocks noGrp="1"/>
          </p:cNvSpPr>
          <p:nvPr>
            <p:ph type="body" idx="4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16" name="Google Shape;1116;p145"/>
          <p:cNvSpPr txBox="1">
            <a:spLocks noGrp="1"/>
          </p:cNvSpPr>
          <p:nvPr>
            <p:ph type="body" idx="5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17" name="Google Shape;1117;p145"/>
          <p:cNvSpPr txBox="1">
            <a:spLocks noGrp="1"/>
          </p:cNvSpPr>
          <p:nvPr>
            <p:ph type="body" idx="6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18" name="Google Shape;1118;p145"/>
          <p:cNvSpPr txBox="1">
            <a:spLocks noGrp="1"/>
          </p:cNvSpPr>
          <p:nvPr>
            <p:ph type="body" idx="7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circles">
  <p:cSld name="titles 3 labeled circles">
    <p:bg>
      <p:bgPr>
        <a:solidFill>
          <a:schemeClr val="lt1"/>
        </a:solidFill>
        <a:effectLst/>
      </p:bgPr>
    </p:bg>
    <p:spTree>
      <p:nvGrpSpPr>
        <p:cNvPr id="1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21" name="Google Shape;1121;p146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22" name="Google Shape;1122;p146"/>
          <p:cNvSpPr txBox="1">
            <a:spLocks noGrp="1"/>
          </p:cNvSpPr>
          <p:nvPr>
            <p:ph type="body" idx="2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23" name="Google Shape;1123;p146"/>
          <p:cNvSpPr txBox="1">
            <a:spLocks noGrp="1"/>
          </p:cNvSpPr>
          <p:nvPr>
            <p:ph type="body" idx="3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24" name="Google Shape;1124;p146"/>
          <p:cNvSpPr txBox="1">
            <a:spLocks noGrp="1"/>
          </p:cNvSpPr>
          <p:nvPr>
            <p:ph type="body" idx="4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25" name="Google Shape;1125;p146"/>
          <p:cNvSpPr/>
          <p:nvPr/>
        </p:nvSpPr>
        <p:spPr>
          <a:xfrm rot="10800000" flipH="1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rot="10800000" flipH="1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rot="10800000" flipH="1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timeline">
  <p:cSld name="titles 3 labeled timeline">
    <p:bg>
      <p:bgPr>
        <a:solidFill>
          <a:schemeClr val="lt1"/>
        </a:solidFill>
        <a:effectLst/>
      </p:bgPr>
    </p:bg>
    <p:spTree>
      <p:nvGrpSpPr>
        <p:cNvPr id="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33" name="Google Shape;1133;p147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34" name="Google Shape;1134;p147"/>
          <p:cNvSpPr txBox="1">
            <a:spLocks noGrp="1"/>
          </p:cNvSpPr>
          <p:nvPr>
            <p:ph type="body" idx="2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35" name="Google Shape;1135;p147"/>
          <p:cNvSpPr txBox="1">
            <a:spLocks noGrp="1"/>
          </p:cNvSpPr>
          <p:nvPr>
            <p:ph type="body" idx="3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36" name="Google Shape;1136;p147"/>
          <p:cNvSpPr txBox="1">
            <a:spLocks noGrp="1"/>
          </p:cNvSpPr>
          <p:nvPr>
            <p:ph type="body" idx="4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37" name="Google Shape;1137;p147"/>
          <p:cNvSpPr/>
          <p:nvPr/>
        </p:nvSpPr>
        <p:spPr>
          <a:xfrm rot="10800000" flipH="1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3 labeled headshots">
  <p:cSld name="titles 3 labeled headshots">
    <p:spTree>
      <p:nvGrpSpPr>
        <p:cNvPr id="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>
            <a:spLocks noGrp="1"/>
          </p:cNvSpPr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43" name="Google Shape;1143;p148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44" name="Google Shape;1144;p148"/>
          <p:cNvSpPr txBox="1">
            <a:spLocks noGrp="1"/>
          </p:cNvSpPr>
          <p:nvPr>
            <p:ph type="body" idx="2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45" name="Google Shape;1145;p148"/>
          <p:cNvSpPr txBox="1">
            <a:spLocks noGrp="1"/>
          </p:cNvSpPr>
          <p:nvPr>
            <p:ph type="body" idx="3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46" name="Google Shape;1146;p148"/>
          <p:cNvSpPr txBox="1">
            <a:spLocks noGrp="1"/>
          </p:cNvSpPr>
          <p:nvPr>
            <p:ph type="body" idx="4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47" name="Google Shape;1147;p148"/>
          <p:cNvSpPr txBox="1">
            <a:spLocks noGrp="1"/>
          </p:cNvSpPr>
          <p:nvPr>
            <p:ph type="body" idx="5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sz="16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48" name="Google Shape;1148;p148"/>
          <p:cNvSpPr txBox="1">
            <a:spLocks noGrp="1"/>
          </p:cNvSpPr>
          <p:nvPr>
            <p:ph type="body" idx="6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sz="1600" b="1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49" name="Google Shape;1149;p148"/>
          <p:cNvSpPr txBox="1">
            <a:spLocks noGrp="1"/>
          </p:cNvSpPr>
          <p:nvPr>
            <p:ph type="body" idx="7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sz="16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150" name="Google Shape;1150;p148"/>
          <p:cNvSpPr>
            <a:spLocks noGrp="1"/>
          </p:cNvSpPr>
          <p:nvPr>
            <p:ph type="pic" idx="8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>
            <a:spLocks noGrp="1"/>
          </p:cNvSpPr>
          <p:nvPr>
            <p:ph type="pic" idx="9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>
            <a:spLocks noGrp="1"/>
          </p:cNvSpPr>
          <p:nvPr>
            <p:ph type="pic" idx="13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grid (3x6)">
  <p:cSld name="title grid (3x6)">
    <p:bg>
      <p:bgPr>
        <a:solidFill>
          <a:schemeClr val="lt1"/>
        </a:solidFill>
        <a:effectLst/>
      </p:bgPr>
    </p:bg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>
            <a:spLocks noGrp="1"/>
          </p:cNvSpPr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w="38100" cap="flat" cmpd="sng">
              <a:solidFill>
                <a:srgbClr val="99A7A8"/>
              </a:solidFill>
              <a:prstDash val="dot"/>
              <a:miter lim="800000"/>
              <a:headEnd type="none" w="sm" len="sm"/>
              <a:tailEnd type="none" w="sm" len="sm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world map BG">
  <p:cSld name="titles world map BG"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2" name="Google Shape;1182;p150" descr="World map as background"/>
          <p:cNvPicPr preferRelativeResize="0"/>
          <p:nvPr/>
        </p:nvPicPr>
        <p:blipFill rotWithShape="1">
          <a:blip r:embed="rId2">
            <a:alphaModFix amt="30000"/>
          </a:blip>
          <a:srcRect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>
            <a:spLocks noGrp="1"/>
          </p:cNvSpPr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85" name="Google Shape;1185;p150"/>
          <p:cNvSpPr txBox="1">
            <a:spLocks noGrp="1"/>
          </p:cNvSpPr>
          <p:nvPr>
            <p:ph type="body" idx="1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big idea centered">
  <p:cSld name="green_big idea centered">
    <p:bg>
      <p:bgPr>
        <a:solidFill>
          <a:srgbClr val="FDE3BA"/>
        </a:solidFill>
        <a:effectLst/>
      </p:bgPr>
    </p:bg>
    <p:spTree>
      <p:nvGrpSpPr>
        <p:cNvPr id="1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>
            <a:spLocks noGrp="1"/>
          </p:cNvSpPr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89" name="Google Shape;1189;p151"/>
          <p:cNvSpPr/>
          <p:nvPr/>
        </p:nvSpPr>
        <p:spPr>
          <a:xfrm rot="10800000" flipH="1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1">
  <p:cSld name="red_title 1">
    <p:bg>
      <p:bgPr>
        <a:solidFill>
          <a:srgbClr val="FDFAF5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>
            <a:spLocks noGrp="1"/>
          </p:cNvSpPr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17"/>
          <p:cNvSpPr txBox="1">
            <a:spLocks noGrp="1"/>
          </p:cNvSpPr>
          <p:nvPr>
            <p:ph type="body" idx="2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big idea centered">
  <p:cSld name="amber_big idea centered">
    <p:bg>
      <p:bgPr>
        <a:solidFill>
          <a:srgbClr val="FCE2BA"/>
        </a:solidFill>
        <a:effectLst/>
      </p:bgPr>
    </p:bg>
    <p:spTree>
      <p:nvGrpSpPr>
        <p:cNvPr id="1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>
            <a:spLocks noGrp="1"/>
          </p:cNvSpPr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93" name="Google Shape;1193;p152"/>
          <p:cNvSpPr/>
          <p:nvPr/>
        </p:nvSpPr>
        <p:spPr>
          <a:xfrm rot="10800000" flipH="1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big idea centered">
  <p:cSld name="red_big idea centered">
    <p:bg>
      <p:bgPr>
        <a:solidFill>
          <a:srgbClr val="FCE2BA"/>
        </a:solidFill>
        <a:effectLst/>
      </p:bgPr>
    </p:bg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>
            <a:spLocks noGrp="1"/>
          </p:cNvSpPr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97" name="Google Shape;1197;p153"/>
          <p:cNvSpPr/>
          <p:nvPr/>
        </p:nvSpPr>
        <p:spPr>
          <a:xfrm rot="10800000" flipH="1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big idea centered">
  <p:cSld name="blue_big idea centered">
    <p:bg>
      <p:bgPr>
        <a:solidFill>
          <a:srgbClr val="FCE2BA"/>
        </a:solidFill>
        <a:effectLst/>
      </p:bgPr>
    </p:bg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>
            <a:spLocks noGrp="1"/>
          </p:cNvSpPr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01" name="Google Shape;1201;p154"/>
          <p:cNvSpPr/>
          <p:nvPr/>
        </p:nvSpPr>
        <p:spPr>
          <a:xfrm rot="10800000" flipH="1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big idea centered">
  <p:cSld name="darkamber_big idea centered">
    <p:bg>
      <p:bgPr>
        <a:solidFill>
          <a:srgbClr val="FCE2BA"/>
        </a:solidFill>
        <a:effectLst/>
      </p:bgPr>
    </p:bg>
    <p:spTree>
      <p:nvGrpSpPr>
        <p:cNvPr id="1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>
            <a:spLocks noGrp="1"/>
          </p:cNvSpPr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05" name="Google Shape;1205;p155"/>
          <p:cNvSpPr/>
          <p:nvPr/>
        </p:nvSpPr>
        <p:spPr>
          <a:xfrm rot="10800000" flipH="1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1">
  <p:cSld name="divider slide 1">
    <p:bg>
      <p:bgPr>
        <a:solidFill>
          <a:srgbClr val="F2EDE6"/>
        </a:solidFill>
        <a:effectLst/>
      </p:bgPr>
    </p:bg>
    <p:spTree>
      <p:nvGrpSpPr>
        <p:cNvPr id="1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>
            <a:spLocks noGrp="1"/>
          </p:cNvSpPr>
          <p:nvPr>
            <p:ph type="body" idx="1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vider slide 2">
  <p:cSld name="divider slide 2">
    <p:bg>
      <p:bgPr>
        <a:solidFill>
          <a:srgbClr val="FDE3BA"/>
        </a:solidFill>
        <a:effectLst/>
      </p:bgPr>
    </p:bg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>
            <a:spLocks noGrp="1"/>
          </p:cNvSpPr>
          <p:nvPr>
            <p:ph type="body" idx="1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big line 1">
  <p:cSld name="one big line 1">
    <p:bg>
      <p:bgPr>
        <a:solidFill>
          <a:srgbClr val="F2EDE6"/>
        </a:solidFill>
        <a:effectLst/>
      </p:bgPr>
    </p:bg>
    <p:spTree>
      <p:nvGrpSpPr>
        <p:cNvPr id="1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>
            <a:spLocks noGrp="1"/>
          </p:cNvSpPr>
          <p:nvPr>
            <p:ph type="body" idx="1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big line 2">
  <p:cSld name="one big line 2">
    <p:bg>
      <p:bgPr>
        <a:solidFill>
          <a:srgbClr val="FCE2BA"/>
        </a:solidFill>
        <a:effectLst/>
      </p:bgPr>
    </p:bg>
    <p:spTree>
      <p:nvGrpSpPr>
        <p:cNvPr id="1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>
            <a:spLocks noGrp="1"/>
          </p:cNvSpPr>
          <p:nvPr>
            <p:ph type="body" idx="1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ement 1">
  <p:cSld name="big statement 1">
    <p:bg>
      <p:bgPr>
        <a:solidFill>
          <a:srgbClr val="F2EDE6"/>
        </a:solidFill>
        <a:effectLst/>
      </p:bgPr>
    </p:bg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>
            <a:spLocks noGrp="1"/>
          </p:cNvSpPr>
          <p:nvPr>
            <p:ph type="body" idx="1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ement 2">
  <p:cSld name="big statement 2">
    <p:bg>
      <p:bgPr>
        <a:solidFill>
          <a:srgbClr val="FCE2BA"/>
        </a:solidFill>
        <a:effectLst/>
      </p:bgPr>
    </p:bg>
    <p:spTree>
      <p:nvGrpSpPr>
        <p:cNvPr id="1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>
            <a:spLocks noGrp="1"/>
          </p:cNvSpPr>
          <p:nvPr>
            <p:ph type="body" idx="1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" tIns="19050" rIns="19050" bIns="19050" anchor="t" anchorCtr="0">
            <a:sp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1">
  <p:cSld name="blue_title 1">
    <p:bg>
      <p:bgPr>
        <a:solidFill>
          <a:srgbClr val="FDFAF5"/>
        </a:solidFill>
        <a:effectLst/>
      </p:bgPr>
    </p:bg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>
            <a:spLocks noGrp="1"/>
          </p:cNvSpPr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8"/>
          <p:cNvSpPr txBox="1">
            <a:spLocks noGrp="1"/>
          </p:cNvSpPr>
          <p:nvPr>
            <p:ph type="body" idx="1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18"/>
          <p:cNvSpPr txBox="1">
            <a:spLocks noGrp="1"/>
          </p:cNvSpPr>
          <p:nvPr>
            <p:ph type="body" idx="2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 1">
  <p:cSld name="big stat 1">
    <p:bg>
      <p:bgPr>
        <a:solidFill>
          <a:srgbClr val="E9E5DF"/>
        </a:solidFill>
        <a:effectLst/>
      </p:bgPr>
    </p:bg>
    <p:spTree>
      <p:nvGrpSpPr>
        <p:cNvPr id="1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>
            <a:spLocks noGrp="1"/>
          </p:cNvSpPr>
          <p:nvPr>
            <p:ph type="body" idx="1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20" name="Google Shape;1220;p162"/>
          <p:cNvSpPr txBox="1">
            <a:spLocks noGrp="1"/>
          </p:cNvSpPr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stat 2">
  <p:cSld name="big stat 2">
    <p:bg>
      <p:bgPr>
        <a:solidFill>
          <a:srgbClr val="FCE2BA"/>
        </a:solidFill>
        <a:effectLst/>
      </p:bgPr>
    </p:bg>
    <p:spTree>
      <p:nvGrpSpPr>
        <p:cNvPr id="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>
            <a:spLocks noGrp="1"/>
          </p:cNvSpPr>
          <p:nvPr>
            <p:ph type="body" idx="1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23" name="Google Shape;1223;p163"/>
          <p:cNvSpPr txBox="1">
            <a:spLocks noGrp="1"/>
          </p:cNvSpPr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circle">
  <p:cSld name="titles on circle">
    <p:bg>
      <p:bgPr>
        <a:solidFill>
          <a:schemeClr val="lt1"/>
        </a:solidFill>
        <a:effectLst/>
      </p:bgPr>
    </p:bg>
    <p:spTree>
      <p:nvGrpSpPr>
        <p:cNvPr id="1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>
            <a:spLocks noGrp="1"/>
          </p:cNvSpPr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164"/>
          <p:cNvSpPr txBox="1">
            <a:spLocks noGrp="1"/>
          </p:cNvSpPr>
          <p:nvPr>
            <p:ph type="body" idx="1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6 section titles">
  <p:cSld name="titles 6 section titles">
    <p:bg>
      <p:bgPr>
        <a:solidFill>
          <a:srgbClr val="FEFAF5"/>
        </a:solidFill>
        <a:effectLst/>
      </p:bgPr>
    </p:bg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>
            <a:spLocks noGrp="1"/>
          </p:cNvSpPr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31" name="Google Shape;1231;p165"/>
          <p:cNvSpPr txBox="1">
            <a:spLocks noGrp="1"/>
          </p:cNvSpPr>
          <p:nvPr>
            <p:ph type="body" idx="1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32" name="Google Shape;1232;p165"/>
          <p:cNvSpPr txBox="1">
            <a:spLocks noGrp="1"/>
          </p:cNvSpPr>
          <p:nvPr>
            <p:ph type="body" idx="2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33" name="Google Shape;1233;p165"/>
          <p:cNvSpPr txBox="1">
            <a:spLocks noGrp="1"/>
          </p:cNvSpPr>
          <p:nvPr>
            <p:ph type="body" idx="3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34" name="Google Shape;1234;p165"/>
          <p:cNvSpPr txBox="1">
            <a:spLocks noGrp="1"/>
          </p:cNvSpPr>
          <p:nvPr>
            <p:ph type="body" idx="4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35" name="Google Shape;1235;p165"/>
          <p:cNvSpPr txBox="1">
            <a:spLocks noGrp="1"/>
          </p:cNvSpPr>
          <p:nvPr>
            <p:ph type="body" idx="5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36" name="Google Shape;1236;p165"/>
          <p:cNvSpPr txBox="1">
            <a:spLocks noGrp="1"/>
          </p:cNvSpPr>
          <p:nvPr>
            <p:ph type="body" idx="6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37" name="Google Shape;1237;p165"/>
          <p:cNvSpPr txBox="1">
            <a:spLocks noGrp="1"/>
          </p:cNvSpPr>
          <p:nvPr>
            <p:ph type="body" idx="7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8 section titles">
  <p:cSld name="titles 8 section titles">
    <p:spTree>
      <p:nvGrpSpPr>
        <p:cNvPr id="1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>
            <a:spLocks noGrp="1"/>
          </p:cNvSpPr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41" name="Google Shape;1241;p166"/>
          <p:cNvSpPr txBox="1">
            <a:spLocks noGrp="1"/>
          </p:cNvSpPr>
          <p:nvPr>
            <p:ph type="body" idx="1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>
            <a:spLocks noGrp="1"/>
          </p:cNvSpPr>
          <p:nvPr>
            <p:ph type="body" idx="2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>
            <a:spLocks noGrp="1"/>
          </p:cNvSpPr>
          <p:nvPr>
            <p:ph type="body" idx="3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>
            <a:spLocks noGrp="1"/>
          </p:cNvSpPr>
          <p:nvPr>
            <p:ph type="body" idx="4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>
            <a:spLocks noGrp="1"/>
          </p:cNvSpPr>
          <p:nvPr>
            <p:ph type="body" idx="5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>
            <a:spLocks noGrp="1"/>
          </p:cNvSpPr>
          <p:nvPr>
            <p:ph type="body" idx="6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>
            <a:spLocks noGrp="1"/>
          </p:cNvSpPr>
          <p:nvPr>
            <p:ph type="body" idx="7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>
            <a:spLocks noGrp="1"/>
          </p:cNvSpPr>
          <p:nvPr>
            <p:ph type="body" idx="8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lang="en" sz="3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>
            <a:spLocks noGrp="1"/>
          </p:cNvSpPr>
          <p:nvPr>
            <p:ph type="body" idx="9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bullet list side by side">
  <p:cSld name="titles bullet list side by side">
    <p:spTree>
      <p:nvGrpSpPr>
        <p:cNvPr id="1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>
            <a:spLocks noGrp="1"/>
          </p:cNvSpPr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60" name="Google Shape;1260;p167"/>
          <p:cNvSpPr txBox="1">
            <a:spLocks noGrp="1"/>
          </p:cNvSpPr>
          <p:nvPr>
            <p:ph type="body" idx="1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>
            <a:spLocks noGrp="1"/>
          </p:cNvSpPr>
          <p:nvPr>
            <p:ph type="body" idx="2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s bullet list side by side">
  <p:cSld name="1_titles bullet list side by side">
    <p:spTree>
      <p:nvGrpSpPr>
        <p:cNvPr id="1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>
            <a:spLocks noGrp="1"/>
          </p:cNvSpPr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65" name="Google Shape;1265;p168"/>
          <p:cNvSpPr txBox="1">
            <a:spLocks noGrp="1"/>
          </p:cNvSpPr>
          <p:nvPr>
            <p:ph type="body" idx="1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>
            <a:spLocks noGrp="1"/>
          </p:cNvSpPr>
          <p:nvPr>
            <p:ph type="body" idx="2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descriptor">
  <p:cSld name="big number descriptor">
    <p:bg>
      <p:bgPr>
        <a:solidFill>
          <a:srgbClr val="FEFAF5"/>
        </a:solidFill>
        <a:effectLst/>
      </p:bgPr>
    </p:bg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>
            <a:spLocks noGrp="1"/>
          </p:cNvSpPr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sz="10400" b="0" i="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71" name="Google Shape;1271;p169"/>
          <p:cNvSpPr txBox="1">
            <a:spLocks noGrp="1"/>
          </p:cNvSpPr>
          <p:nvPr>
            <p:ph type="body" idx="1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72" name="Google Shape;1272;p169"/>
          <p:cNvSpPr txBox="1">
            <a:spLocks noGrp="1"/>
          </p:cNvSpPr>
          <p:nvPr>
            <p:ph type="body" idx="2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 descriptor 2">
  <p:cSld name="big number descriptor 2">
    <p:bg>
      <p:bgPr>
        <a:solidFill>
          <a:srgbClr val="FEFAF5"/>
        </a:solidFill>
        <a:effectLst/>
      </p:bgPr>
    </p:bg>
    <p:spTree>
      <p:nvGrpSpPr>
        <p:cNvPr id="1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>
            <a:spLocks noGrp="1"/>
          </p:cNvSpPr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sz="10400" b="0" i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76" name="Google Shape;1276;p170"/>
          <p:cNvSpPr txBox="1">
            <a:spLocks noGrp="1"/>
          </p:cNvSpPr>
          <p:nvPr>
            <p:ph type="body" idx="1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77" name="Google Shape;1277;p170"/>
          <p:cNvSpPr txBox="1">
            <a:spLocks noGrp="1"/>
          </p:cNvSpPr>
          <p:nvPr>
            <p:ph type="body" idx="2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3 stats with labels">
  <p:cSld name="titles + 3 stats with labels">
    <p:bg>
      <p:bgPr>
        <a:solidFill>
          <a:schemeClr val="lt1"/>
        </a:solidFill>
        <a:effectLst/>
      </p:bgPr>
    </p:bg>
    <p:spTree>
      <p:nvGrpSpPr>
        <p:cNvPr id="1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83" name="Google Shape;1283;p171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84" name="Google Shape;1284;p171"/>
          <p:cNvSpPr txBox="1">
            <a:spLocks noGrp="1"/>
          </p:cNvSpPr>
          <p:nvPr>
            <p:ph type="body" idx="2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85" name="Google Shape;1285;p171"/>
          <p:cNvSpPr txBox="1">
            <a:spLocks noGrp="1"/>
          </p:cNvSpPr>
          <p:nvPr>
            <p:ph type="body" idx="3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86" name="Google Shape;1286;p171"/>
          <p:cNvSpPr txBox="1">
            <a:spLocks noGrp="1"/>
          </p:cNvSpPr>
          <p:nvPr>
            <p:ph type="body" idx="4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87" name="Google Shape;1287;p171"/>
          <p:cNvSpPr txBox="1">
            <a:spLocks noGrp="1"/>
          </p:cNvSpPr>
          <p:nvPr>
            <p:ph type="body" idx="5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88" name="Google Shape;1288;p171"/>
          <p:cNvSpPr txBox="1">
            <a:spLocks noGrp="1"/>
          </p:cNvSpPr>
          <p:nvPr>
            <p:ph type="body" idx="6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89" name="Google Shape;1289;p171"/>
          <p:cNvSpPr txBox="1">
            <a:spLocks noGrp="1"/>
          </p:cNvSpPr>
          <p:nvPr>
            <p:ph type="body" idx="7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1">
  <p:cSld name="darkamber_title 1">
    <p:bg>
      <p:bgPr>
        <a:solidFill>
          <a:srgbClr val="FDFAF5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avLst/>
                <a:gdLst/>
                <a:ahLst/>
                <a:cxnLst/>
                <a:rect l="l" t="t" r="r" b="b"/>
                <a:pathLst>
                  <a:path w="2096825" h="8421104" extrusionOk="0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34275" tIns="17125" rIns="34275" bIns="17125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endParaRPr sz="1300" b="0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>
            <a:spLocks noGrp="1"/>
          </p:cNvSpPr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body" idx="1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p19"/>
          <p:cNvSpPr txBox="1">
            <a:spLocks noGrp="1"/>
          </p:cNvSpPr>
          <p:nvPr>
            <p:ph type="body" idx="2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arge title 2 topics side by side">
  <p:cSld name="large title 2 topics side by side">
    <p:bg>
      <p:bgPr>
        <a:solidFill>
          <a:schemeClr val="lt1"/>
        </a:solidFill>
        <a:effectLst/>
      </p:bgPr>
    </p:bg>
    <p:spTree>
      <p:nvGrpSpPr>
        <p:cNvPr id="1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>
            <a:spLocks noGrp="1"/>
          </p:cNvSpPr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sz="3300" b="0" i="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92" name="Google Shape;1292;p172"/>
          <p:cNvSpPr/>
          <p:nvPr/>
        </p:nvSpPr>
        <p:spPr>
          <a:xfrm rot="10800000" flipH="1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rot="10800000" flipH="1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215900" marR="0" lvl="0" indent="-1270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>
            <a:spLocks noGrp="1"/>
          </p:cNvSpPr>
          <p:nvPr>
            <p:ph type="body" idx="1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95" name="Google Shape;1295;p172"/>
          <p:cNvSpPr txBox="1">
            <a:spLocks noGrp="1"/>
          </p:cNvSpPr>
          <p:nvPr>
            <p:ph type="body" idx="2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96" name="Google Shape;1296;p172"/>
          <p:cNvSpPr txBox="1">
            <a:spLocks noGrp="1"/>
          </p:cNvSpPr>
          <p:nvPr>
            <p:ph type="body" idx="3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sz="2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297" name="Google Shape;1297;p172"/>
          <p:cNvSpPr txBox="1">
            <a:spLocks noGrp="1"/>
          </p:cNvSpPr>
          <p:nvPr>
            <p:ph type="body" idx="4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on large image">
  <p:cSld name="titles on large image">
    <p:spTree>
      <p:nvGrpSpPr>
        <p:cNvPr id="1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0" name="Google Shape;1300;p173" descr="Image placeholder"/>
          <p:cNvSpPr>
            <a:spLocks noGrp="1"/>
          </p:cNvSpPr>
          <p:nvPr>
            <p:ph type="pic" idx="2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>
            <a:spLocks noGrp="1"/>
          </p:cNvSpPr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302" name="Google Shape;1302;p173"/>
          <p:cNvSpPr txBox="1">
            <a:spLocks noGrp="1"/>
          </p:cNvSpPr>
          <p:nvPr>
            <p:ph type="body" idx="1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one speaker">
  <p:cSld name="title slide: one speaker">
    <p:spTree>
      <p:nvGrpSpPr>
        <p:cNvPr id="1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>
            <a:spLocks noGrp="1"/>
          </p:cNvSpPr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sz="3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307" name="Google Shape;1307;p174"/>
          <p:cNvSpPr txBox="1">
            <a:spLocks noGrp="1"/>
          </p:cNvSpPr>
          <p:nvPr>
            <p:ph type="body" idx="1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08" name="Google Shape;1308;p174"/>
          <p:cNvSpPr>
            <a:spLocks noGrp="1"/>
          </p:cNvSpPr>
          <p:nvPr>
            <p:ph type="pic" idx="2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>
            <a:spLocks noGrp="1"/>
          </p:cNvSpPr>
          <p:nvPr>
            <p:ph type="body" idx="3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10" name="Google Shape;1310;p174"/>
          <p:cNvSpPr txBox="1">
            <a:spLocks noGrp="1"/>
          </p:cNvSpPr>
          <p:nvPr>
            <p:ph type="body" idx="4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2 speakers">
  <p:cSld name="title slide: 2 speakers">
    <p:bg>
      <p:bgPr>
        <a:solidFill>
          <a:srgbClr val="FDFAF5"/>
        </a:solidFill>
        <a:effectLst/>
      </p:bgPr>
    </p:bg>
    <p:spTree>
      <p:nvGrpSpPr>
        <p:cNvPr id="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>
            <a:spLocks noGrp="1"/>
          </p:cNvSpPr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sz="3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315" name="Google Shape;1315;p175"/>
          <p:cNvSpPr txBox="1">
            <a:spLocks noGrp="1"/>
          </p:cNvSpPr>
          <p:nvPr>
            <p:ph type="body" idx="1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16" name="Google Shape;1316;p175"/>
          <p:cNvSpPr>
            <a:spLocks noGrp="1"/>
          </p:cNvSpPr>
          <p:nvPr>
            <p:ph type="pic" idx="2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>
            <a:spLocks noGrp="1"/>
          </p:cNvSpPr>
          <p:nvPr>
            <p:ph type="body" idx="3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18" name="Google Shape;1318;p175"/>
          <p:cNvSpPr txBox="1">
            <a:spLocks noGrp="1"/>
          </p:cNvSpPr>
          <p:nvPr>
            <p:ph type="body" idx="4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19" name="Google Shape;1319;p175"/>
          <p:cNvSpPr>
            <a:spLocks noGrp="1"/>
          </p:cNvSpPr>
          <p:nvPr>
            <p:ph type="pic" idx="5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>
            <a:spLocks noGrp="1"/>
          </p:cNvSpPr>
          <p:nvPr>
            <p:ph type="body" idx="6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21" name="Google Shape;1321;p175"/>
          <p:cNvSpPr txBox="1">
            <a:spLocks noGrp="1"/>
          </p:cNvSpPr>
          <p:nvPr>
            <p:ph type="body" idx="7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3 speakers">
  <p:cSld name="title slide: 3 speakers">
    <p:spTree>
      <p:nvGrpSpPr>
        <p:cNvPr id="1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>
            <a:spLocks noGrp="1"/>
          </p:cNvSpPr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sz="3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326" name="Google Shape;1326;p176"/>
          <p:cNvSpPr txBox="1">
            <a:spLocks noGrp="1"/>
          </p:cNvSpPr>
          <p:nvPr>
            <p:ph type="body" idx="1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27" name="Google Shape;1327;p176"/>
          <p:cNvSpPr>
            <a:spLocks noGrp="1"/>
          </p:cNvSpPr>
          <p:nvPr>
            <p:ph type="pic" idx="2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>
            <a:spLocks noGrp="1"/>
          </p:cNvSpPr>
          <p:nvPr>
            <p:ph type="pic" idx="3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>
            <a:spLocks noGrp="1"/>
          </p:cNvSpPr>
          <p:nvPr>
            <p:ph type="pic" idx="4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>
            <a:spLocks noGrp="1"/>
          </p:cNvSpPr>
          <p:nvPr>
            <p:ph type="body" idx="5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31" name="Google Shape;1331;p176"/>
          <p:cNvSpPr txBox="1">
            <a:spLocks noGrp="1"/>
          </p:cNvSpPr>
          <p:nvPr>
            <p:ph type="body" idx="6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32" name="Google Shape;1332;p176"/>
          <p:cNvSpPr txBox="1">
            <a:spLocks noGrp="1"/>
          </p:cNvSpPr>
          <p:nvPr>
            <p:ph type="body" idx="7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33" name="Google Shape;1333;p176"/>
          <p:cNvSpPr txBox="1">
            <a:spLocks noGrp="1"/>
          </p:cNvSpPr>
          <p:nvPr>
            <p:ph type="body" idx="8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34" name="Google Shape;1334;p176"/>
          <p:cNvSpPr txBox="1">
            <a:spLocks noGrp="1"/>
          </p:cNvSpPr>
          <p:nvPr>
            <p:ph type="body" idx="9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35" name="Google Shape;1335;p176"/>
          <p:cNvSpPr txBox="1">
            <a:spLocks noGrp="1"/>
          </p:cNvSpPr>
          <p:nvPr>
            <p:ph type="body" idx="13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: 4 speakers">
  <p:cSld name="title slide: 4 speakers">
    <p:spTree>
      <p:nvGrpSpPr>
        <p:cNvPr id="1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>
            <a:spLocks noGrp="1"/>
          </p:cNvSpPr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sz="3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340" name="Google Shape;1340;p177"/>
          <p:cNvSpPr txBox="1">
            <a:spLocks noGrp="1"/>
          </p:cNvSpPr>
          <p:nvPr>
            <p:ph type="body" idx="1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sz="2000" b="0" i="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41" name="Google Shape;1341;p177"/>
          <p:cNvSpPr>
            <a:spLocks noGrp="1"/>
          </p:cNvSpPr>
          <p:nvPr>
            <p:ph type="pic" idx="2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>
            <a:spLocks noGrp="1"/>
          </p:cNvSpPr>
          <p:nvPr>
            <p:ph type="pic" idx="3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>
            <a:spLocks noGrp="1"/>
          </p:cNvSpPr>
          <p:nvPr>
            <p:ph type="pic" idx="4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>
            <a:spLocks noGrp="1"/>
          </p:cNvSpPr>
          <p:nvPr>
            <p:ph type="pic" idx="5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>
            <a:spLocks noGrp="1"/>
          </p:cNvSpPr>
          <p:nvPr>
            <p:ph type="body" idx="6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46" name="Google Shape;1346;p177"/>
          <p:cNvSpPr txBox="1">
            <a:spLocks noGrp="1"/>
          </p:cNvSpPr>
          <p:nvPr>
            <p:ph type="body" idx="7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47" name="Google Shape;1347;p177"/>
          <p:cNvSpPr txBox="1">
            <a:spLocks noGrp="1"/>
          </p:cNvSpPr>
          <p:nvPr>
            <p:ph type="body" idx="8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48" name="Google Shape;1348;p177"/>
          <p:cNvSpPr txBox="1">
            <a:spLocks noGrp="1"/>
          </p:cNvSpPr>
          <p:nvPr>
            <p:ph type="body" idx="9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49" name="Google Shape;1349;p177"/>
          <p:cNvSpPr txBox="1">
            <a:spLocks noGrp="1"/>
          </p:cNvSpPr>
          <p:nvPr>
            <p:ph type="body" idx="13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50" name="Google Shape;1350;p177"/>
          <p:cNvSpPr txBox="1">
            <a:spLocks noGrp="1"/>
          </p:cNvSpPr>
          <p:nvPr>
            <p:ph type="body" idx="14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51" name="Google Shape;1351;p177"/>
          <p:cNvSpPr txBox="1">
            <a:spLocks noGrp="1"/>
          </p:cNvSpPr>
          <p:nvPr>
            <p:ph type="body" idx="15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352" name="Google Shape;1352;p177"/>
          <p:cNvSpPr txBox="1">
            <a:spLocks noGrp="1"/>
          </p:cNvSpPr>
          <p:nvPr>
            <p:ph type="body" idx="16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idea full bleed image bg">
  <p:cSld name="big idea full bleed image bg">
    <p:spTree>
      <p:nvGrpSpPr>
        <p:cNvPr id="1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>
            <a:spLocks noGrp="1"/>
          </p:cNvSpPr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355" name="Google Shape;1355;p178"/>
          <p:cNvSpPr>
            <a:spLocks noGrp="1"/>
          </p:cNvSpPr>
          <p:nvPr>
            <p:ph type="pic" idx="2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>
            <a:spLocks noGrp="1"/>
          </p:cNvSpPr>
          <p:nvPr>
            <p:ph type="pic" idx="3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obile title">
  <p:cSld name="mobile title">
    <p:bg>
      <p:bgPr>
        <a:solidFill>
          <a:schemeClr val="lt1"/>
        </a:solidFill>
        <a:effectLst/>
      </p:bgPr>
    </p:bg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>
            <a:spLocks noGrp="1"/>
          </p:cNvSpPr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pic>
        <p:nvPicPr>
          <p:cNvPr id="1360" name="Google Shape;1360;p179" descr="Apple laptop devic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>
            <a:spLocks noGrp="1"/>
          </p:cNvSpPr>
          <p:nvPr>
            <p:ph type="pic" idx="2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2" name="Google Shape;1362;p179" descr="Samsung mobile device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3" name="Google Shape;1363;p179" descr="Apple mobile devic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>
            <a:spLocks noGrp="1"/>
          </p:cNvSpPr>
          <p:nvPr>
            <p:ph type="pic" idx="3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>
            <a:spLocks noGrp="1"/>
          </p:cNvSpPr>
          <p:nvPr>
            <p:ph type="pic" idx="4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iphone x + galaxy s9">
  <p:cSld name="title iphone x + galaxy s9">
    <p:bg>
      <p:bgPr>
        <a:solidFill>
          <a:schemeClr val="lt1"/>
        </a:solidFill>
        <a:effectLst/>
      </p:bgPr>
    </p:bg>
    <p:spTree>
      <p:nvGrpSpPr>
        <p:cNvPr id="1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>
            <a:spLocks noGrp="1"/>
          </p:cNvSpPr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>
            <a:spLocks noGrp="1"/>
          </p:cNvSpPr>
          <p:nvPr>
            <p:ph type="pic" idx="2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>
            <a:spLocks noGrp="1"/>
          </p:cNvSpPr>
          <p:nvPr>
            <p:ph type="pic" idx="3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iphone x + macbook air">
  <p:cSld name="title + iphone x + macbook air">
    <p:bg>
      <p:bgPr>
        <a:solidFill>
          <a:schemeClr val="lt1"/>
        </a:solidFill>
        <a:effectLst/>
      </p:bgPr>
    </p:bg>
    <p:spTree>
      <p:nvGrpSpPr>
        <p:cNvPr id="1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>
            <a:spLocks noGrp="1"/>
          </p:cNvSpPr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>
            <a:spLocks noGrp="1"/>
          </p:cNvSpPr>
          <p:nvPr>
            <p:ph type="pic" idx="2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>
            <a:spLocks noGrp="1"/>
          </p:cNvSpPr>
          <p:nvPr>
            <p:ph type="pic" idx="3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2">
  <p:cSld name="green_title 2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20"/>
          <p:cNvSpPr txBox="1">
            <a:spLocks noGrp="1"/>
          </p:cNvSpPr>
          <p:nvPr>
            <p:ph type="body" idx="1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samsung s9 + macbook air">
  <p:cSld name="title + samsung s9 + macbook air">
    <p:bg>
      <p:bgPr>
        <a:solidFill>
          <a:schemeClr val="lt1"/>
        </a:solidFill>
        <a:effectLst/>
      </p:bgPr>
    </p:bg>
    <p:spTree>
      <p:nvGrpSpPr>
        <p:cNvPr id="1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>
            <a:spLocks noGrp="1"/>
          </p:cNvSpPr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>
            <a:spLocks noGrp="1"/>
          </p:cNvSpPr>
          <p:nvPr>
            <p:ph type="pic" idx="2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>
            <a:spLocks noGrp="1"/>
          </p:cNvSpPr>
          <p:nvPr>
            <p:ph type="pic" idx="3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macbook air">
  <p:cSld name="titles + macbook air">
    <p:bg>
      <p:bgPr>
        <a:solidFill>
          <a:srgbClr val="FDFAF5"/>
        </a:solidFill>
        <a:effectLst/>
      </p:bgPr>
    </p:bg>
    <p:spTree>
      <p:nvGrpSpPr>
        <p:cNvPr id="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>
            <a:spLocks noGrp="1"/>
          </p:cNvSpPr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394" name="Google Shape;1394;p183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>
            <a:spLocks noGrp="1"/>
          </p:cNvSpPr>
          <p:nvPr>
            <p:ph type="pic" idx="2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s + macbook air">
  <p:cSld name="4_titles + macbook air">
    <p:bg>
      <p:bgPr>
        <a:solidFill>
          <a:srgbClr val="FDFAF5"/>
        </a:solidFill>
        <a:effectLst/>
      </p:bgPr>
    </p:bg>
    <p:spTree>
      <p:nvGrpSpPr>
        <p:cNvPr id="1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>
            <a:spLocks noGrp="1"/>
          </p:cNvSpPr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00" name="Google Shape;1400;p184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s + macbook air">
  <p:cSld name="1_titles + macbook air">
    <p:bg>
      <p:bgPr>
        <a:solidFill>
          <a:srgbClr val="FDFAF5"/>
        </a:solidFill>
        <a:effectLst/>
      </p:bgPr>
    </p:bg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avLst/>
            <a:gdLst/>
            <a:ahLst/>
            <a:cxnLst/>
            <a:rect l="l" t="t" r="r" b="b"/>
            <a:pathLst>
              <a:path w="16440007" h="13715999" extrusionOk="0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endParaRPr sz="30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>
            <a:spLocks noGrp="1"/>
          </p:cNvSpPr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04" name="Google Shape;1404;p185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>
            <a:spLocks noGrp="1"/>
          </p:cNvSpPr>
          <p:nvPr>
            <p:ph type="pic" idx="2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s + macbook air">
  <p:cSld name="3_titles + macbook air">
    <p:bg>
      <p:bgPr>
        <a:solidFill>
          <a:srgbClr val="FDFAF5"/>
        </a:solidFill>
        <a:effectLst/>
      </p:bgPr>
    </p:bg>
    <p:spTree>
      <p:nvGrpSpPr>
        <p:cNvPr id="1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>
            <a:spLocks noGrp="1"/>
          </p:cNvSpPr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10" name="Google Shape;1410;p186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>
            <a:spLocks noGrp="1"/>
          </p:cNvSpPr>
          <p:nvPr>
            <p:ph type="pic" idx="2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x vertical">
  <p:cSld name="titles + iphone x vertical">
    <p:spTree>
      <p:nvGrpSpPr>
        <p:cNvPr id="1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>
            <a:spLocks noGrp="1"/>
          </p:cNvSpPr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15" name="Google Shape;1415;p187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>
            <a:spLocks noGrp="1"/>
          </p:cNvSpPr>
          <p:nvPr>
            <p:ph type="pic" idx="2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titles + iphone x vertical">
  <p:cSld name="7_titles + iphone x vertical">
    <p:spTree>
      <p:nvGrpSpPr>
        <p:cNvPr id="1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>
            <a:spLocks noGrp="1"/>
          </p:cNvSpPr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21" name="Google Shape;1421;p188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>
            <a:spLocks noGrp="1"/>
          </p:cNvSpPr>
          <p:nvPr>
            <p:ph type="pic" idx="2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>
            <a:spLocks noGrp="1"/>
          </p:cNvSpPr>
          <p:nvPr>
            <p:ph type="pic" idx="3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horizontal">
  <p:cSld name="titles + iphone horizontal">
    <p:spTree>
      <p:nvGrpSpPr>
        <p:cNvPr id="1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>
            <a:spLocks noGrp="1"/>
          </p:cNvSpPr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29" name="Google Shape;1429;p189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>
            <a:spLocks noGrp="1"/>
          </p:cNvSpPr>
          <p:nvPr>
            <p:ph type="pic" idx="2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25" tIns="960025" rIns="171425" bIns="17142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lang="en"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vertical detail">
  <p:cSld name="titles + iphone vertical detail">
    <p:spTree>
      <p:nvGrpSpPr>
        <p:cNvPr id="1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>
            <a:spLocks noGrp="1"/>
          </p:cNvSpPr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36" name="Google Shape;1436;p190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>
            <a:spLocks noGrp="1"/>
          </p:cNvSpPr>
          <p:nvPr>
            <p:ph type="pic" idx="2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s + iphone horizontal detail">
  <p:cSld name="titles + iphone horizontal detail"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>
            <a:spLocks noGrp="1"/>
          </p:cNvSpPr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191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>
            <a:spLocks noGrp="1"/>
          </p:cNvSpPr>
          <p:nvPr>
            <p:ph type="pic" idx="2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2">
  <p:cSld name="amber_title 2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>
            <a:spLocks noGrp="1"/>
          </p:cNvSpPr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1"/>
          <p:cNvSpPr txBox="1">
            <a:spLocks noGrp="1"/>
          </p:cNvSpPr>
          <p:nvPr>
            <p:ph type="body" idx="1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vertical">
  <p:cSld name="samsung vertical">
    <p:spTree>
      <p:nvGrpSpPr>
        <p:cNvPr id="1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>
            <a:spLocks noGrp="1"/>
          </p:cNvSpPr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50" name="Google Shape;1450;p192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>
            <a:spLocks noGrp="1"/>
          </p:cNvSpPr>
          <p:nvPr>
            <p:ph type="pic" idx="2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samsungs vertical">
  <p:cSld name="2 samsungs vertical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>
            <a:spLocks noGrp="1"/>
          </p:cNvSpPr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56" name="Google Shape;1456;p193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>
            <a:spLocks noGrp="1"/>
          </p:cNvSpPr>
          <p:nvPr>
            <p:ph type="pic" idx="2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>
            <a:spLocks noGrp="1"/>
          </p:cNvSpPr>
          <p:nvPr>
            <p:ph type="pic" idx="3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9 vertical">
  <p:cSld name="samsung 9 vertical">
    <p:spTree>
      <p:nvGrpSpPr>
        <p:cNvPr id="1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>
            <a:spLocks noGrp="1"/>
          </p:cNvSpPr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64" name="Google Shape;1464;p194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>
            <a:spLocks noGrp="1"/>
          </p:cNvSpPr>
          <p:nvPr>
            <p:ph type="pic" idx="2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300" tIns="822875" rIns="205725" bIns="2400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lang="en"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s9 vertical detail">
  <p:cSld name="samsung s9 vertical detail">
    <p:spTree>
      <p:nvGrpSpPr>
        <p:cNvPr id="1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>
            <a:spLocks noGrp="1"/>
          </p:cNvSpPr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73" name="Google Shape;1473;p195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74" name="Google Shape;1474;p195"/>
          <p:cNvSpPr>
            <a:spLocks noGrp="1"/>
          </p:cNvSpPr>
          <p:nvPr>
            <p:ph type="pic" idx="2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amsung detail">
  <p:cSld name="samsung detail">
    <p:spTree>
      <p:nvGrpSpPr>
        <p:cNvPr id="1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avLst/>
            <a:gdLst/>
            <a:ahLst/>
            <a:cxnLst/>
            <a:rect l="l" t="t" r="r" b="b"/>
            <a:pathLst>
              <a:path w="13051407" h="13716000" extrusionOk="0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>
            <a:spLocks noGrp="1"/>
          </p:cNvSpPr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79" name="Google Shape;1479;p196"/>
          <p:cNvSpPr txBox="1">
            <a:spLocks noGrp="1"/>
          </p:cNvSpPr>
          <p:nvPr>
            <p:ph type="body" idx="1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80" name="Google Shape;1480;p196"/>
          <p:cNvSpPr>
            <a:spLocks noGrp="1"/>
          </p:cNvSpPr>
          <p:nvPr>
            <p:ph type="pic" idx="2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hank you image">
  <p:cSld name="green_thank you image">
    <p:spTree>
      <p:nvGrpSpPr>
        <p:cNvPr id="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>
            <a:spLocks noGrp="1"/>
          </p:cNvSpPr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pic>
        <p:nvPicPr>
          <p:cNvPr id="1484" name="Google Shape;1484;p197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>
            <a:spLocks noGrp="1"/>
          </p:cNvSpPr>
          <p:nvPr>
            <p:ph type="pic" idx="2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_thank you image">
  <p:cSld name="1_red_thank you image">
    <p:spTree>
      <p:nvGrpSpPr>
        <p:cNvPr id="1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>
            <a:spLocks noGrp="1"/>
          </p:cNvSpPr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pic>
        <p:nvPicPr>
          <p:cNvPr id="1490" name="Google Shape;1490;p198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>
            <a:spLocks noGrp="1"/>
          </p:cNvSpPr>
          <p:nvPr>
            <p:ph type="pic" idx="2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hankyou image">
  <p:cSld name="red_thankyou image">
    <p:spTree>
      <p:nvGrpSpPr>
        <p:cNvPr id="1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>
            <a:spLocks noGrp="1"/>
          </p:cNvSpPr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pic>
        <p:nvPicPr>
          <p:cNvPr id="1496" name="Google Shape;1496;p199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>
            <a:spLocks noGrp="1"/>
          </p:cNvSpPr>
          <p:nvPr>
            <p:ph type="pic" idx="2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hank you image">
  <p:cSld name="blue_thank you image">
    <p:spTree>
      <p:nvGrpSpPr>
        <p:cNvPr id="1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>
            <a:spLocks noGrp="1"/>
          </p:cNvSpPr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pic>
        <p:nvPicPr>
          <p:cNvPr id="1502" name="Google Shape;1502;p200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>
            <a:spLocks noGrp="1"/>
          </p:cNvSpPr>
          <p:nvPr>
            <p:ph type="pic" idx="2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hank you image">
  <p:cSld name="darkamber_thank you image">
    <p:spTree>
      <p:nvGrpSpPr>
        <p:cNvPr id="1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>
            <a:spLocks noGrp="1"/>
          </p:cNvSpPr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pic>
        <p:nvPicPr>
          <p:cNvPr id="1508" name="Google Shape;1508;p201" descr="A picture containing shoji, wall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>
            <a:spLocks noGrp="1"/>
          </p:cNvSpPr>
          <p:nvPr>
            <p:ph type="pic" idx="2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2">
  <p:cSld name="red_title 2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>
            <a:spLocks noGrp="1"/>
          </p:cNvSpPr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2"/>
          <p:cNvSpPr txBox="1">
            <a:spLocks noGrp="1"/>
          </p:cNvSpPr>
          <p:nvPr>
            <p:ph type="body" idx="1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hank you">
  <p:cSld name="green_thank you">
    <p:spTree>
      <p:nvGrpSpPr>
        <p:cNvPr id="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>
            <a:spLocks noGrp="1"/>
          </p:cNvSpPr>
          <p:nvPr>
            <p:ph type="body" idx="1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50" tIns="18050" rIns="18050" bIns="180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sz="7500" b="0">
                <a:solidFill>
                  <a:schemeClr val="accen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hank you">
  <p:cSld name="amber_thank you">
    <p:spTree>
      <p:nvGrpSpPr>
        <p:cNvPr id="1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>
            <a:spLocks noGrp="1"/>
          </p:cNvSpPr>
          <p:nvPr>
            <p:ph type="body" idx="1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50" tIns="18050" rIns="18050" bIns="180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sz="75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hank you">
  <p:cSld name="red_thank you">
    <p:spTree>
      <p:nvGrpSpPr>
        <p:cNvPr id="1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>
            <a:spLocks noGrp="1"/>
          </p:cNvSpPr>
          <p:nvPr>
            <p:ph type="body" idx="1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50" tIns="18050" rIns="18050" bIns="180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sz="7500" b="0">
                <a:solidFill>
                  <a:schemeClr val="dk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hank you">
  <p:cSld name="blue_thank you">
    <p:spTree>
      <p:nvGrpSpPr>
        <p:cNvPr id="1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>
            <a:spLocks noGrp="1"/>
          </p:cNvSpPr>
          <p:nvPr>
            <p:ph type="body" idx="1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50" tIns="18050" rIns="18050" bIns="180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sz="7500" b="0">
                <a:solidFill>
                  <a:schemeClr val="l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hank you">
  <p:cSld name="darkamber_thank you"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avLst/>
            <a:gdLst/>
            <a:ahLst/>
            <a:cxnLst/>
            <a:rect l="l" t="t" r="r" b="b"/>
            <a:pathLst>
              <a:path w="16306801" h="10134600" extrusionOk="0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>
            <a:spLocks noGrp="1"/>
          </p:cNvSpPr>
          <p:nvPr>
            <p:ph type="body" idx="1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050" tIns="18050" rIns="18050" bIns="18050" anchor="t" anchorCtr="0">
            <a:sp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sz="7500" b="0">
                <a:solidFill>
                  <a:schemeClr val="accent2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avLst/>
            <a:gdLst/>
            <a:ahLst/>
            <a:cxnLst/>
            <a:rect l="l" t="t" r="r" b="b"/>
            <a:pathLst>
              <a:path w="6781507" h="10134600" extrusionOk="0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avLst/>
            <a:gdLst/>
            <a:ahLst/>
            <a:cxnLst/>
            <a:rect l="l" t="t" r="r" b="b"/>
            <a:pathLst>
              <a:path w="6781508" h="10134600" extrusionOk="0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avLst/>
            <a:gdLst/>
            <a:ahLst/>
            <a:cxnLst/>
            <a:rect l="l" t="t" r="r" b="b"/>
            <a:pathLst>
              <a:path w="10824161" h="2057400" extrusionOk="0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center">
  <p:cSld name="logo center">
    <p:bg>
      <p:bgPr>
        <a:solidFill>
          <a:srgbClr val="FDFAF5"/>
        </a:solidFill>
        <a:effectLst/>
      </p:bgPr>
    </p:bg>
    <p:spTree>
      <p:nvGrpSpPr>
        <p:cNvPr id="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left">
  <p:cSld name="logo left">
    <p:bg>
      <p:bgPr>
        <a:solidFill>
          <a:srgbClr val="FDFAF5"/>
        </a:solidFill>
        <a:effectLst/>
      </p:bgPr>
    </p:bg>
    <p:spTree>
      <p:nvGrpSpPr>
        <p:cNvPr id="1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logo right">
  <p:cSld name="logo right">
    <p:bg>
      <p:bgPr>
        <a:solidFill>
          <a:srgbClr val="FDFAF5"/>
        </a:solidFill>
        <a:effectLst/>
      </p:bgPr>
    </p:bg>
    <p:spTree>
      <p:nvGrpSpPr>
        <p:cNvPr id="1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id">
  <p:cSld name="grid">
    <p:bg>
      <p:bgPr>
        <a:solidFill>
          <a:schemeClr val="lt1">
            <a:alpha val="49020"/>
          </a:schemeClr>
        </a:solidFill>
        <a:effectLst/>
      </p:bgPr>
    </p:bg>
    <p:spTree>
      <p:nvGrpSpPr>
        <p:cNvPr id="1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34275" tIns="34275" rIns="34275" bIns="3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ivider slide 1">
  <p:cSld name="1_divider slide 1">
    <p:bg>
      <p:bgPr>
        <a:solidFill>
          <a:srgbClr val="F2EDE6"/>
        </a:solidFill>
        <a:effectLst/>
      </p:bgPr>
    </p:bg>
    <p:spTree>
      <p:nvGrpSpPr>
        <p:cNvPr id="1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>
            <a:spLocks noGrp="1"/>
          </p:cNvSpPr>
          <p:nvPr>
            <p:ph type="body" idx="1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sz="94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marL="2743200" lvl="5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marL="3200400" lvl="6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marL="3657600" lvl="7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marL="4114800" lvl="8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2">
  <p:cSld name="blue_title 2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>
            <a:spLocks noGrp="1"/>
          </p:cNvSpPr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23"/>
          <p:cNvSpPr txBox="1">
            <a:spLocks noGrp="1"/>
          </p:cNvSpPr>
          <p:nvPr>
            <p:ph type="body" idx="1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2">
  <p:cSld name="darkamber_title 2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>
            <a:spLocks noGrp="1"/>
          </p:cNvSpPr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24"/>
          <p:cNvSpPr txBox="1">
            <a:spLocks noGrp="1"/>
          </p:cNvSpPr>
          <p:nvPr>
            <p:ph type="body" idx="1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">
  <p:cSld name="green_title and image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>
            <a:spLocks noGrp="1"/>
          </p:cNvSpPr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5"/>
          <p:cNvSpPr txBox="1">
            <a:spLocks noGrp="1"/>
          </p:cNvSpPr>
          <p:nvPr>
            <p:ph type="body" idx="1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>
            <a:spLocks noGrp="1"/>
          </p:cNvSpPr>
          <p:nvPr>
            <p:ph type="pic" idx="2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">
  <p:cSld name="amber_title and image">
    <p:bg>
      <p:bgPr>
        <a:solidFill>
          <a:srgbClr val="FDFAF5"/>
        </a:solidFill>
        <a:effectLst/>
      </p:bgPr>
    </p:bg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>
            <a:spLocks noGrp="1"/>
          </p:cNvSpPr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6"/>
          <p:cNvSpPr txBox="1">
            <a:spLocks noGrp="1"/>
          </p:cNvSpPr>
          <p:nvPr>
            <p:ph type="body" idx="1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>
            <a:spLocks noGrp="1"/>
          </p:cNvSpPr>
          <p:nvPr>
            <p:ph type="pic" idx="2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">
  <p:cSld name="red_title and image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>
            <a:spLocks noGrp="1"/>
          </p:cNvSpPr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7"/>
          <p:cNvSpPr txBox="1">
            <a:spLocks noGrp="1"/>
          </p:cNvSpPr>
          <p:nvPr>
            <p:ph type="body" idx="1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>
            <a:spLocks noGrp="1"/>
          </p:cNvSpPr>
          <p:nvPr>
            <p:ph type="pic" idx="2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">
  <p:cSld name="blue_title and image"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>
            <a:spLocks noGrp="1"/>
          </p:cNvSpPr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8"/>
          <p:cNvSpPr txBox="1">
            <a:spLocks noGrp="1"/>
          </p:cNvSpPr>
          <p:nvPr>
            <p:ph type="body" idx="1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>
            <a:spLocks noGrp="1"/>
          </p:cNvSpPr>
          <p:nvPr>
            <p:ph type="pic" idx="2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">
  <p:cSld name="darkamber_title and image"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29"/>
          <p:cNvSpPr txBox="1">
            <a:spLocks noGrp="1"/>
          </p:cNvSpPr>
          <p:nvPr>
            <p:ph type="body" idx="1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>
            <a:spLocks noGrp="1"/>
          </p:cNvSpPr>
          <p:nvPr>
            <p:ph type="pic" idx="2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2">
  <p:cSld name="green_title and image 2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>
            <a:spLocks noGrp="1"/>
          </p:cNvSpPr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30"/>
          <p:cNvSpPr txBox="1">
            <a:spLocks noGrp="1"/>
          </p:cNvSpPr>
          <p:nvPr>
            <p:ph type="body" idx="1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78" name="Google Shape;178;p30"/>
          <p:cNvSpPr/>
          <p:nvPr/>
        </p:nvSpPr>
        <p:spPr>
          <a:xfrm rot="10800000" flipH="1">
            <a:off x="3787059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>
            <a:spLocks noGrp="1"/>
          </p:cNvSpPr>
          <p:nvPr>
            <p:ph type="pic" idx="2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2">
  <p:cSld name="amber_title and image 2"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>
            <a:spLocks noGrp="1"/>
          </p:cNvSpPr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31"/>
          <p:cNvSpPr txBox="1">
            <a:spLocks noGrp="1"/>
          </p:cNvSpPr>
          <p:nvPr>
            <p:ph type="body" idx="1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85" name="Google Shape;185;p31"/>
          <p:cNvSpPr/>
          <p:nvPr/>
        </p:nvSpPr>
        <p:spPr>
          <a:xfrm rot="10800000" flipH="1">
            <a:off x="3787059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>
            <a:spLocks noGrp="1"/>
          </p:cNvSpPr>
          <p:nvPr>
            <p:ph type="pic" idx="2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2">
  <p:cSld name="red_title and image 2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>
            <a:spLocks noGrp="1"/>
          </p:cNvSpPr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32"/>
          <p:cNvSpPr txBox="1">
            <a:spLocks noGrp="1"/>
          </p:cNvSpPr>
          <p:nvPr>
            <p:ph type="body" idx="1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32"/>
          <p:cNvSpPr/>
          <p:nvPr/>
        </p:nvSpPr>
        <p:spPr>
          <a:xfrm rot="10800000" flipH="1">
            <a:off x="3787059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>
            <a:spLocks noGrp="1"/>
          </p:cNvSpPr>
          <p:nvPr>
            <p:ph type="pic" idx="2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2">
  <p:cSld name="blue_title and image 2"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>
            <a:spLocks noGrp="1"/>
          </p:cNvSpPr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33"/>
          <p:cNvSpPr txBox="1">
            <a:spLocks noGrp="1"/>
          </p:cNvSpPr>
          <p:nvPr>
            <p:ph type="body" idx="1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199" name="Google Shape;199;p33"/>
          <p:cNvSpPr/>
          <p:nvPr/>
        </p:nvSpPr>
        <p:spPr>
          <a:xfrm rot="10800000" flipH="1">
            <a:off x="3787059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>
            <a:spLocks noGrp="1"/>
          </p:cNvSpPr>
          <p:nvPr>
            <p:ph type="pic" idx="2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2">
  <p:cSld name="darkamber_title and image 2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>
            <a:spLocks noGrp="1"/>
          </p:cNvSpPr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34"/>
          <p:cNvSpPr txBox="1">
            <a:spLocks noGrp="1"/>
          </p:cNvSpPr>
          <p:nvPr>
            <p:ph type="body" idx="1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06" name="Google Shape;206;p34"/>
          <p:cNvSpPr/>
          <p:nvPr/>
        </p:nvSpPr>
        <p:spPr>
          <a:xfrm rot="10800000" flipH="1">
            <a:off x="3787059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>
            <a:spLocks noGrp="1"/>
          </p:cNvSpPr>
          <p:nvPr>
            <p:ph type="pic" idx="2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3">
  <p:cSld name="green_title and image 3">
    <p:bg>
      <p:bgPr>
        <a:solidFill>
          <a:srgbClr val="FCE2BA"/>
        </a:solidFill>
        <a:effectLst/>
      </p:bgPr>
    </p:bg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>
            <a:spLocks noGrp="1"/>
          </p:cNvSpPr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12" name="Google Shape;212;p35"/>
          <p:cNvSpPr txBox="1">
            <a:spLocks noGrp="1"/>
          </p:cNvSpPr>
          <p:nvPr>
            <p:ph type="body" idx="1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13" name="Google Shape;213;p35"/>
          <p:cNvSpPr/>
          <p:nvPr/>
        </p:nvSpPr>
        <p:spPr>
          <a:xfrm rot="10800000" flipH="1">
            <a:off x="2529252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>
            <a:spLocks noGrp="1"/>
          </p:cNvSpPr>
          <p:nvPr>
            <p:ph type="pic" idx="2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3">
  <p:cSld name="amber_title and image 3">
    <p:bg>
      <p:bgPr>
        <a:solidFill>
          <a:srgbClr val="FCE2BA"/>
        </a:solidFill>
        <a:effectLst/>
      </p:bgPr>
    </p:bg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>
            <a:spLocks noGrp="1"/>
          </p:cNvSpPr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36"/>
          <p:cNvSpPr txBox="1">
            <a:spLocks noGrp="1"/>
          </p:cNvSpPr>
          <p:nvPr>
            <p:ph type="body" idx="1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20" name="Google Shape;220;p36"/>
          <p:cNvSpPr/>
          <p:nvPr/>
        </p:nvSpPr>
        <p:spPr>
          <a:xfrm rot="10800000" flipH="1">
            <a:off x="2529252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>
            <a:spLocks noGrp="1"/>
          </p:cNvSpPr>
          <p:nvPr>
            <p:ph type="pic" idx="2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3">
  <p:cSld name="red_title and image 3">
    <p:bg>
      <p:bgPr>
        <a:solidFill>
          <a:srgbClr val="FCE2BA"/>
        </a:solidFill>
        <a:effectLst/>
      </p:bgPr>
    </p:bg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>
            <a:spLocks noGrp="1"/>
          </p:cNvSpPr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7"/>
          <p:cNvSpPr txBox="1">
            <a:spLocks noGrp="1"/>
          </p:cNvSpPr>
          <p:nvPr>
            <p:ph type="body" idx="1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27" name="Google Shape;227;p37"/>
          <p:cNvSpPr/>
          <p:nvPr/>
        </p:nvSpPr>
        <p:spPr>
          <a:xfrm rot="10800000" flipH="1">
            <a:off x="2529252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>
            <a:spLocks noGrp="1"/>
          </p:cNvSpPr>
          <p:nvPr>
            <p:ph type="pic" idx="2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3">
  <p:cSld name="blue_title and image 3">
    <p:bg>
      <p:bgPr>
        <a:solidFill>
          <a:srgbClr val="FCE2BA"/>
        </a:solidFill>
        <a:effectLst/>
      </p:bgPr>
    </p:bg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>
            <a:spLocks noGrp="1"/>
          </p:cNvSpPr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33" name="Google Shape;233;p38"/>
          <p:cNvSpPr txBox="1">
            <a:spLocks noGrp="1"/>
          </p:cNvSpPr>
          <p:nvPr>
            <p:ph type="body" idx="1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34" name="Google Shape;234;p38"/>
          <p:cNvSpPr/>
          <p:nvPr/>
        </p:nvSpPr>
        <p:spPr>
          <a:xfrm rot="10800000" flipH="1">
            <a:off x="2529252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>
            <a:spLocks noGrp="1"/>
          </p:cNvSpPr>
          <p:nvPr>
            <p:ph type="pic" idx="2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3">
  <p:cSld name="darkamber_title and image 3">
    <p:bg>
      <p:bgPr>
        <a:solidFill>
          <a:srgbClr val="FCE2BA"/>
        </a:solidFill>
        <a:effectLst/>
      </p:bgPr>
    </p:bg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>
            <a:spLocks noGrp="1"/>
          </p:cNvSpPr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39"/>
          <p:cNvSpPr txBox="1">
            <a:spLocks noGrp="1"/>
          </p:cNvSpPr>
          <p:nvPr>
            <p:ph type="body" idx="1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41" name="Google Shape;241;p39"/>
          <p:cNvSpPr/>
          <p:nvPr/>
        </p:nvSpPr>
        <p:spPr>
          <a:xfrm rot="10800000" flipH="1">
            <a:off x="2529252" y="976882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>
            <a:spLocks noGrp="1"/>
          </p:cNvSpPr>
          <p:nvPr>
            <p:ph type="pic" idx="2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4">
  <p:cSld name="green_title and image 4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>
            <a:spLocks noGrp="1"/>
          </p:cNvSpPr>
          <p:nvPr>
            <p:ph type="pic" idx="2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>
            <a:spLocks noGrp="1"/>
          </p:cNvSpPr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49" name="Google Shape;249;p40"/>
          <p:cNvSpPr txBox="1">
            <a:spLocks noGrp="1"/>
          </p:cNvSpPr>
          <p:nvPr>
            <p:ph type="body" idx="1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4">
  <p:cSld name="amber_title and image 4"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1"/>
          <p:cNvSpPr txBox="1">
            <a:spLocks noGrp="1"/>
          </p:cNvSpPr>
          <p:nvPr>
            <p:ph type="body" idx="1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57" name="Google Shape;257;p41"/>
          <p:cNvSpPr>
            <a:spLocks noGrp="1"/>
          </p:cNvSpPr>
          <p:nvPr>
            <p:ph type="pic" idx="2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4">
  <p:cSld name="red_title and image 4"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>
            <a:spLocks noGrp="1"/>
          </p:cNvSpPr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64" name="Google Shape;264;p42"/>
          <p:cNvSpPr txBox="1">
            <a:spLocks noGrp="1"/>
          </p:cNvSpPr>
          <p:nvPr>
            <p:ph type="body" idx="1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65" name="Google Shape;265;p42"/>
          <p:cNvSpPr>
            <a:spLocks noGrp="1"/>
          </p:cNvSpPr>
          <p:nvPr>
            <p:ph type="pic" idx="2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4">
  <p:cSld name="blue_title and image 4"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>
            <a:spLocks noGrp="1"/>
          </p:cNvSpPr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72" name="Google Shape;272;p43"/>
          <p:cNvSpPr txBox="1">
            <a:spLocks noGrp="1"/>
          </p:cNvSpPr>
          <p:nvPr>
            <p:ph type="body" idx="1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>
            <a:spLocks noGrp="1"/>
          </p:cNvSpPr>
          <p:nvPr>
            <p:ph type="pic" idx="2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4">
  <p:cSld name="darkamber_title and image 4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9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>
            <a:spLocks noGrp="1"/>
          </p:cNvSpPr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4"/>
          <p:cNvSpPr txBox="1">
            <a:spLocks noGrp="1"/>
          </p:cNvSpPr>
          <p:nvPr>
            <p:ph type="body" idx="1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82" name="Google Shape;282;p44"/>
          <p:cNvSpPr>
            <a:spLocks noGrp="1"/>
          </p:cNvSpPr>
          <p:nvPr>
            <p:ph type="pic" idx="2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5">
  <p:cSld name="green_title and image 5"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>
            <a:spLocks noGrp="1"/>
          </p:cNvSpPr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 b="0" i="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45"/>
          <p:cNvSpPr txBox="1">
            <a:spLocks noGrp="1"/>
          </p:cNvSpPr>
          <p:nvPr>
            <p:ph type="body" idx="1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88" name="Google Shape;288;p45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5">
  <p:cSld name="amber_title and image 5"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>
            <a:spLocks noGrp="1"/>
          </p:cNvSpPr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>
            <a:spLocks noGrp="1"/>
          </p:cNvSpPr>
          <p:nvPr>
            <p:ph type="body" idx="1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296" name="Google Shape;296;p46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5">
  <p:cSld name="red_title and image 5"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>
            <a:spLocks noGrp="1"/>
          </p:cNvSpPr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01" name="Google Shape;301;p47"/>
          <p:cNvSpPr txBox="1">
            <a:spLocks noGrp="1"/>
          </p:cNvSpPr>
          <p:nvPr>
            <p:ph type="body" idx="1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red_title and image 5">
  <p:cSld name="1_red_title and image 5"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>
            <a:spLocks noGrp="1"/>
          </p:cNvSpPr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 b="0" i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09" name="Google Shape;309;p48"/>
          <p:cNvSpPr txBox="1">
            <a:spLocks noGrp="1"/>
          </p:cNvSpPr>
          <p:nvPr>
            <p:ph type="body" idx="1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5">
  <p:cSld name="blue_title and image 5"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>
            <a:spLocks noGrp="1"/>
          </p:cNvSpPr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 b="0" i="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16" name="Google Shape;316;p49"/>
          <p:cNvSpPr txBox="1">
            <a:spLocks noGrp="1"/>
          </p:cNvSpPr>
          <p:nvPr>
            <p:ph type="body" idx="1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5">
  <p:cSld name="darkamber_title and image 5"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>
            <a:spLocks noGrp="1"/>
          </p:cNvSpPr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 b="0" i="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23" name="Google Shape;323;p50"/>
          <p:cNvSpPr txBox="1">
            <a:spLocks noGrp="1"/>
          </p:cNvSpPr>
          <p:nvPr>
            <p:ph type="body" idx="1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avLst/>
            <a:gdLst/>
            <a:ahLst/>
            <a:cxnLst/>
            <a:rect l="l" t="t" r="r" b="b"/>
            <a:pathLst>
              <a:path w="2096825" h="8421104" extrusionOk="0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>
            <a:spLocks noGrp="1"/>
          </p:cNvSpPr>
          <p:nvPr>
            <p:ph type="pic" idx="2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and image 6">
  <p:cSld name="green_title and image 6"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>
            <a:spLocks noGrp="1"/>
          </p:cNvSpPr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29" name="Google Shape;329;p51"/>
          <p:cNvSpPr txBox="1">
            <a:spLocks noGrp="1"/>
          </p:cNvSpPr>
          <p:nvPr>
            <p:ph type="body" idx="1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30" name="Google Shape;330;p51"/>
          <p:cNvSpPr>
            <a:spLocks noGrp="1"/>
          </p:cNvSpPr>
          <p:nvPr>
            <p:ph type="pic" idx="2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and image 6">
  <p:cSld name="amber_title and image 6"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>
            <a:spLocks noGrp="1"/>
          </p:cNvSpPr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52"/>
          <p:cNvSpPr txBox="1">
            <a:spLocks noGrp="1"/>
          </p:cNvSpPr>
          <p:nvPr>
            <p:ph type="body" idx="1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37" name="Google Shape;337;p52"/>
          <p:cNvSpPr>
            <a:spLocks noGrp="1"/>
          </p:cNvSpPr>
          <p:nvPr>
            <p:ph type="pic" idx="2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and image 6">
  <p:cSld name="red_title and image 6"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>
            <a:spLocks noGrp="1"/>
          </p:cNvSpPr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43" name="Google Shape;343;p53"/>
          <p:cNvSpPr txBox="1">
            <a:spLocks noGrp="1"/>
          </p:cNvSpPr>
          <p:nvPr>
            <p:ph type="body" idx="1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44" name="Google Shape;344;p53"/>
          <p:cNvSpPr>
            <a:spLocks noGrp="1"/>
          </p:cNvSpPr>
          <p:nvPr>
            <p:ph type="pic" idx="2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and image 6">
  <p:cSld name="blue_title and image 6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>
            <a:spLocks noGrp="1"/>
          </p:cNvSpPr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50" name="Google Shape;350;p54"/>
          <p:cNvSpPr txBox="1">
            <a:spLocks noGrp="1"/>
          </p:cNvSpPr>
          <p:nvPr>
            <p:ph type="body" idx="1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51" name="Google Shape;351;p54"/>
          <p:cNvSpPr>
            <a:spLocks noGrp="1"/>
          </p:cNvSpPr>
          <p:nvPr>
            <p:ph type="pic" idx="2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and image 6">
  <p:cSld name="darkamber_title and image 6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>
            <a:spLocks noGrp="1"/>
          </p:cNvSpPr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57" name="Google Shape;357;p55"/>
          <p:cNvSpPr txBox="1">
            <a:spLocks noGrp="1"/>
          </p:cNvSpPr>
          <p:nvPr>
            <p:ph type="body" idx="1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58" name="Google Shape;358;p55"/>
          <p:cNvSpPr>
            <a:spLocks noGrp="1"/>
          </p:cNvSpPr>
          <p:nvPr>
            <p:ph type="pic" idx="2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title list image 6">
  <p:cSld name="green_title list image 6"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>
            <a:spLocks noGrp="1"/>
          </p:cNvSpPr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64" name="Google Shape;364;p56"/>
          <p:cNvSpPr txBox="1">
            <a:spLocks noGrp="1"/>
          </p:cNvSpPr>
          <p:nvPr>
            <p:ph type="body" idx="1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65" name="Google Shape;365;p56"/>
          <p:cNvSpPr txBox="1">
            <a:spLocks noGrp="1"/>
          </p:cNvSpPr>
          <p:nvPr>
            <p:ph type="body" idx="2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>
            <a:spLocks noGrp="1"/>
          </p:cNvSpPr>
          <p:nvPr>
            <p:ph type="pic" idx="3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title list image 6">
  <p:cSld name="amber_title list image 6"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>
            <a:spLocks noGrp="1"/>
          </p:cNvSpPr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7"/>
          <p:cNvSpPr txBox="1">
            <a:spLocks noGrp="1"/>
          </p:cNvSpPr>
          <p:nvPr>
            <p:ph type="body" idx="1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72" name="Google Shape;372;p57"/>
          <p:cNvSpPr txBox="1">
            <a:spLocks noGrp="1"/>
          </p:cNvSpPr>
          <p:nvPr>
            <p:ph type="body" idx="2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>
            <a:spLocks noGrp="1"/>
          </p:cNvSpPr>
          <p:nvPr>
            <p:ph type="pic" idx="3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title list image 6">
  <p:cSld name="red_title list image 6"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>
            <a:spLocks noGrp="1"/>
          </p:cNvSpPr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78" name="Google Shape;378;p58"/>
          <p:cNvSpPr txBox="1">
            <a:spLocks noGrp="1"/>
          </p:cNvSpPr>
          <p:nvPr>
            <p:ph type="body" idx="1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79" name="Google Shape;379;p58"/>
          <p:cNvSpPr txBox="1">
            <a:spLocks noGrp="1"/>
          </p:cNvSpPr>
          <p:nvPr>
            <p:ph type="body" idx="2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>
            <a:spLocks noGrp="1"/>
          </p:cNvSpPr>
          <p:nvPr>
            <p:ph type="pic" idx="3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title list image 6">
  <p:cSld name="blue_title list image 6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>
            <a:spLocks noGrp="1"/>
          </p:cNvSpPr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85" name="Google Shape;385;p59"/>
          <p:cNvSpPr txBox="1">
            <a:spLocks noGrp="1"/>
          </p:cNvSpPr>
          <p:nvPr>
            <p:ph type="body" idx="1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86" name="Google Shape;386;p59"/>
          <p:cNvSpPr txBox="1">
            <a:spLocks noGrp="1"/>
          </p:cNvSpPr>
          <p:nvPr>
            <p:ph type="body" idx="2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>
            <a:spLocks noGrp="1"/>
          </p:cNvSpPr>
          <p:nvPr>
            <p:ph type="pic" idx="3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title list image 6">
  <p:cSld name="darkamber_title list image 6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>
            <a:spLocks noGrp="1"/>
          </p:cNvSpPr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392" name="Google Shape;392;p60"/>
          <p:cNvSpPr txBox="1">
            <a:spLocks noGrp="1"/>
          </p:cNvSpPr>
          <p:nvPr>
            <p:ph type="body" idx="1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93" name="Google Shape;393;p60"/>
          <p:cNvSpPr txBox="1">
            <a:spLocks noGrp="1"/>
          </p:cNvSpPr>
          <p:nvPr>
            <p:ph type="body" idx="2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marL="914400" lvl="1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>
            <a:spLocks noGrp="1"/>
          </p:cNvSpPr>
          <p:nvPr>
            <p:ph type="pic" idx="3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avLst/>
            <a:gdLst/>
            <a:ahLst/>
            <a:cxnLst/>
            <a:rect l="l" t="t" r="r" b="b"/>
            <a:pathLst>
              <a:path w="1488979" h="7343824" extrusionOk="0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image title speaker 1">
  <p:cSld name="green_image title speaker 1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0" tIns="17125" rIns="0" bIns="171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>
            <a:spLocks noGrp="1"/>
          </p:cNvSpPr>
          <p:nvPr>
            <p:ph type="pic" idx="2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>
            <a:spLocks noGrp="1"/>
          </p:cNvSpPr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03" name="Google Shape;403;p61"/>
          <p:cNvSpPr txBox="1">
            <a:spLocks noGrp="1"/>
          </p:cNvSpPr>
          <p:nvPr>
            <p:ph type="body" idx="1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404" name="Google Shape;404;p61"/>
          <p:cNvSpPr txBox="1">
            <a:spLocks noGrp="1"/>
          </p:cNvSpPr>
          <p:nvPr>
            <p:ph type="body" idx="3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image title speaker 1">
  <p:cSld name="amber_image title speaker 1"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0" tIns="17125" rIns="0" bIns="171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>
            <a:spLocks noGrp="1"/>
          </p:cNvSpPr>
          <p:nvPr>
            <p:ph type="pic" idx="2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>
            <a:spLocks noGrp="1"/>
          </p:cNvSpPr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62"/>
          <p:cNvSpPr txBox="1">
            <a:spLocks noGrp="1"/>
          </p:cNvSpPr>
          <p:nvPr>
            <p:ph type="body" idx="1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413" name="Google Shape;413;p62"/>
          <p:cNvSpPr txBox="1">
            <a:spLocks noGrp="1"/>
          </p:cNvSpPr>
          <p:nvPr>
            <p:ph type="body" idx="3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image title speaker 1">
  <p:cSld name="red_image title speaker 1"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0" tIns="17125" rIns="0" bIns="171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>
            <a:spLocks noGrp="1"/>
          </p:cNvSpPr>
          <p:nvPr>
            <p:ph type="pic" idx="2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>
            <a:spLocks noGrp="1"/>
          </p:cNvSpPr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63"/>
          <p:cNvSpPr txBox="1">
            <a:spLocks noGrp="1"/>
          </p:cNvSpPr>
          <p:nvPr>
            <p:ph type="body" idx="1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422" name="Google Shape;422;p63"/>
          <p:cNvSpPr txBox="1">
            <a:spLocks noGrp="1"/>
          </p:cNvSpPr>
          <p:nvPr>
            <p:ph type="body" idx="3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image title speaker 1">
  <p:cSld name="blue_image title speaker 1">
    <p:spTree>
      <p:nvGrpSpPr>
        <p:cNvPr id="1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0" tIns="17125" rIns="0" bIns="171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>
            <a:spLocks noGrp="1"/>
          </p:cNvSpPr>
          <p:nvPr>
            <p:ph type="pic" idx="2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>
            <a:spLocks noGrp="1"/>
          </p:cNvSpPr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4"/>
          <p:cNvSpPr txBox="1">
            <a:spLocks noGrp="1"/>
          </p:cNvSpPr>
          <p:nvPr>
            <p:ph type="body" idx="1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432" name="Google Shape;432;p64"/>
          <p:cNvSpPr txBox="1">
            <a:spLocks noGrp="1"/>
          </p:cNvSpPr>
          <p:nvPr>
            <p:ph type="body" idx="3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image title speaker 1">
  <p:cSld name="darkamber_image title speaker 1">
    <p:spTree>
      <p:nvGrpSpPr>
        <p:cNvPr id="1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avLst/>
              <a:gdLst/>
              <a:ahLst/>
              <a:cxnLst/>
              <a:rect l="l" t="t" r="r" b="b"/>
              <a:pathLst>
                <a:path w="1966315" h="7877254" extrusionOk="0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0" tIns="17125" rIns="0" bIns="17125" anchor="t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endParaRPr sz="21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>
            <a:spLocks noGrp="1"/>
          </p:cNvSpPr>
          <p:nvPr>
            <p:ph type="pic" idx="2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>
            <a:spLocks noGrp="1"/>
          </p:cNvSpPr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65"/>
          <p:cNvSpPr txBox="1">
            <a:spLocks noGrp="1"/>
          </p:cNvSpPr>
          <p:nvPr>
            <p:ph type="body" idx="1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442" name="Google Shape;442;p65"/>
          <p:cNvSpPr txBox="1">
            <a:spLocks noGrp="1"/>
          </p:cNvSpPr>
          <p:nvPr>
            <p:ph type="body" idx="3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big quote 1">
  <p:cSld name="green_big quote 1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>
            <a:spLocks noGrp="1"/>
          </p:cNvSpPr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66"/>
          <p:cNvSpPr txBox="1">
            <a:spLocks noGrp="1"/>
          </p:cNvSpPr>
          <p:nvPr>
            <p:ph type="body" idx="1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big quote 1">
  <p:cSld name="amber_big quote 1"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>
            <a:spLocks noGrp="1"/>
          </p:cNvSpPr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67"/>
          <p:cNvSpPr txBox="1">
            <a:spLocks noGrp="1"/>
          </p:cNvSpPr>
          <p:nvPr>
            <p:ph type="body" idx="1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big quote 1">
  <p:cSld name="red_big quote 1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>
            <a:spLocks noGrp="1"/>
          </p:cNvSpPr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67" name="Google Shape;467;p68"/>
          <p:cNvSpPr txBox="1">
            <a:spLocks noGrp="1"/>
          </p:cNvSpPr>
          <p:nvPr>
            <p:ph type="body" idx="1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big quote 1">
  <p:cSld name="blue_big quote 1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>
            <a:spLocks noGrp="1"/>
          </p:cNvSpPr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69"/>
          <p:cNvSpPr txBox="1">
            <a:spLocks noGrp="1"/>
          </p:cNvSpPr>
          <p:nvPr>
            <p:ph type="body" idx="1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big quote 1">
  <p:cSld name="darkamber_big quote 1"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avLst/>
              <a:gdLst/>
              <a:ahLst/>
              <a:cxnLst/>
              <a:rect l="l" t="t" r="r" b="b"/>
              <a:pathLst>
                <a:path w="24387176" h="13716000" extrusionOk="0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avLst/>
              <a:gdLst/>
              <a:ahLst/>
              <a:cxnLst/>
              <a:rect l="l" t="t" r="r" b="b"/>
              <a:pathLst>
                <a:path w="1488979" h="7343824" extrusionOk="0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>
            <a:spLocks noGrp="1"/>
          </p:cNvSpPr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483" name="Google Shape;483;p70"/>
          <p:cNvSpPr txBox="1">
            <a:spLocks noGrp="1"/>
          </p:cNvSpPr>
          <p:nvPr>
            <p:ph type="body" idx="1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 b="1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big idea 1">
  <p:cSld name="green_big idea 1"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>
            <a:spLocks noGrp="1"/>
          </p:cNvSpPr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big idea 1">
  <p:cSld name="amber_big idea 1"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>
            <a:spLocks noGrp="1"/>
          </p:cNvSpPr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big idea 1">
  <p:cSld name="red_big idea 1"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>
            <a:spLocks noGrp="1"/>
          </p:cNvSpPr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big idea 1">
  <p:cSld name="blue_big idea 1"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>
            <a:spLocks noGrp="1"/>
          </p:cNvSpPr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big idea 1">
  <p:cSld name="darkamber_big idea 1"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endParaRPr sz="7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avLst/>
              <a:gdLst/>
              <a:ahLst/>
              <a:cxnLst/>
              <a:rect l="l" t="t" r="r" b="b"/>
              <a:pathLst>
                <a:path w="4122581" h="11696316" extrusionOk="0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endParaRPr sz="7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>
            <a:spLocks noGrp="1"/>
          </p:cNvSpPr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key words 1">
  <p:cSld name="green_key words 1"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>
            <a:spLocks noGrp="1"/>
          </p:cNvSpPr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key words 1">
  <p:cSld name="amber_key words 1"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>
            <a:spLocks noGrp="1"/>
          </p:cNvSpPr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key words 1">
  <p:cSld name="red_key words 1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>
            <a:spLocks noGrp="1"/>
          </p:cNvSpPr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key words 1">
  <p:cSld name="blue_key words 1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>
            <a:spLocks noGrp="1"/>
          </p:cNvSpPr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key words 1">
  <p:cSld name="darkamber_key words 1">
    <p:spTree>
      <p:nvGrpSpPr>
        <p:cNvPr id="1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>
            <a:spLocks noGrp="1"/>
          </p:cNvSpPr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large image title 1">
  <p:cSld name="green_large image title 1"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>
            <a:spLocks noGrp="1"/>
          </p:cNvSpPr>
          <p:nvPr>
            <p:ph type="pic" idx="2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>
            <a:spLocks noGrp="1"/>
          </p:cNvSpPr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47" name="Google Shape;547;p81"/>
          <p:cNvSpPr txBox="1">
            <a:spLocks noGrp="1"/>
          </p:cNvSpPr>
          <p:nvPr>
            <p:ph type="body" idx="1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548" name="Google Shape;548;p81"/>
          <p:cNvSpPr txBox="1">
            <a:spLocks noGrp="1"/>
          </p:cNvSpPr>
          <p:nvPr>
            <p:ph type="body" idx="3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large image title 1">
  <p:cSld name="amber_large image title 1">
    <p:bg>
      <p:bgPr>
        <a:solidFill>
          <a:srgbClr val="FDFAF5"/>
        </a:solidFill>
        <a:effectLst/>
      </p:bgPr>
    </p:bg>
    <p:spTree>
      <p:nvGrpSpPr>
        <p:cNvPr id="1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>
            <a:spLocks noGrp="1"/>
          </p:cNvSpPr>
          <p:nvPr>
            <p:ph type="pic" idx="2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>
            <a:spLocks noGrp="1"/>
          </p:cNvSpPr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53" name="Google Shape;553;p82"/>
          <p:cNvSpPr txBox="1">
            <a:spLocks noGrp="1"/>
          </p:cNvSpPr>
          <p:nvPr>
            <p:ph type="body" idx="1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554" name="Google Shape;554;p82"/>
          <p:cNvSpPr txBox="1">
            <a:spLocks noGrp="1"/>
          </p:cNvSpPr>
          <p:nvPr>
            <p:ph type="body" idx="3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large image title 1">
  <p:cSld name="red_large image title 1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>
            <a:spLocks noGrp="1"/>
          </p:cNvSpPr>
          <p:nvPr>
            <p:ph type="pic" idx="2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>
            <a:spLocks noGrp="1"/>
          </p:cNvSpPr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3"/>
          <p:cNvSpPr txBox="1">
            <a:spLocks noGrp="1"/>
          </p:cNvSpPr>
          <p:nvPr>
            <p:ph type="body" idx="1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560" name="Google Shape;560;p83"/>
          <p:cNvSpPr txBox="1">
            <a:spLocks noGrp="1"/>
          </p:cNvSpPr>
          <p:nvPr>
            <p:ph type="body" idx="3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large image title 1">
  <p:cSld name="blue_large image title 1"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>
            <a:spLocks noGrp="1"/>
          </p:cNvSpPr>
          <p:nvPr>
            <p:ph type="pic" idx="2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>
            <a:spLocks noGrp="1"/>
          </p:cNvSpPr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84"/>
          <p:cNvSpPr txBox="1">
            <a:spLocks noGrp="1"/>
          </p:cNvSpPr>
          <p:nvPr>
            <p:ph type="body" idx="1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566" name="Google Shape;566;p84"/>
          <p:cNvSpPr txBox="1">
            <a:spLocks noGrp="1"/>
          </p:cNvSpPr>
          <p:nvPr>
            <p:ph type="body" idx="3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large image title 1">
  <p:cSld name="darkamber_large image title 1">
    <p:spTree>
      <p:nvGrpSpPr>
        <p:cNvPr id="1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>
            <a:spLocks noGrp="1"/>
          </p:cNvSpPr>
          <p:nvPr>
            <p:ph type="pic" idx="2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>
            <a:spLocks noGrp="1"/>
          </p:cNvSpPr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85"/>
          <p:cNvSpPr txBox="1">
            <a:spLocks noGrp="1"/>
          </p:cNvSpPr>
          <p:nvPr>
            <p:ph type="body" idx="1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572" name="Google Shape;572;p85"/>
          <p:cNvSpPr txBox="1">
            <a:spLocks noGrp="1"/>
          </p:cNvSpPr>
          <p:nvPr>
            <p:ph type="body" idx="3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 b="0" i="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green_statement 1">
  <p:cSld name="green_statement 1">
    <p:bg>
      <p:bgPr>
        <a:solidFill>
          <a:srgbClr val="D7EBCE"/>
        </a:solidFill>
        <a:effectLst/>
      </p:bgPr>
    </p:bg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>
            <a:spLocks noGrp="1"/>
          </p:cNvSpPr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ber_statement 1">
  <p:cSld name="amber_statement 1">
    <p:bg>
      <p:bgPr>
        <a:solidFill>
          <a:srgbClr val="FDE3BA"/>
        </a:solidFill>
        <a:effectLst/>
      </p:bgPr>
    </p:bg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>
            <a:spLocks noGrp="1"/>
          </p:cNvSpPr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ed_statement 1">
  <p:cSld name="red_statement 1">
    <p:bg>
      <p:bgPr>
        <a:solidFill>
          <a:srgbClr val="FDE3BA"/>
        </a:solidFill>
        <a:effectLst/>
      </p:bgPr>
    </p:bg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>
            <a:spLocks noGrp="1"/>
          </p:cNvSpPr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ue_statement 1">
  <p:cSld name="blue_statement 1">
    <p:bg>
      <p:bgPr>
        <a:solidFill>
          <a:srgbClr val="DCE6F1"/>
        </a:solidFill>
        <a:effectLst/>
      </p:bgPr>
    </p:bg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>
            <a:spLocks noGrp="1"/>
          </p:cNvSpPr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arkamber_statement 1">
  <p:cSld name="darkamber_statement 1">
    <p:bg>
      <p:bgPr>
        <a:solidFill>
          <a:srgbClr val="FDE3BA"/>
        </a:solidFill>
        <a:effectLst/>
      </p:bgPr>
    </p:bg>
    <p:spTree>
      <p:nvGrpSpPr>
        <p:cNvPr id="1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>
            <a:spLocks noGrp="1"/>
          </p:cNvSpPr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description side by side">
  <p:cSld name="title description side by side">
    <p:spTree>
      <p:nvGrpSpPr>
        <p:cNvPr id="1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>
            <a:spLocks noGrp="1"/>
          </p:cNvSpPr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92" name="Google Shape;592;p91"/>
          <p:cNvSpPr txBox="1">
            <a:spLocks noGrp="1"/>
          </p:cNvSpPr>
          <p:nvPr>
            <p:ph type="body" idx="1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lvl="0" indent="-22860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3 topics">
  <p:cSld name="agenda 3 topics">
    <p:bg>
      <p:bgPr>
        <a:solidFill>
          <a:schemeClr val="lt1"/>
        </a:solidFill>
        <a:effectLst/>
      </p:bgPr>
    </p:bg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>
            <a:spLocks noGrp="1"/>
          </p:cNvSpPr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>
            <a:spLocks noGrp="1"/>
          </p:cNvSpPr>
          <p:nvPr>
            <p:ph type="body" idx="1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00" name="Google Shape;600;p92"/>
          <p:cNvSpPr txBox="1">
            <a:spLocks noGrp="1"/>
          </p:cNvSpPr>
          <p:nvPr>
            <p:ph type="body" idx="2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01" name="Google Shape;601;p92"/>
          <p:cNvSpPr txBox="1">
            <a:spLocks noGrp="1"/>
          </p:cNvSpPr>
          <p:nvPr>
            <p:ph type="body" idx="3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4 topics">
  <p:cSld name="agenda 4 topics">
    <p:bg>
      <p:bgPr>
        <a:solidFill>
          <a:schemeClr val="lt1"/>
        </a:solidFill>
        <a:effectLst/>
      </p:bgPr>
    </p:bg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>
            <a:spLocks noGrp="1"/>
          </p:cNvSpPr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605" name="Google Shape;605;p93"/>
          <p:cNvSpPr txBox="1">
            <a:spLocks noGrp="1"/>
          </p:cNvSpPr>
          <p:nvPr>
            <p:ph type="body" idx="1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06" name="Google Shape;606;p93"/>
          <p:cNvSpPr txBox="1">
            <a:spLocks noGrp="1"/>
          </p:cNvSpPr>
          <p:nvPr>
            <p:ph type="body" idx="2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07" name="Google Shape;607;p93"/>
          <p:cNvSpPr txBox="1">
            <a:spLocks noGrp="1"/>
          </p:cNvSpPr>
          <p:nvPr>
            <p:ph type="body" idx="3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08" name="Google Shape;608;p93"/>
          <p:cNvSpPr txBox="1">
            <a:spLocks noGrp="1"/>
          </p:cNvSpPr>
          <p:nvPr>
            <p:ph type="body" idx="4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 5 topics">
  <p:cSld name="agenda 5 topics">
    <p:bg>
      <p:bgPr>
        <a:solidFill>
          <a:schemeClr val="lt1"/>
        </a:solidFill>
        <a:effectLst/>
      </p:bgPr>
    </p:bg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>
            <a:spLocks noGrp="1"/>
          </p:cNvSpPr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 b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>
            <a:spLocks noGrp="1"/>
          </p:cNvSpPr>
          <p:nvPr>
            <p:ph type="body" idx="1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17" name="Google Shape;617;p94"/>
          <p:cNvSpPr txBox="1">
            <a:spLocks noGrp="1"/>
          </p:cNvSpPr>
          <p:nvPr>
            <p:ph type="body" idx="2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18" name="Google Shape;618;p94"/>
          <p:cNvSpPr txBox="1">
            <a:spLocks noGrp="1"/>
          </p:cNvSpPr>
          <p:nvPr>
            <p:ph type="body" idx="3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19" name="Google Shape;619;p94"/>
          <p:cNvSpPr txBox="1">
            <a:spLocks noGrp="1"/>
          </p:cNvSpPr>
          <p:nvPr>
            <p:ph type="body" idx="4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lang="en" sz="43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>
            <a:spLocks noGrp="1"/>
          </p:cNvSpPr>
          <p:nvPr>
            <p:ph type="body" idx="5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for speakers 1">
  <p:cSld name="title for speaker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avLst/>
              <a:gdLst/>
              <a:ahLst/>
              <a:cxnLst/>
              <a:rect l="l" t="t" r="r" b="b"/>
              <a:pathLst>
                <a:path w="20028138" h="13725655" extrusionOk="0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>
            <a:spLocks noGrp="1"/>
          </p:cNvSpPr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629" name="Google Shape;629;p95"/>
          <p:cNvSpPr txBox="1">
            <a:spLocks noGrp="1"/>
          </p:cNvSpPr>
          <p:nvPr>
            <p:ph type="body" idx="1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30" name="Google Shape;630;p95"/>
          <p:cNvSpPr>
            <a:spLocks noGrp="1"/>
          </p:cNvSpPr>
          <p:nvPr>
            <p:ph type="pic" idx="2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>
            <a:spLocks noGrp="1"/>
          </p:cNvSpPr>
          <p:nvPr>
            <p:ph type="body" idx="3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32" name="Google Shape;632;p95"/>
          <p:cNvSpPr txBox="1">
            <a:spLocks noGrp="1"/>
          </p:cNvSpPr>
          <p:nvPr>
            <p:ph type="body" idx="4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33" name="Google Shape;633;p95"/>
          <p:cNvSpPr>
            <a:spLocks noGrp="1"/>
          </p:cNvSpPr>
          <p:nvPr>
            <p:ph type="pic" idx="5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>
            <a:spLocks noGrp="1"/>
          </p:cNvSpPr>
          <p:nvPr>
            <p:ph type="body" idx="6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35" name="Google Shape;635;p95"/>
          <p:cNvSpPr txBox="1">
            <a:spLocks noGrp="1"/>
          </p:cNvSpPr>
          <p:nvPr>
            <p:ph type="body" idx="7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36" name="Google Shape;636;p95"/>
          <p:cNvSpPr>
            <a:spLocks noGrp="1"/>
          </p:cNvSpPr>
          <p:nvPr>
            <p:ph type="pic" idx="8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>
            <a:spLocks noGrp="1"/>
          </p:cNvSpPr>
          <p:nvPr>
            <p:ph type="body" idx="9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38" name="Google Shape;638;p95"/>
          <p:cNvSpPr txBox="1">
            <a:spLocks noGrp="1"/>
          </p:cNvSpPr>
          <p:nvPr>
            <p:ph type="body" idx="13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for speakers 2">
  <p:cSld name="title for speakers 2"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avLst/>
              <a:gdLst/>
              <a:ahLst/>
              <a:cxnLst/>
              <a:rect l="l" t="t" r="r" b="b"/>
              <a:pathLst>
                <a:path w="20028138" h="13725655" extrusionOk="0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spcFirstLastPara="1" wrap="square" lIns="34275" tIns="17125" rIns="34275" bIns="1712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endParaRPr sz="13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>
            <a:spLocks noGrp="1"/>
          </p:cNvSpPr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646" name="Google Shape;646;p96"/>
          <p:cNvSpPr txBox="1">
            <a:spLocks noGrp="1"/>
          </p:cNvSpPr>
          <p:nvPr>
            <p:ph type="body" idx="1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47" name="Google Shape;647;p96"/>
          <p:cNvSpPr>
            <a:spLocks noGrp="1"/>
          </p:cNvSpPr>
          <p:nvPr>
            <p:ph type="pic" idx="2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>
            <a:spLocks noGrp="1"/>
          </p:cNvSpPr>
          <p:nvPr>
            <p:ph type="body" idx="3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49" name="Google Shape;649;p96"/>
          <p:cNvSpPr txBox="1">
            <a:spLocks noGrp="1"/>
          </p:cNvSpPr>
          <p:nvPr>
            <p:ph type="body" idx="4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50" name="Google Shape;650;p96"/>
          <p:cNvSpPr>
            <a:spLocks noGrp="1"/>
          </p:cNvSpPr>
          <p:nvPr>
            <p:ph type="pic" idx="5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>
            <a:spLocks noGrp="1"/>
          </p:cNvSpPr>
          <p:nvPr>
            <p:ph type="body" idx="6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52" name="Google Shape;652;p96"/>
          <p:cNvSpPr txBox="1">
            <a:spLocks noGrp="1"/>
          </p:cNvSpPr>
          <p:nvPr>
            <p:ph type="body" idx="7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53" name="Google Shape;653;p96"/>
          <p:cNvSpPr>
            <a:spLocks noGrp="1"/>
          </p:cNvSpPr>
          <p:nvPr>
            <p:ph type="pic" idx="8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>
            <a:spLocks noGrp="1"/>
          </p:cNvSpPr>
          <p:nvPr>
            <p:ph type="body" idx="9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55" name="Google Shape;655;p96"/>
          <p:cNvSpPr txBox="1">
            <a:spLocks noGrp="1"/>
          </p:cNvSpPr>
          <p:nvPr>
            <p:ph type="body" idx="13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marR="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split">
  <p:cSld name="org chart split"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>
            <a:spLocks noGrp="1"/>
          </p:cNvSpPr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659" name="Google Shape;659;p97"/>
          <p:cNvSpPr txBox="1">
            <a:spLocks noGrp="1"/>
          </p:cNvSpPr>
          <p:nvPr>
            <p:ph type="body" idx="1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0" name="Google Shape;660;p97"/>
          <p:cNvSpPr>
            <a:spLocks noGrp="1"/>
          </p:cNvSpPr>
          <p:nvPr>
            <p:ph type="pic" idx="2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>
            <a:spLocks noGrp="1"/>
          </p:cNvSpPr>
          <p:nvPr>
            <p:ph type="body" idx="3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2" name="Google Shape;662;p97"/>
          <p:cNvSpPr txBox="1">
            <a:spLocks noGrp="1"/>
          </p:cNvSpPr>
          <p:nvPr>
            <p:ph type="body" idx="4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3" name="Google Shape;663;p97"/>
          <p:cNvSpPr txBox="1">
            <a:spLocks noGrp="1"/>
          </p:cNvSpPr>
          <p:nvPr>
            <p:ph type="body" idx="5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4" name="Google Shape;664;p97"/>
          <p:cNvSpPr txBox="1">
            <a:spLocks noGrp="1"/>
          </p:cNvSpPr>
          <p:nvPr>
            <p:ph type="body" idx="6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5" name="Google Shape;665;p97"/>
          <p:cNvSpPr txBox="1">
            <a:spLocks noGrp="1"/>
          </p:cNvSpPr>
          <p:nvPr>
            <p:ph type="body" idx="7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6" name="Google Shape;666;p97"/>
          <p:cNvSpPr txBox="1">
            <a:spLocks noGrp="1"/>
          </p:cNvSpPr>
          <p:nvPr>
            <p:ph type="body" idx="8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7" name="Google Shape;667;p97"/>
          <p:cNvSpPr txBox="1">
            <a:spLocks noGrp="1"/>
          </p:cNvSpPr>
          <p:nvPr>
            <p:ph type="body" idx="9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8" name="Google Shape;668;p97"/>
          <p:cNvSpPr txBox="1">
            <a:spLocks noGrp="1"/>
          </p:cNvSpPr>
          <p:nvPr>
            <p:ph type="body" idx="13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69" name="Google Shape;669;p97"/>
          <p:cNvSpPr txBox="1">
            <a:spLocks noGrp="1"/>
          </p:cNvSpPr>
          <p:nvPr>
            <p:ph type="body" idx="14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70" name="Google Shape;670;p97"/>
          <p:cNvSpPr txBox="1">
            <a:spLocks noGrp="1"/>
          </p:cNvSpPr>
          <p:nvPr>
            <p:ph type="body" idx="15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71" name="Google Shape;671;p97"/>
          <p:cNvSpPr txBox="1">
            <a:spLocks noGrp="1"/>
          </p:cNvSpPr>
          <p:nvPr>
            <p:ph type="body" idx="16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72" name="Google Shape;672;p97"/>
          <p:cNvSpPr txBox="1">
            <a:spLocks noGrp="1"/>
          </p:cNvSpPr>
          <p:nvPr>
            <p:ph type="body" idx="17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73" name="Google Shape;673;p97"/>
          <p:cNvSpPr txBox="1">
            <a:spLocks noGrp="1"/>
          </p:cNvSpPr>
          <p:nvPr>
            <p:ph type="body" idx="18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74" name="Google Shape;674;p97"/>
          <p:cNvSpPr txBox="1">
            <a:spLocks noGrp="1"/>
          </p:cNvSpPr>
          <p:nvPr>
            <p:ph type="body" idx="19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75" name="Google Shape;675;p97"/>
          <p:cNvSpPr txBox="1">
            <a:spLocks noGrp="1"/>
          </p:cNvSpPr>
          <p:nvPr>
            <p:ph type="body" idx="20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76" name="Google Shape;676;p97"/>
          <p:cNvSpPr txBox="1">
            <a:spLocks noGrp="1"/>
          </p:cNvSpPr>
          <p:nvPr>
            <p:ph type="body" idx="21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77" name="Google Shape;677;p97"/>
          <p:cNvSpPr>
            <a:spLocks noGrp="1"/>
          </p:cNvSpPr>
          <p:nvPr>
            <p:ph type="pic" idx="22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>
            <a:spLocks noGrp="1"/>
          </p:cNvSpPr>
          <p:nvPr>
            <p:ph type="pic" idx="23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>
            <a:spLocks noGrp="1"/>
          </p:cNvSpPr>
          <p:nvPr>
            <p:ph type="pic" idx="24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>
            <a:spLocks noGrp="1"/>
          </p:cNvSpPr>
          <p:nvPr>
            <p:ph type="pic" idx="25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>
            <a:spLocks noGrp="1"/>
          </p:cNvSpPr>
          <p:nvPr>
            <p:ph type="pic" idx="26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>
            <a:spLocks noGrp="1"/>
          </p:cNvSpPr>
          <p:nvPr>
            <p:ph type="pic" idx="27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>
            <a:spLocks noGrp="1"/>
          </p:cNvSpPr>
          <p:nvPr>
            <p:ph type="pic" idx="28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split title">
  <p:cSld name="org chart split title">
    <p:spTree>
      <p:nvGrpSpPr>
        <p:cNvPr id="1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>
            <a:spLocks noGrp="1"/>
          </p:cNvSpPr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686" name="Google Shape;686;p98"/>
          <p:cNvSpPr txBox="1">
            <a:spLocks noGrp="1"/>
          </p:cNvSpPr>
          <p:nvPr>
            <p:ph type="body" idx="1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endParaRPr sz="13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>
            <a:spLocks noGrp="1"/>
          </p:cNvSpPr>
          <p:nvPr>
            <p:ph type="body" idx="2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89" name="Google Shape;689;p98"/>
          <p:cNvSpPr txBox="1">
            <a:spLocks noGrp="1"/>
          </p:cNvSpPr>
          <p:nvPr>
            <p:ph type="body" idx="3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0" name="Google Shape;690;p98"/>
          <p:cNvSpPr txBox="1">
            <a:spLocks noGrp="1"/>
          </p:cNvSpPr>
          <p:nvPr>
            <p:ph type="body" idx="4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1" name="Google Shape;691;p98"/>
          <p:cNvSpPr txBox="1">
            <a:spLocks noGrp="1"/>
          </p:cNvSpPr>
          <p:nvPr>
            <p:ph type="body" idx="5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2" name="Google Shape;692;p98"/>
          <p:cNvSpPr txBox="1">
            <a:spLocks noGrp="1"/>
          </p:cNvSpPr>
          <p:nvPr>
            <p:ph type="body" idx="6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3" name="Google Shape;693;p98"/>
          <p:cNvSpPr txBox="1">
            <a:spLocks noGrp="1"/>
          </p:cNvSpPr>
          <p:nvPr>
            <p:ph type="body" idx="7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4" name="Google Shape;694;p98"/>
          <p:cNvSpPr txBox="1">
            <a:spLocks noGrp="1"/>
          </p:cNvSpPr>
          <p:nvPr>
            <p:ph type="body" idx="8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5" name="Google Shape;695;p98"/>
          <p:cNvSpPr txBox="1">
            <a:spLocks noGrp="1"/>
          </p:cNvSpPr>
          <p:nvPr>
            <p:ph type="body" idx="9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6" name="Google Shape;696;p98"/>
          <p:cNvSpPr txBox="1">
            <a:spLocks noGrp="1"/>
          </p:cNvSpPr>
          <p:nvPr>
            <p:ph type="body" idx="13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7" name="Google Shape;697;p98"/>
          <p:cNvSpPr txBox="1">
            <a:spLocks noGrp="1"/>
          </p:cNvSpPr>
          <p:nvPr>
            <p:ph type="body" idx="14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8" name="Google Shape;698;p98"/>
          <p:cNvSpPr txBox="1">
            <a:spLocks noGrp="1"/>
          </p:cNvSpPr>
          <p:nvPr>
            <p:ph type="body" idx="15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699" name="Google Shape;699;p98"/>
          <p:cNvSpPr txBox="1">
            <a:spLocks noGrp="1"/>
          </p:cNvSpPr>
          <p:nvPr>
            <p:ph type="body" idx="16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00" name="Google Shape;700;p98"/>
          <p:cNvSpPr txBox="1">
            <a:spLocks noGrp="1"/>
          </p:cNvSpPr>
          <p:nvPr>
            <p:ph type="body" idx="17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01" name="Google Shape;701;p98"/>
          <p:cNvSpPr txBox="1">
            <a:spLocks noGrp="1"/>
          </p:cNvSpPr>
          <p:nvPr>
            <p:ph type="body" idx="18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02" name="Google Shape;702;p98"/>
          <p:cNvSpPr>
            <a:spLocks noGrp="1"/>
          </p:cNvSpPr>
          <p:nvPr>
            <p:ph type="pic" idx="19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>
            <a:spLocks noGrp="1"/>
          </p:cNvSpPr>
          <p:nvPr>
            <p:ph type="pic" idx="20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>
            <a:spLocks noGrp="1"/>
          </p:cNvSpPr>
          <p:nvPr>
            <p:ph type="pic" idx="21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>
            <a:spLocks noGrp="1"/>
          </p:cNvSpPr>
          <p:nvPr>
            <p:ph type="pic" idx="22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>
            <a:spLocks noGrp="1"/>
          </p:cNvSpPr>
          <p:nvPr>
            <p:ph type="pic" idx="23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>
            <a:spLocks noGrp="1"/>
          </p:cNvSpPr>
          <p:nvPr>
            <p:ph type="pic" idx="24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>
            <a:spLocks noGrp="1"/>
          </p:cNvSpPr>
          <p:nvPr>
            <p:ph type="pic" idx="25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small">
  <p:cSld name="org chart small">
    <p:bg>
      <p:bgPr>
        <a:solidFill>
          <a:schemeClr val="lt1"/>
        </a:solidFill>
        <a:effectLst/>
      </p:bgPr>
    </p:bg>
    <p:spTree>
      <p:nvGrpSpPr>
        <p:cNvPr id="1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711" name="Google Shape;711;p99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12" name="Google Shape;712;p99"/>
          <p:cNvSpPr txBox="1">
            <a:spLocks noGrp="1"/>
          </p:cNvSpPr>
          <p:nvPr>
            <p:ph type="body" idx="2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13" name="Google Shape;713;p99"/>
          <p:cNvSpPr txBox="1">
            <a:spLocks noGrp="1"/>
          </p:cNvSpPr>
          <p:nvPr>
            <p:ph type="body" idx="3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14" name="Google Shape;714;p99"/>
          <p:cNvSpPr txBox="1">
            <a:spLocks noGrp="1"/>
          </p:cNvSpPr>
          <p:nvPr>
            <p:ph type="body" idx="4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15" name="Google Shape;715;p99"/>
          <p:cNvSpPr txBox="1">
            <a:spLocks noGrp="1"/>
          </p:cNvSpPr>
          <p:nvPr>
            <p:ph type="body" idx="5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16" name="Google Shape;716;p99"/>
          <p:cNvSpPr txBox="1">
            <a:spLocks noGrp="1"/>
          </p:cNvSpPr>
          <p:nvPr>
            <p:ph type="body" idx="6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17" name="Google Shape;717;p99"/>
          <p:cNvSpPr txBox="1">
            <a:spLocks noGrp="1"/>
          </p:cNvSpPr>
          <p:nvPr>
            <p:ph type="body" idx="7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18" name="Google Shape;718;p99"/>
          <p:cNvSpPr txBox="1">
            <a:spLocks noGrp="1"/>
          </p:cNvSpPr>
          <p:nvPr>
            <p:ph type="body" idx="8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19" name="Google Shape;719;p99"/>
          <p:cNvSpPr txBox="1">
            <a:spLocks noGrp="1"/>
          </p:cNvSpPr>
          <p:nvPr>
            <p:ph type="body" idx="9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20" name="Google Shape;720;p99"/>
          <p:cNvSpPr txBox="1">
            <a:spLocks noGrp="1"/>
          </p:cNvSpPr>
          <p:nvPr>
            <p:ph type="body" idx="13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21" name="Google Shape;721;p99"/>
          <p:cNvSpPr txBox="1">
            <a:spLocks noGrp="1"/>
          </p:cNvSpPr>
          <p:nvPr>
            <p:ph type="body" idx="14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28" name="Google Shape;728;p99"/>
          <p:cNvSpPr>
            <a:spLocks noGrp="1"/>
          </p:cNvSpPr>
          <p:nvPr>
            <p:ph type="pic" idx="15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>
            <a:spLocks noGrp="1"/>
          </p:cNvSpPr>
          <p:nvPr>
            <p:ph type="pic" idx="16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>
            <a:spLocks noGrp="1"/>
          </p:cNvSpPr>
          <p:nvPr>
            <p:ph type="pic" idx="17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>
            <a:spLocks noGrp="1"/>
          </p:cNvSpPr>
          <p:nvPr>
            <p:ph type="pic" idx="18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>
            <a:spLocks noGrp="1"/>
          </p:cNvSpPr>
          <p:nvPr>
            <p:ph type="pic" idx="19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medium">
  <p:cSld name="org chart medium">
    <p:bg>
      <p:bgPr>
        <a:solidFill>
          <a:schemeClr val="lt1"/>
        </a:solidFill>
        <a:effectLst/>
      </p:bgPr>
    </p:bg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735" name="Google Shape;735;p100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36" name="Google Shape;736;p100"/>
          <p:cNvSpPr txBox="1">
            <a:spLocks noGrp="1"/>
          </p:cNvSpPr>
          <p:nvPr>
            <p:ph type="body" idx="2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37" name="Google Shape;737;p100"/>
          <p:cNvSpPr txBox="1">
            <a:spLocks noGrp="1"/>
          </p:cNvSpPr>
          <p:nvPr>
            <p:ph type="body" idx="3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38" name="Google Shape;738;p100"/>
          <p:cNvSpPr txBox="1">
            <a:spLocks noGrp="1"/>
          </p:cNvSpPr>
          <p:nvPr>
            <p:ph type="body" idx="4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39" name="Google Shape;739;p100"/>
          <p:cNvSpPr txBox="1">
            <a:spLocks noGrp="1"/>
          </p:cNvSpPr>
          <p:nvPr>
            <p:ph type="body" idx="5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0" name="Google Shape;740;p100"/>
          <p:cNvSpPr txBox="1">
            <a:spLocks noGrp="1"/>
          </p:cNvSpPr>
          <p:nvPr>
            <p:ph type="body" idx="6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1" name="Google Shape;741;p100"/>
          <p:cNvSpPr txBox="1">
            <a:spLocks noGrp="1"/>
          </p:cNvSpPr>
          <p:nvPr>
            <p:ph type="body" idx="7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2" name="Google Shape;742;p100"/>
          <p:cNvSpPr txBox="1">
            <a:spLocks noGrp="1"/>
          </p:cNvSpPr>
          <p:nvPr>
            <p:ph type="body" idx="8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3" name="Google Shape;743;p100"/>
          <p:cNvSpPr txBox="1">
            <a:spLocks noGrp="1"/>
          </p:cNvSpPr>
          <p:nvPr>
            <p:ph type="body" idx="9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4" name="Google Shape;744;p100"/>
          <p:cNvSpPr txBox="1">
            <a:spLocks noGrp="1"/>
          </p:cNvSpPr>
          <p:nvPr>
            <p:ph type="body" idx="13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5" name="Google Shape;745;p100"/>
          <p:cNvSpPr txBox="1">
            <a:spLocks noGrp="1"/>
          </p:cNvSpPr>
          <p:nvPr>
            <p:ph type="body" idx="14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6" name="Google Shape;746;p100"/>
          <p:cNvSpPr txBox="1">
            <a:spLocks noGrp="1"/>
          </p:cNvSpPr>
          <p:nvPr>
            <p:ph type="body" idx="15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7" name="Google Shape;747;p100"/>
          <p:cNvSpPr txBox="1">
            <a:spLocks noGrp="1"/>
          </p:cNvSpPr>
          <p:nvPr>
            <p:ph type="body" idx="16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8" name="Google Shape;748;p100"/>
          <p:cNvSpPr txBox="1">
            <a:spLocks noGrp="1"/>
          </p:cNvSpPr>
          <p:nvPr>
            <p:ph type="body" idx="17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49" name="Google Shape;749;p100"/>
          <p:cNvSpPr txBox="1">
            <a:spLocks noGrp="1"/>
          </p:cNvSpPr>
          <p:nvPr>
            <p:ph type="body" idx="18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56" name="Google Shape;756;p100"/>
          <p:cNvSpPr>
            <a:spLocks noGrp="1"/>
          </p:cNvSpPr>
          <p:nvPr>
            <p:ph type="pic" idx="19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>
            <a:spLocks noGrp="1"/>
          </p:cNvSpPr>
          <p:nvPr>
            <p:ph type="pic" idx="20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>
            <a:spLocks noGrp="1"/>
          </p:cNvSpPr>
          <p:nvPr>
            <p:ph type="pic" idx="21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>
            <a:spLocks noGrp="1"/>
          </p:cNvSpPr>
          <p:nvPr>
            <p:ph type="pic" idx="22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>
            <a:spLocks noGrp="1"/>
          </p:cNvSpPr>
          <p:nvPr>
            <p:ph type="pic" idx="23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>
            <a:spLocks noGrp="1"/>
          </p:cNvSpPr>
          <p:nvPr>
            <p:ph type="pic" idx="24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>
            <a:spLocks noGrp="1"/>
          </p:cNvSpPr>
          <p:nvPr>
            <p:ph type="pic" idx="25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g chart large">
  <p:cSld name="org chart large">
    <p:bg>
      <p:bgPr>
        <a:solidFill>
          <a:schemeClr val="lt1"/>
        </a:solidFill>
        <a:effectLst/>
      </p:bgPr>
    </p:bg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>
            <a:spLocks noGrp="1"/>
          </p:cNvSpPr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>
            <a:endParaRPr/>
          </a:p>
        </p:txBody>
      </p:sp>
      <p:sp>
        <p:nvSpPr>
          <p:cNvPr id="765" name="Google Shape;765;p101"/>
          <p:cNvSpPr txBox="1">
            <a:spLocks noGrp="1"/>
          </p:cNvSpPr>
          <p:nvPr>
            <p:ph type="body" idx="1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1150" tIns="17125" rIns="0" bIns="1712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sz="16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66" name="Google Shape;766;p101"/>
          <p:cNvSpPr txBox="1">
            <a:spLocks noGrp="1"/>
          </p:cNvSpPr>
          <p:nvPr>
            <p:ph type="body" idx="2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67" name="Google Shape;767;p101"/>
          <p:cNvSpPr txBox="1">
            <a:spLocks noGrp="1"/>
          </p:cNvSpPr>
          <p:nvPr>
            <p:ph type="body" idx="3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68" name="Google Shape;768;p101"/>
          <p:cNvSpPr txBox="1">
            <a:spLocks noGrp="1"/>
          </p:cNvSpPr>
          <p:nvPr>
            <p:ph type="body" idx="4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69" name="Google Shape;769;p101"/>
          <p:cNvSpPr txBox="1">
            <a:spLocks noGrp="1"/>
          </p:cNvSpPr>
          <p:nvPr>
            <p:ph type="body" idx="5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0" name="Google Shape;770;p101"/>
          <p:cNvSpPr txBox="1">
            <a:spLocks noGrp="1"/>
          </p:cNvSpPr>
          <p:nvPr>
            <p:ph type="body" idx="6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1" name="Google Shape;771;p101"/>
          <p:cNvSpPr txBox="1">
            <a:spLocks noGrp="1"/>
          </p:cNvSpPr>
          <p:nvPr>
            <p:ph type="body" idx="7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2" name="Google Shape;772;p101"/>
          <p:cNvSpPr txBox="1">
            <a:spLocks noGrp="1"/>
          </p:cNvSpPr>
          <p:nvPr>
            <p:ph type="body" idx="8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3" name="Google Shape;773;p101"/>
          <p:cNvSpPr txBox="1">
            <a:spLocks noGrp="1"/>
          </p:cNvSpPr>
          <p:nvPr>
            <p:ph type="body" idx="9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4" name="Google Shape;774;p101"/>
          <p:cNvSpPr txBox="1">
            <a:spLocks noGrp="1"/>
          </p:cNvSpPr>
          <p:nvPr>
            <p:ph type="body" idx="13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5" name="Google Shape;775;p101"/>
          <p:cNvSpPr txBox="1">
            <a:spLocks noGrp="1"/>
          </p:cNvSpPr>
          <p:nvPr>
            <p:ph type="body" idx="14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6" name="Google Shape;776;p101"/>
          <p:cNvSpPr txBox="1">
            <a:spLocks noGrp="1"/>
          </p:cNvSpPr>
          <p:nvPr>
            <p:ph type="body" idx="15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7" name="Google Shape;777;p101"/>
          <p:cNvSpPr txBox="1">
            <a:spLocks noGrp="1"/>
          </p:cNvSpPr>
          <p:nvPr>
            <p:ph type="body" idx="16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8" name="Google Shape;778;p101"/>
          <p:cNvSpPr txBox="1">
            <a:spLocks noGrp="1"/>
          </p:cNvSpPr>
          <p:nvPr>
            <p:ph type="body" idx="17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79" name="Google Shape;779;p101"/>
          <p:cNvSpPr txBox="1">
            <a:spLocks noGrp="1"/>
          </p:cNvSpPr>
          <p:nvPr>
            <p:ph type="body" idx="18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80" name="Google Shape;780;p101"/>
          <p:cNvSpPr txBox="1">
            <a:spLocks noGrp="1"/>
          </p:cNvSpPr>
          <p:nvPr>
            <p:ph type="body" idx="19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81" name="Google Shape;781;p101"/>
          <p:cNvSpPr txBox="1">
            <a:spLocks noGrp="1"/>
          </p:cNvSpPr>
          <p:nvPr>
            <p:ph type="body" idx="20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82" name="Google Shape;782;p101"/>
          <p:cNvSpPr txBox="1">
            <a:spLocks noGrp="1"/>
          </p:cNvSpPr>
          <p:nvPr>
            <p:ph type="body" idx="21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sz="1300" b="0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sp>
        <p:nvSpPr>
          <p:cNvPr id="783" name="Google Shape;783;p101"/>
          <p:cNvSpPr txBox="1">
            <a:spLocks noGrp="1"/>
          </p:cNvSpPr>
          <p:nvPr>
            <p:ph type="body" idx="22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marL="2743200" lvl="5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marL="3200400" lvl="6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marL="3657600" lvl="7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marL="4114800" lvl="8" indent="-2730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>
            <a:endParaRPr/>
          </a:p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w="1905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790" name="Google Shape;790;p101"/>
          <p:cNvSpPr>
            <a:spLocks noGrp="1"/>
          </p:cNvSpPr>
          <p:nvPr>
            <p:ph type="pic" idx="23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>
            <a:spLocks noGrp="1"/>
          </p:cNvSpPr>
          <p:nvPr>
            <p:ph type="pic" idx="24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>
            <a:spLocks noGrp="1"/>
          </p:cNvSpPr>
          <p:nvPr>
            <p:ph type="pic" idx="25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>
            <a:spLocks noGrp="1"/>
          </p:cNvSpPr>
          <p:nvPr>
            <p:ph type="pic" idx="26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>
            <a:spLocks noGrp="1"/>
          </p:cNvSpPr>
          <p:nvPr>
            <p:ph type="pic" idx="27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>
            <a:spLocks noGrp="1"/>
          </p:cNvSpPr>
          <p:nvPr>
            <p:ph type="pic" idx="28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>
            <a:spLocks noGrp="1"/>
          </p:cNvSpPr>
          <p:nvPr>
            <p:ph type="pic" idx="29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>
            <a:spLocks noGrp="1"/>
          </p:cNvSpPr>
          <p:nvPr>
            <p:ph type="pic" idx="30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>
            <a:spLocks noGrp="1"/>
          </p:cNvSpPr>
          <p:nvPr>
            <p:ph type="pic" idx="31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117" Type="http://schemas.openxmlformats.org/officeDocument/2006/relationships/slideLayout" Target="../slideLayouts/slideLayout128.xml"/><Relationship Id="rId21" Type="http://schemas.openxmlformats.org/officeDocument/2006/relationships/slideLayout" Target="../slideLayouts/slideLayout32.xml"/><Relationship Id="rId42" Type="http://schemas.openxmlformats.org/officeDocument/2006/relationships/slideLayout" Target="../slideLayouts/slideLayout53.xml"/><Relationship Id="rId63" Type="http://schemas.openxmlformats.org/officeDocument/2006/relationships/slideLayout" Target="../slideLayouts/slideLayout74.xml"/><Relationship Id="rId84" Type="http://schemas.openxmlformats.org/officeDocument/2006/relationships/slideLayout" Target="../slideLayouts/slideLayout95.xml"/><Relationship Id="rId138" Type="http://schemas.openxmlformats.org/officeDocument/2006/relationships/slideLayout" Target="../slideLayouts/slideLayout149.xml"/><Relationship Id="rId159" Type="http://schemas.openxmlformats.org/officeDocument/2006/relationships/slideLayout" Target="../slideLayouts/slideLayout170.xml"/><Relationship Id="rId170" Type="http://schemas.openxmlformats.org/officeDocument/2006/relationships/slideLayout" Target="../slideLayouts/slideLayout181.xml"/><Relationship Id="rId191" Type="http://schemas.openxmlformats.org/officeDocument/2006/relationships/slideLayout" Target="../slideLayouts/slideLayout202.xml"/><Relationship Id="rId107" Type="http://schemas.openxmlformats.org/officeDocument/2006/relationships/slideLayout" Target="../slideLayouts/slideLayout118.xml"/><Relationship Id="rId11" Type="http://schemas.openxmlformats.org/officeDocument/2006/relationships/slideLayout" Target="../slideLayouts/slideLayout22.xml"/><Relationship Id="rId32" Type="http://schemas.openxmlformats.org/officeDocument/2006/relationships/slideLayout" Target="../slideLayouts/slideLayout43.xml"/><Relationship Id="rId53" Type="http://schemas.openxmlformats.org/officeDocument/2006/relationships/slideLayout" Target="../slideLayouts/slideLayout64.xml"/><Relationship Id="rId74" Type="http://schemas.openxmlformats.org/officeDocument/2006/relationships/slideLayout" Target="../slideLayouts/slideLayout85.xml"/><Relationship Id="rId128" Type="http://schemas.openxmlformats.org/officeDocument/2006/relationships/slideLayout" Target="../slideLayouts/slideLayout139.xml"/><Relationship Id="rId149" Type="http://schemas.openxmlformats.org/officeDocument/2006/relationships/slideLayout" Target="../slideLayouts/slideLayout160.xml"/><Relationship Id="rId5" Type="http://schemas.openxmlformats.org/officeDocument/2006/relationships/slideLayout" Target="../slideLayouts/slideLayout16.xml"/><Relationship Id="rId95" Type="http://schemas.openxmlformats.org/officeDocument/2006/relationships/slideLayout" Target="../slideLayouts/slideLayout106.xml"/><Relationship Id="rId160" Type="http://schemas.openxmlformats.org/officeDocument/2006/relationships/slideLayout" Target="../slideLayouts/slideLayout171.xml"/><Relationship Id="rId181" Type="http://schemas.openxmlformats.org/officeDocument/2006/relationships/slideLayout" Target="../slideLayouts/slideLayout192.xml"/><Relationship Id="rId22" Type="http://schemas.openxmlformats.org/officeDocument/2006/relationships/slideLayout" Target="../slideLayouts/slideLayout33.xml"/><Relationship Id="rId43" Type="http://schemas.openxmlformats.org/officeDocument/2006/relationships/slideLayout" Target="../slideLayouts/slideLayout54.xml"/><Relationship Id="rId64" Type="http://schemas.openxmlformats.org/officeDocument/2006/relationships/slideLayout" Target="../slideLayouts/slideLayout75.xml"/><Relationship Id="rId118" Type="http://schemas.openxmlformats.org/officeDocument/2006/relationships/slideLayout" Target="../slideLayouts/slideLayout129.xml"/><Relationship Id="rId139" Type="http://schemas.openxmlformats.org/officeDocument/2006/relationships/slideLayout" Target="../slideLayouts/slideLayout150.xml"/><Relationship Id="rId85" Type="http://schemas.openxmlformats.org/officeDocument/2006/relationships/slideLayout" Target="../slideLayouts/slideLayout96.xml"/><Relationship Id="rId150" Type="http://schemas.openxmlformats.org/officeDocument/2006/relationships/slideLayout" Target="../slideLayouts/slideLayout161.xml"/><Relationship Id="rId171" Type="http://schemas.openxmlformats.org/officeDocument/2006/relationships/slideLayout" Target="../slideLayouts/slideLayout182.xml"/><Relationship Id="rId192" Type="http://schemas.openxmlformats.org/officeDocument/2006/relationships/slideLayout" Target="../slideLayouts/slideLayout203.xml"/><Relationship Id="rId12" Type="http://schemas.openxmlformats.org/officeDocument/2006/relationships/slideLayout" Target="../slideLayouts/slideLayout23.xml"/><Relationship Id="rId33" Type="http://schemas.openxmlformats.org/officeDocument/2006/relationships/slideLayout" Target="../slideLayouts/slideLayout44.xml"/><Relationship Id="rId108" Type="http://schemas.openxmlformats.org/officeDocument/2006/relationships/slideLayout" Target="../slideLayouts/slideLayout119.xml"/><Relationship Id="rId129" Type="http://schemas.openxmlformats.org/officeDocument/2006/relationships/slideLayout" Target="../slideLayouts/slideLayout140.xml"/><Relationship Id="rId54" Type="http://schemas.openxmlformats.org/officeDocument/2006/relationships/slideLayout" Target="../slideLayouts/slideLayout65.xml"/><Relationship Id="rId75" Type="http://schemas.openxmlformats.org/officeDocument/2006/relationships/slideLayout" Target="../slideLayouts/slideLayout86.xml"/><Relationship Id="rId96" Type="http://schemas.openxmlformats.org/officeDocument/2006/relationships/slideLayout" Target="../slideLayouts/slideLayout107.xml"/><Relationship Id="rId140" Type="http://schemas.openxmlformats.org/officeDocument/2006/relationships/slideLayout" Target="../slideLayouts/slideLayout151.xml"/><Relationship Id="rId161" Type="http://schemas.openxmlformats.org/officeDocument/2006/relationships/slideLayout" Target="../slideLayouts/slideLayout172.xml"/><Relationship Id="rId182" Type="http://schemas.openxmlformats.org/officeDocument/2006/relationships/slideLayout" Target="../slideLayouts/slideLayout193.xml"/><Relationship Id="rId6" Type="http://schemas.openxmlformats.org/officeDocument/2006/relationships/slideLayout" Target="../slideLayouts/slideLayout17.xml"/><Relationship Id="rId23" Type="http://schemas.openxmlformats.org/officeDocument/2006/relationships/slideLayout" Target="../slideLayouts/slideLayout34.xml"/><Relationship Id="rId119" Type="http://schemas.openxmlformats.org/officeDocument/2006/relationships/slideLayout" Target="../slideLayouts/slideLayout130.xml"/><Relationship Id="rId44" Type="http://schemas.openxmlformats.org/officeDocument/2006/relationships/slideLayout" Target="../slideLayouts/slideLayout55.xml"/><Relationship Id="rId65" Type="http://schemas.openxmlformats.org/officeDocument/2006/relationships/slideLayout" Target="../slideLayouts/slideLayout76.xml"/><Relationship Id="rId86" Type="http://schemas.openxmlformats.org/officeDocument/2006/relationships/slideLayout" Target="../slideLayouts/slideLayout97.xml"/><Relationship Id="rId130" Type="http://schemas.openxmlformats.org/officeDocument/2006/relationships/slideLayout" Target="../slideLayouts/slideLayout141.xml"/><Relationship Id="rId151" Type="http://schemas.openxmlformats.org/officeDocument/2006/relationships/slideLayout" Target="../slideLayouts/slideLayout162.xml"/><Relationship Id="rId172" Type="http://schemas.openxmlformats.org/officeDocument/2006/relationships/slideLayout" Target="../slideLayouts/slideLayout183.xml"/><Relationship Id="rId193" Type="http://schemas.openxmlformats.org/officeDocument/2006/relationships/slideLayout" Target="../slideLayouts/slideLayout204.xml"/><Relationship Id="rId13" Type="http://schemas.openxmlformats.org/officeDocument/2006/relationships/slideLayout" Target="../slideLayouts/slideLayout24.xml"/><Relationship Id="rId109" Type="http://schemas.openxmlformats.org/officeDocument/2006/relationships/slideLayout" Target="../slideLayouts/slideLayout120.xml"/><Relationship Id="rId34" Type="http://schemas.openxmlformats.org/officeDocument/2006/relationships/slideLayout" Target="../slideLayouts/slideLayout45.xml"/><Relationship Id="rId55" Type="http://schemas.openxmlformats.org/officeDocument/2006/relationships/slideLayout" Target="../slideLayouts/slideLayout66.xml"/><Relationship Id="rId76" Type="http://schemas.openxmlformats.org/officeDocument/2006/relationships/slideLayout" Target="../slideLayouts/slideLayout87.xml"/><Relationship Id="rId97" Type="http://schemas.openxmlformats.org/officeDocument/2006/relationships/slideLayout" Target="../slideLayouts/slideLayout108.xml"/><Relationship Id="rId120" Type="http://schemas.openxmlformats.org/officeDocument/2006/relationships/slideLayout" Target="../slideLayouts/slideLayout131.xml"/><Relationship Id="rId141" Type="http://schemas.openxmlformats.org/officeDocument/2006/relationships/slideLayout" Target="../slideLayouts/slideLayout152.xml"/><Relationship Id="rId7" Type="http://schemas.openxmlformats.org/officeDocument/2006/relationships/slideLayout" Target="../slideLayouts/slideLayout18.xml"/><Relationship Id="rId71" Type="http://schemas.openxmlformats.org/officeDocument/2006/relationships/slideLayout" Target="../slideLayouts/slideLayout82.xml"/><Relationship Id="rId92" Type="http://schemas.openxmlformats.org/officeDocument/2006/relationships/slideLayout" Target="../slideLayouts/slideLayout103.xml"/><Relationship Id="rId162" Type="http://schemas.openxmlformats.org/officeDocument/2006/relationships/slideLayout" Target="../slideLayouts/slideLayout173.xml"/><Relationship Id="rId183" Type="http://schemas.openxmlformats.org/officeDocument/2006/relationships/slideLayout" Target="../slideLayouts/slideLayout194.xml"/><Relationship Id="rId2" Type="http://schemas.openxmlformats.org/officeDocument/2006/relationships/slideLayout" Target="../slideLayouts/slideLayout13.xml"/><Relationship Id="rId29" Type="http://schemas.openxmlformats.org/officeDocument/2006/relationships/slideLayout" Target="../slideLayouts/slideLayout40.xml"/><Relationship Id="rId24" Type="http://schemas.openxmlformats.org/officeDocument/2006/relationships/slideLayout" Target="../slideLayouts/slideLayout35.xml"/><Relationship Id="rId40" Type="http://schemas.openxmlformats.org/officeDocument/2006/relationships/slideLayout" Target="../slideLayouts/slideLayout51.xml"/><Relationship Id="rId45" Type="http://schemas.openxmlformats.org/officeDocument/2006/relationships/slideLayout" Target="../slideLayouts/slideLayout56.xml"/><Relationship Id="rId66" Type="http://schemas.openxmlformats.org/officeDocument/2006/relationships/slideLayout" Target="../slideLayouts/slideLayout77.xml"/><Relationship Id="rId87" Type="http://schemas.openxmlformats.org/officeDocument/2006/relationships/slideLayout" Target="../slideLayouts/slideLayout98.xml"/><Relationship Id="rId110" Type="http://schemas.openxmlformats.org/officeDocument/2006/relationships/slideLayout" Target="../slideLayouts/slideLayout121.xml"/><Relationship Id="rId115" Type="http://schemas.openxmlformats.org/officeDocument/2006/relationships/slideLayout" Target="../slideLayouts/slideLayout126.xml"/><Relationship Id="rId131" Type="http://schemas.openxmlformats.org/officeDocument/2006/relationships/slideLayout" Target="../slideLayouts/slideLayout142.xml"/><Relationship Id="rId136" Type="http://schemas.openxmlformats.org/officeDocument/2006/relationships/slideLayout" Target="../slideLayouts/slideLayout147.xml"/><Relationship Id="rId157" Type="http://schemas.openxmlformats.org/officeDocument/2006/relationships/slideLayout" Target="../slideLayouts/slideLayout168.xml"/><Relationship Id="rId178" Type="http://schemas.openxmlformats.org/officeDocument/2006/relationships/slideLayout" Target="../slideLayouts/slideLayout189.xml"/><Relationship Id="rId61" Type="http://schemas.openxmlformats.org/officeDocument/2006/relationships/slideLayout" Target="../slideLayouts/slideLayout72.xml"/><Relationship Id="rId82" Type="http://schemas.openxmlformats.org/officeDocument/2006/relationships/slideLayout" Target="../slideLayouts/slideLayout93.xml"/><Relationship Id="rId152" Type="http://schemas.openxmlformats.org/officeDocument/2006/relationships/slideLayout" Target="../slideLayouts/slideLayout163.xml"/><Relationship Id="rId173" Type="http://schemas.openxmlformats.org/officeDocument/2006/relationships/slideLayout" Target="../slideLayouts/slideLayout184.xml"/><Relationship Id="rId194" Type="http://schemas.openxmlformats.org/officeDocument/2006/relationships/slideLayout" Target="../slideLayouts/slideLayout205.xml"/><Relationship Id="rId199" Type="http://schemas.openxmlformats.org/officeDocument/2006/relationships/theme" Target="../theme/theme2.xml"/><Relationship Id="rId1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25.xml"/><Relationship Id="rId30" Type="http://schemas.openxmlformats.org/officeDocument/2006/relationships/slideLayout" Target="../slideLayouts/slideLayout41.xml"/><Relationship Id="rId35" Type="http://schemas.openxmlformats.org/officeDocument/2006/relationships/slideLayout" Target="../slideLayouts/slideLayout46.xml"/><Relationship Id="rId56" Type="http://schemas.openxmlformats.org/officeDocument/2006/relationships/slideLayout" Target="../slideLayouts/slideLayout67.xml"/><Relationship Id="rId77" Type="http://schemas.openxmlformats.org/officeDocument/2006/relationships/slideLayout" Target="../slideLayouts/slideLayout88.xml"/><Relationship Id="rId100" Type="http://schemas.openxmlformats.org/officeDocument/2006/relationships/slideLayout" Target="../slideLayouts/slideLayout111.xml"/><Relationship Id="rId105" Type="http://schemas.openxmlformats.org/officeDocument/2006/relationships/slideLayout" Target="../slideLayouts/slideLayout116.xml"/><Relationship Id="rId126" Type="http://schemas.openxmlformats.org/officeDocument/2006/relationships/slideLayout" Target="../slideLayouts/slideLayout137.xml"/><Relationship Id="rId147" Type="http://schemas.openxmlformats.org/officeDocument/2006/relationships/slideLayout" Target="../slideLayouts/slideLayout158.xml"/><Relationship Id="rId168" Type="http://schemas.openxmlformats.org/officeDocument/2006/relationships/slideLayout" Target="../slideLayouts/slideLayout179.xml"/><Relationship Id="rId8" Type="http://schemas.openxmlformats.org/officeDocument/2006/relationships/slideLayout" Target="../slideLayouts/slideLayout19.xml"/><Relationship Id="rId51" Type="http://schemas.openxmlformats.org/officeDocument/2006/relationships/slideLayout" Target="../slideLayouts/slideLayout62.xml"/><Relationship Id="rId72" Type="http://schemas.openxmlformats.org/officeDocument/2006/relationships/slideLayout" Target="../slideLayouts/slideLayout83.xml"/><Relationship Id="rId93" Type="http://schemas.openxmlformats.org/officeDocument/2006/relationships/slideLayout" Target="../slideLayouts/slideLayout104.xml"/><Relationship Id="rId98" Type="http://schemas.openxmlformats.org/officeDocument/2006/relationships/slideLayout" Target="../slideLayouts/slideLayout109.xml"/><Relationship Id="rId121" Type="http://schemas.openxmlformats.org/officeDocument/2006/relationships/slideLayout" Target="../slideLayouts/slideLayout132.xml"/><Relationship Id="rId142" Type="http://schemas.openxmlformats.org/officeDocument/2006/relationships/slideLayout" Target="../slideLayouts/slideLayout153.xml"/><Relationship Id="rId163" Type="http://schemas.openxmlformats.org/officeDocument/2006/relationships/slideLayout" Target="../slideLayouts/slideLayout174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14.xml"/><Relationship Id="rId25" Type="http://schemas.openxmlformats.org/officeDocument/2006/relationships/slideLayout" Target="../slideLayouts/slideLayout36.xml"/><Relationship Id="rId46" Type="http://schemas.openxmlformats.org/officeDocument/2006/relationships/slideLayout" Target="../slideLayouts/slideLayout57.xml"/><Relationship Id="rId67" Type="http://schemas.openxmlformats.org/officeDocument/2006/relationships/slideLayout" Target="../slideLayouts/slideLayout78.xml"/><Relationship Id="rId116" Type="http://schemas.openxmlformats.org/officeDocument/2006/relationships/slideLayout" Target="../slideLayouts/slideLayout127.xml"/><Relationship Id="rId137" Type="http://schemas.openxmlformats.org/officeDocument/2006/relationships/slideLayout" Target="../slideLayouts/slideLayout148.xml"/><Relationship Id="rId158" Type="http://schemas.openxmlformats.org/officeDocument/2006/relationships/slideLayout" Target="../slideLayouts/slideLayout169.xml"/><Relationship Id="rId20" Type="http://schemas.openxmlformats.org/officeDocument/2006/relationships/slideLayout" Target="../slideLayouts/slideLayout31.xml"/><Relationship Id="rId41" Type="http://schemas.openxmlformats.org/officeDocument/2006/relationships/slideLayout" Target="../slideLayouts/slideLayout52.xml"/><Relationship Id="rId62" Type="http://schemas.openxmlformats.org/officeDocument/2006/relationships/slideLayout" Target="../slideLayouts/slideLayout73.xml"/><Relationship Id="rId83" Type="http://schemas.openxmlformats.org/officeDocument/2006/relationships/slideLayout" Target="../slideLayouts/slideLayout94.xml"/><Relationship Id="rId88" Type="http://schemas.openxmlformats.org/officeDocument/2006/relationships/slideLayout" Target="../slideLayouts/slideLayout99.xml"/><Relationship Id="rId111" Type="http://schemas.openxmlformats.org/officeDocument/2006/relationships/slideLayout" Target="../slideLayouts/slideLayout122.xml"/><Relationship Id="rId132" Type="http://schemas.openxmlformats.org/officeDocument/2006/relationships/slideLayout" Target="../slideLayouts/slideLayout143.xml"/><Relationship Id="rId153" Type="http://schemas.openxmlformats.org/officeDocument/2006/relationships/slideLayout" Target="../slideLayouts/slideLayout164.xml"/><Relationship Id="rId174" Type="http://schemas.openxmlformats.org/officeDocument/2006/relationships/slideLayout" Target="../slideLayouts/slideLayout185.xml"/><Relationship Id="rId179" Type="http://schemas.openxmlformats.org/officeDocument/2006/relationships/slideLayout" Target="../slideLayouts/slideLayout190.xml"/><Relationship Id="rId195" Type="http://schemas.openxmlformats.org/officeDocument/2006/relationships/slideLayout" Target="../slideLayouts/slideLayout206.xml"/><Relationship Id="rId190" Type="http://schemas.openxmlformats.org/officeDocument/2006/relationships/slideLayout" Target="../slideLayouts/slideLayout201.xml"/><Relationship Id="rId15" Type="http://schemas.openxmlformats.org/officeDocument/2006/relationships/slideLayout" Target="../slideLayouts/slideLayout26.xml"/><Relationship Id="rId36" Type="http://schemas.openxmlformats.org/officeDocument/2006/relationships/slideLayout" Target="../slideLayouts/slideLayout47.xml"/><Relationship Id="rId57" Type="http://schemas.openxmlformats.org/officeDocument/2006/relationships/slideLayout" Target="../slideLayouts/slideLayout68.xml"/><Relationship Id="rId106" Type="http://schemas.openxmlformats.org/officeDocument/2006/relationships/slideLayout" Target="../slideLayouts/slideLayout117.xml"/><Relationship Id="rId127" Type="http://schemas.openxmlformats.org/officeDocument/2006/relationships/slideLayout" Target="../slideLayouts/slideLayout138.xml"/><Relationship Id="rId10" Type="http://schemas.openxmlformats.org/officeDocument/2006/relationships/slideLayout" Target="../slideLayouts/slideLayout21.xml"/><Relationship Id="rId31" Type="http://schemas.openxmlformats.org/officeDocument/2006/relationships/slideLayout" Target="../slideLayouts/slideLayout42.xml"/><Relationship Id="rId52" Type="http://schemas.openxmlformats.org/officeDocument/2006/relationships/slideLayout" Target="../slideLayouts/slideLayout63.xml"/><Relationship Id="rId73" Type="http://schemas.openxmlformats.org/officeDocument/2006/relationships/slideLayout" Target="../slideLayouts/slideLayout84.xml"/><Relationship Id="rId78" Type="http://schemas.openxmlformats.org/officeDocument/2006/relationships/slideLayout" Target="../slideLayouts/slideLayout89.xml"/><Relationship Id="rId94" Type="http://schemas.openxmlformats.org/officeDocument/2006/relationships/slideLayout" Target="../slideLayouts/slideLayout105.xml"/><Relationship Id="rId99" Type="http://schemas.openxmlformats.org/officeDocument/2006/relationships/slideLayout" Target="../slideLayouts/slideLayout110.xml"/><Relationship Id="rId101" Type="http://schemas.openxmlformats.org/officeDocument/2006/relationships/slideLayout" Target="../slideLayouts/slideLayout112.xml"/><Relationship Id="rId122" Type="http://schemas.openxmlformats.org/officeDocument/2006/relationships/slideLayout" Target="../slideLayouts/slideLayout133.xml"/><Relationship Id="rId143" Type="http://schemas.openxmlformats.org/officeDocument/2006/relationships/slideLayout" Target="../slideLayouts/slideLayout154.xml"/><Relationship Id="rId148" Type="http://schemas.openxmlformats.org/officeDocument/2006/relationships/slideLayout" Target="../slideLayouts/slideLayout159.xml"/><Relationship Id="rId164" Type="http://schemas.openxmlformats.org/officeDocument/2006/relationships/slideLayout" Target="../slideLayouts/slideLayout175.xml"/><Relationship Id="rId169" Type="http://schemas.openxmlformats.org/officeDocument/2006/relationships/slideLayout" Target="../slideLayouts/slideLayout180.xml"/><Relationship Id="rId185" Type="http://schemas.openxmlformats.org/officeDocument/2006/relationships/slideLayout" Target="../slideLayouts/slideLayout196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80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37.xml"/><Relationship Id="rId47" Type="http://schemas.openxmlformats.org/officeDocument/2006/relationships/slideLayout" Target="../slideLayouts/slideLayout58.xml"/><Relationship Id="rId68" Type="http://schemas.openxmlformats.org/officeDocument/2006/relationships/slideLayout" Target="../slideLayouts/slideLayout79.xml"/><Relationship Id="rId89" Type="http://schemas.openxmlformats.org/officeDocument/2006/relationships/slideLayout" Target="../slideLayouts/slideLayout100.xml"/><Relationship Id="rId112" Type="http://schemas.openxmlformats.org/officeDocument/2006/relationships/slideLayout" Target="../slideLayouts/slideLayout123.xml"/><Relationship Id="rId133" Type="http://schemas.openxmlformats.org/officeDocument/2006/relationships/slideLayout" Target="../slideLayouts/slideLayout144.xml"/><Relationship Id="rId154" Type="http://schemas.openxmlformats.org/officeDocument/2006/relationships/slideLayout" Target="../slideLayouts/slideLayout165.xml"/><Relationship Id="rId175" Type="http://schemas.openxmlformats.org/officeDocument/2006/relationships/slideLayout" Target="../slideLayouts/slideLayout186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37" Type="http://schemas.openxmlformats.org/officeDocument/2006/relationships/slideLayout" Target="../slideLayouts/slideLayout48.xml"/><Relationship Id="rId58" Type="http://schemas.openxmlformats.org/officeDocument/2006/relationships/slideLayout" Target="../slideLayouts/slideLayout69.xml"/><Relationship Id="rId79" Type="http://schemas.openxmlformats.org/officeDocument/2006/relationships/slideLayout" Target="../slideLayouts/slideLayout90.xml"/><Relationship Id="rId102" Type="http://schemas.openxmlformats.org/officeDocument/2006/relationships/slideLayout" Target="../slideLayouts/slideLayout113.xml"/><Relationship Id="rId123" Type="http://schemas.openxmlformats.org/officeDocument/2006/relationships/slideLayout" Target="../slideLayouts/slideLayout134.xml"/><Relationship Id="rId144" Type="http://schemas.openxmlformats.org/officeDocument/2006/relationships/slideLayout" Target="../slideLayouts/slideLayout155.xml"/><Relationship Id="rId90" Type="http://schemas.openxmlformats.org/officeDocument/2006/relationships/slideLayout" Target="../slideLayouts/slideLayout101.xml"/><Relationship Id="rId165" Type="http://schemas.openxmlformats.org/officeDocument/2006/relationships/slideLayout" Target="../slideLayouts/slideLayout176.xml"/><Relationship Id="rId186" Type="http://schemas.openxmlformats.org/officeDocument/2006/relationships/slideLayout" Target="../slideLayouts/slideLayout197.xml"/><Relationship Id="rId27" Type="http://schemas.openxmlformats.org/officeDocument/2006/relationships/slideLayout" Target="../slideLayouts/slideLayout38.xml"/><Relationship Id="rId48" Type="http://schemas.openxmlformats.org/officeDocument/2006/relationships/slideLayout" Target="../slideLayouts/slideLayout59.xml"/><Relationship Id="rId69" Type="http://schemas.openxmlformats.org/officeDocument/2006/relationships/slideLayout" Target="../slideLayouts/slideLayout80.xml"/><Relationship Id="rId113" Type="http://schemas.openxmlformats.org/officeDocument/2006/relationships/slideLayout" Target="../slideLayouts/slideLayout124.xml"/><Relationship Id="rId134" Type="http://schemas.openxmlformats.org/officeDocument/2006/relationships/slideLayout" Target="../slideLayouts/slideLayout145.xml"/><Relationship Id="rId80" Type="http://schemas.openxmlformats.org/officeDocument/2006/relationships/slideLayout" Target="../slideLayouts/slideLayout91.xml"/><Relationship Id="rId155" Type="http://schemas.openxmlformats.org/officeDocument/2006/relationships/slideLayout" Target="../slideLayouts/slideLayout166.xml"/><Relationship Id="rId176" Type="http://schemas.openxmlformats.org/officeDocument/2006/relationships/slideLayout" Target="../slideLayouts/slideLayout187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38" Type="http://schemas.openxmlformats.org/officeDocument/2006/relationships/slideLayout" Target="../slideLayouts/slideLayout49.xml"/><Relationship Id="rId59" Type="http://schemas.openxmlformats.org/officeDocument/2006/relationships/slideLayout" Target="../slideLayouts/slideLayout70.xml"/><Relationship Id="rId103" Type="http://schemas.openxmlformats.org/officeDocument/2006/relationships/slideLayout" Target="../slideLayouts/slideLayout114.xml"/><Relationship Id="rId124" Type="http://schemas.openxmlformats.org/officeDocument/2006/relationships/slideLayout" Target="../slideLayouts/slideLayout135.xml"/><Relationship Id="rId70" Type="http://schemas.openxmlformats.org/officeDocument/2006/relationships/slideLayout" Target="../slideLayouts/slideLayout81.xml"/><Relationship Id="rId91" Type="http://schemas.openxmlformats.org/officeDocument/2006/relationships/slideLayout" Target="../slideLayouts/slideLayout102.xml"/><Relationship Id="rId145" Type="http://schemas.openxmlformats.org/officeDocument/2006/relationships/slideLayout" Target="../slideLayouts/slideLayout156.xml"/><Relationship Id="rId166" Type="http://schemas.openxmlformats.org/officeDocument/2006/relationships/slideLayout" Target="../slideLayouts/slideLayout177.xml"/><Relationship Id="rId187" Type="http://schemas.openxmlformats.org/officeDocument/2006/relationships/slideLayout" Target="../slideLayouts/slideLayout198.xml"/><Relationship Id="rId1" Type="http://schemas.openxmlformats.org/officeDocument/2006/relationships/slideLayout" Target="../slideLayouts/slideLayout12.xml"/><Relationship Id="rId28" Type="http://schemas.openxmlformats.org/officeDocument/2006/relationships/slideLayout" Target="../slideLayouts/slideLayout39.xml"/><Relationship Id="rId49" Type="http://schemas.openxmlformats.org/officeDocument/2006/relationships/slideLayout" Target="../slideLayouts/slideLayout60.xml"/><Relationship Id="rId114" Type="http://schemas.openxmlformats.org/officeDocument/2006/relationships/slideLayout" Target="../slideLayouts/slideLayout125.xml"/><Relationship Id="rId60" Type="http://schemas.openxmlformats.org/officeDocument/2006/relationships/slideLayout" Target="../slideLayouts/slideLayout71.xml"/><Relationship Id="rId81" Type="http://schemas.openxmlformats.org/officeDocument/2006/relationships/slideLayout" Target="../slideLayouts/slideLayout92.xml"/><Relationship Id="rId135" Type="http://schemas.openxmlformats.org/officeDocument/2006/relationships/slideLayout" Target="../slideLayouts/slideLayout146.xml"/><Relationship Id="rId156" Type="http://schemas.openxmlformats.org/officeDocument/2006/relationships/slideLayout" Target="../slideLayouts/slideLayout167.xml"/><Relationship Id="rId177" Type="http://schemas.openxmlformats.org/officeDocument/2006/relationships/slideLayout" Target="../slideLayouts/slideLayout188.xml"/><Relationship Id="rId198" Type="http://schemas.openxmlformats.org/officeDocument/2006/relationships/slideLayout" Target="../slideLayouts/slideLayout209.xml"/><Relationship Id="rId18" Type="http://schemas.openxmlformats.org/officeDocument/2006/relationships/slideLayout" Target="../slideLayouts/slideLayout29.xml"/><Relationship Id="rId39" Type="http://schemas.openxmlformats.org/officeDocument/2006/relationships/slideLayout" Target="../slideLayouts/slideLayout50.xml"/><Relationship Id="rId50" Type="http://schemas.openxmlformats.org/officeDocument/2006/relationships/slideLayout" Target="../slideLayouts/slideLayout61.xml"/><Relationship Id="rId104" Type="http://schemas.openxmlformats.org/officeDocument/2006/relationships/slideLayout" Target="../slideLayouts/slideLayout115.xml"/><Relationship Id="rId125" Type="http://schemas.openxmlformats.org/officeDocument/2006/relationships/slideLayout" Target="../slideLayouts/slideLayout136.xml"/><Relationship Id="rId146" Type="http://schemas.openxmlformats.org/officeDocument/2006/relationships/slideLayout" Target="../slideLayouts/slideLayout157.xml"/><Relationship Id="rId167" Type="http://schemas.openxmlformats.org/officeDocument/2006/relationships/slideLayout" Target="../slideLayouts/slideLayout178.xml"/><Relationship Id="rId188" Type="http://schemas.openxmlformats.org/officeDocument/2006/relationships/slideLayout" Target="../slideLayouts/slideLayout19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AF5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R="0"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 b="0" i="0" u="none" strike="noStrike" cap="non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7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t" anchorCtr="0">
            <a:normAutofit/>
          </a:bodyPr>
          <a:lstStyle>
            <a:lvl1pPr marL="457200" marR="0" lvl="0" indent="-22860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sz="21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sz="15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 b="0" i="0" u="none" strike="noStrike" cap="non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11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7125" rIns="0" bIns="17125" anchor="ctr" anchorCtr="0">
            <a:noAutofit/>
          </a:bodyPr>
          <a:lstStyle>
            <a:lvl1pPr marR="0"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>
            <a:lvl1pPr marR="0"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sz="1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linkedin.com/learning/goal-setting-for-happiness-and-success/assessing-what-you-need-to-achieve-your-goals?trk=learnermappingfile" TargetMode="External"/><Relationship Id="rId13" Type="http://schemas.openxmlformats.org/officeDocument/2006/relationships/hyperlink" Target="https://www.linkedin.com/learning/seven-paths-to-happiness-and-two-dead-ends-strategies-for-your-life-and-career/being-happy-in-life-24524207?trk=learnermappingfile" TargetMode="External"/><Relationship Id="rId18" Type="http://schemas.openxmlformats.org/officeDocument/2006/relationships/hyperlink" Target="https://www.linkedin.com/learning/seven-paths-to-happiness-and-two-dead-ends-strategies-for-your-life-and-career/flow-chart-of-life-paths-to-help-you-decide-24526155?trk=learnermappingfile" TargetMode="External"/><Relationship Id="rId3" Type="http://schemas.openxmlformats.org/officeDocument/2006/relationships/image" Target="../media/image10.png"/><Relationship Id="rId21" Type="http://schemas.openxmlformats.org/officeDocument/2006/relationships/hyperlink" Target="https://www.linkedin.com/learning/the-power-of-luck-creating-positive-outcomes/creating-luck-to-create-your-ideal-life?trk=learnermappingfile" TargetMode="External"/><Relationship Id="rId7" Type="http://schemas.openxmlformats.org/officeDocument/2006/relationships/hyperlink" Target="https://www.linkedin.com/learning/goal-setting-for-happiness-and-success/getting-clarity-and-direction-on-your-goals?trk=learnermappingfile" TargetMode="External"/><Relationship Id="rId12" Type="http://schemas.openxmlformats.org/officeDocument/2006/relationships/hyperlink" Target="https://www.linkedin.com/learning/nano-tips-to-turn-time-into-happiness-with-shawn-hunter?trk=learnermappingfile" TargetMode="External"/><Relationship Id="rId17" Type="http://schemas.openxmlformats.org/officeDocument/2006/relationships/hyperlink" Target="https://www.linkedin.com/learning/seven-paths-to-happiness-and-two-dead-ends-strategies-for-your-life-and-career/personality-type-affecting-your-choice-of-path-24524209?trk=learnermappingfile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https://www.linkedin.com/learning/nano-tips-for-career-success-and-daily-wins-with-shade-zahrai?trk=learnermappingfile" TargetMode="External"/><Relationship Id="rId20" Type="http://schemas.openxmlformats.org/officeDocument/2006/relationships/hyperlink" Target="https://www.linkedin.com/learning/the-power-of-luck-creating-positive-outcomes/assessing-the-luck-you-already-have?trk=learnermappingfile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linkedin.com/learning/personality-vs-potential-how-to-create-and-achieve-meaningful-goals/emotions-are-goal-oriented-and-have-a-job-for-you?trk=learnermappingfile" TargetMode="External"/><Relationship Id="rId11" Type="http://schemas.openxmlformats.org/officeDocument/2006/relationships/hyperlink" Target="https://www.linkedin.com/learning/being-proactive-taking-charge-of-your-personal-and-professional-success/maintaining-a-positive-mindset?trk=learnermappingfile" TargetMode="External"/><Relationship Id="rId24" Type="http://schemas.openxmlformats.org/officeDocument/2006/relationships/image" Target="../media/image11.png"/><Relationship Id="rId5" Type="http://schemas.openxmlformats.org/officeDocument/2006/relationships/hyperlink" Target="https://www.linkedin.com/learning/personality-vs-potential-how-to-create-and-achieve-meaningful-goals/unearth-meaningful-goals?trk=learnermappingfile" TargetMode="External"/><Relationship Id="rId15" Type="http://schemas.openxmlformats.org/officeDocument/2006/relationships/hyperlink" Target="https://www.linkedin.com/learning/tips-to-coach-yourself-to-high-performance-daily/work-life-integration-to-a-10-10-10-day?trk=learnermappingfile" TargetMode="External"/><Relationship Id="rId23" Type="http://schemas.openxmlformats.org/officeDocument/2006/relationships/hyperlink" Target="https://www.linkedin.com/learning/tips-to-build-a-positive-mindset/use-and-to-see-challenges-with-a-growth-mindset?trk=learnermappingfile" TargetMode="External"/><Relationship Id="rId10" Type="http://schemas.openxmlformats.org/officeDocument/2006/relationships/hyperlink" Target="https://www.linkedin.com/learning/being-proactive-taking-charge-of-your-personal-and-professional-success/committing-to-intentional-goal-setting?trk=learnermappingfile" TargetMode="External"/><Relationship Id="rId19" Type="http://schemas.openxmlformats.org/officeDocument/2006/relationships/hyperlink" Target="https://www.linkedin.com/learning/being-proactive-taking-charge-of-your-personal-and-professional-success/building-stronger-relationships?trk=learnermappingfile" TargetMode="External"/><Relationship Id="rId4" Type="http://schemas.openxmlformats.org/officeDocument/2006/relationships/hyperlink" Target="https://www.linkedin.com/learning/goal-setting-for-happiness-and-success/setting-your-goals-to-propel-you-for-success-and-happiness?trk=learnermappingfile" TargetMode="External"/><Relationship Id="rId9" Type="http://schemas.openxmlformats.org/officeDocument/2006/relationships/hyperlink" Target="https://www.linkedin.com/learning/being-proactive-taking-charge-of-your-personal-and-professional-success/using-self-reflection-to-clarify-your-goals?trk=learnermappingfile" TargetMode="External"/><Relationship Id="rId14" Type="http://schemas.openxmlformats.org/officeDocument/2006/relationships/hyperlink" Target="https://www.linkedin.com/learning/tips-to-coach-yourself-to-high-performance-daily/master-the-first-five-minutes-of-your-morning-with-a-plan?trk=learnermappingfile" TargetMode="External"/><Relationship Id="rId22" Type="http://schemas.openxmlformats.org/officeDocument/2006/relationships/hyperlink" Target="https://www.linkedin.com/learning/tips-to-build-a-positive-mindset/boost-your-mood-with-a-daily-gratitude-trio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6" name="Google Shape;1566;p212" descr="Ico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4275" tIns="17125" rIns="34275" bIns="171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4" y="204994"/>
            <a:ext cx="6883200" cy="72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34275" rIns="0" bIns="34275" anchor="t" anchorCtr="0">
            <a:noAutofit/>
          </a:bodyPr>
          <a:lstStyle/>
          <a:p>
            <a:pPr lvl="0">
              <a:lnSpc>
                <a:spcPct val="90000"/>
              </a:lnSpc>
            </a:pPr>
            <a:r>
              <a:rPr lang="en-US" sz="2000" dirty="0">
                <a:solidFill>
                  <a:schemeClr val="dk1"/>
                </a:solidFill>
              </a:rPr>
              <a:t>Goal Setting, Reflection, and Happiness for the New Year</a:t>
            </a:r>
            <a:endParaRPr lang="en" sz="2000" dirty="0">
              <a:solidFill>
                <a:schemeClr val="dk1"/>
              </a:solidFill>
            </a:endParaRPr>
          </a:p>
          <a:p>
            <a:pPr lvl="0">
              <a:lnSpc>
                <a:spcPct val="90000"/>
              </a:lnSpc>
            </a:pPr>
            <a:r>
              <a:rPr lang="en-US" dirty="0"/>
              <a:t> </a:t>
            </a:r>
            <a:r>
              <a:rPr lang="en-US" sz="1200" dirty="0"/>
              <a:t>The new year is a natural moment to set goals, reflect on where you've been, and figure out what actually makes you happy. If you get these right, then you've built a foundation for real growth</a:t>
            </a:r>
            <a:r>
              <a:rPr lang="en-US" dirty="0"/>
              <a:t>.</a:t>
            </a:r>
            <a:endParaRPr sz="1000" b="0" i="0" u="none" strike="noStrike" cap="none" dirty="0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>
            <p:extLst>
              <p:ext uri="{D42A27DB-BD31-4B8C-83A1-F6EECF244321}">
                <p14:modId xmlns:p14="http://schemas.microsoft.com/office/powerpoint/2010/main" val="2422607439"/>
              </p:ext>
            </p:extLst>
          </p:nvPr>
        </p:nvGraphicFramePr>
        <p:xfrm>
          <a:off x="283156" y="1065770"/>
          <a:ext cx="8577750" cy="4085811"/>
        </p:xfrm>
        <a:graphic>
          <a:graphicData uri="http://schemas.openxmlformats.org/drawingml/2006/table">
            <a:tbl>
              <a:tblPr firstRow="1" bandRow="1">
                <a:noFill/>
                <a:tableStyleId>{4D0DD8F9-5E17-49EE-8606-9F1358E5E7EA}</a:tableStyleId>
              </a:tblPr>
              <a:tblGrid>
                <a:gridCol w="1703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155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5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15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39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0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Monday</a:t>
                      </a:r>
                      <a:endParaRPr sz="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1425" marR="51425" marT="68575" marB="68575" anchor="ctr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0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Tuesday</a:t>
                      </a:r>
                      <a:endParaRPr sz="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1425" marR="51425" marT="68575" marB="685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0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Wednesday</a:t>
                      </a:r>
                      <a:endParaRPr sz="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1425" marR="51425" marT="68575" marB="685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0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Thursday</a:t>
                      </a:r>
                      <a:endParaRPr sz="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1425" marR="51425" marT="68575" marB="685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0" i="0" u="none" strike="noStrike" cap="none">
                          <a:latin typeface="Arial"/>
                          <a:ea typeface="Arial"/>
                          <a:cs typeface="Arial"/>
                          <a:sym typeface="Arial"/>
                        </a:rPr>
                        <a:t>Friday</a:t>
                      </a:r>
                      <a:endParaRPr sz="500" u="none" strike="noStrike" cap="non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51425" marR="51425" marT="68575" marB="68575" anchor="ctr">
                    <a:lnL w="1270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41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2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4"/>
                        </a:rPr>
                        <a:t>Setting your goals to propel you for success and happiness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(3m 11s)</a:t>
                      </a:r>
                      <a:endParaRPr sz="800" b="1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2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5"/>
                        </a:rPr>
                        <a:t>Unearth meaningful goals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(3m 39s)</a:t>
                      </a:r>
                      <a:endParaRPr sz="800" u="none" strike="noStrike" cap="none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3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6"/>
                        </a:rPr>
                        <a:t>Emotions are goal oriented (and have a job for you)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(4m 34s)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4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7"/>
                        </a:rPr>
                        <a:t>Getting clarity and direction on your goals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(2m 55s)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5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8"/>
                        </a:rPr>
                        <a:t>Assessing what you need to achieve your goals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(3m 02s)</a:t>
                      </a:r>
                      <a:br>
                        <a:rPr lang="en" sz="800" u="none" strike="noStrike" cap="none" dirty="0"/>
                      </a:br>
                      <a:endParaRPr sz="800" u="none" strike="noStrike" cap="none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6150">
                <a:tc>
                  <a:txBody>
                    <a:bodyPr/>
                    <a:lstStyle/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6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9"/>
                        </a:rPr>
                        <a:t>Using self-reflection to clarify your goals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(3m 46s)</a:t>
                      </a:r>
                      <a:endParaRPr sz="800" b="1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i="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7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0"/>
                        </a:rPr>
                        <a:t>Committing to intentional goal setting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(3m </a:t>
                      </a: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55s</a:t>
                      </a:r>
                      <a:r>
                        <a:rPr lang="en" sz="800" b="1" dirty="0"/>
                        <a:t>)</a:t>
                      </a:r>
                      <a:endParaRPr sz="800" u="none" strike="noStrike" cap="none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8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1"/>
                        </a:rPr>
                        <a:t>Maintaining a positive mindset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(2m 20s)</a:t>
                      </a:r>
                      <a:endParaRPr sz="800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1" dirty="0">
                        <a:solidFill>
                          <a:srgbClr val="3C4345"/>
                        </a:solidFill>
                      </a:endParaRPr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9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2"/>
                        </a:rPr>
                        <a:t>Nano Tips to Turn Time into Happiness with Shawn Hunter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(9m 48s)</a:t>
                      </a:r>
                      <a:endParaRPr sz="800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1" dirty="0">
                        <a:solidFill>
                          <a:srgbClr val="3C4345"/>
                        </a:solidFill>
                      </a:endParaRPr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10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3"/>
                        </a:rPr>
                        <a:t>Being happy in life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(1m 25s)</a:t>
                      </a:r>
                      <a:br>
                        <a:rPr lang="en" sz="800" u="none" strike="noStrike" cap="none" dirty="0"/>
                      </a:br>
                      <a:endParaRPr sz="800" u="none" strike="noStrike" cap="none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61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i="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11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4"/>
                        </a:rPr>
                        <a:t>Master the first five minutes of your morning with a plan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(2m 02s)</a:t>
                      </a:r>
                      <a:endParaRPr sz="800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i="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12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5"/>
                        </a:rPr>
                        <a:t>Work-life integration to a 10/10/10 day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(3m 21s)</a:t>
                      </a:r>
                      <a:endParaRPr sz="800" b="1" dirty="0"/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13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6"/>
                        </a:rPr>
                        <a:t>Nano Tips for Career Success and Daily Wins with Shadé Zahrai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(6m 24s)</a:t>
                      </a:r>
                      <a:endParaRPr sz="800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1" dirty="0">
                        <a:solidFill>
                          <a:srgbClr val="3C4345"/>
                        </a:solidFill>
                      </a:endParaRPr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14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7"/>
                        </a:rPr>
                        <a:t>Personality type affecting your choice of path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(2m 12s)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15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8"/>
                        </a:rPr>
                        <a:t>Flow chart of life paths to help you decide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(1m 56s)</a:t>
                      </a:r>
                      <a:endParaRPr sz="800" b="1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" sz="800" u="none" strike="noStrike" cap="none" dirty="0"/>
                      </a:br>
                      <a:endParaRPr sz="800" u="none" strike="noStrike" cap="none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BF9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511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i="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16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19"/>
                        </a:rPr>
                        <a:t>Building stronger relationships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/>
                        <a:t>(2m 37s)</a:t>
                      </a:r>
                      <a:endParaRPr sz="800" b="1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i="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17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20"/>
                        </a:rPr>
                        <a:t>Assessing the luck you already have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l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                        </a:t>
                      </a:r>
                      <a:r>
                        <a:rPr lang="en" sz="800" dirty="0"/>
                        <a:t>(3m 12s)</a:t>
                      </a:r>
                      <a:endParaRPr sz="800" u="none" strike="noStrike" cap="none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18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21"/>
                        </a:rPr>
                        <a:t>Creating luck to create your ideal life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(3m 29s)</a:t>
                      </a:r>
                      <a:endParaRPr sz="800" dirty="0">
                        <a:solidFill>
                          <a:srgbClr val="3C4345"/>
                        </a:solidFill>
                      </a:endParaRP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b="1" dirty="0">
                        <a:solidFill>
                          <a:srgbClr val="3C4345"/>
                        </a:solidFill>
                      </a:endParaRPr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endParaRPr sz="800" i="0" u="none" strike="noStrike" cap="none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19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22"/>
                        </a:rPr>
                        <a:t>Boost your mood with a daily gratitude trio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(1m 33s)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u="none" strike="noStrike" cap="none" dirty="0"/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b="1" dirty="0">
                          <a:solidFill>
                            <a:srgbClr val="3C4345"/>
                          </a:solidFill>
                        </a:rPr>
                        <a:t>Day 20</a:t>
                      </a: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b="0" i="0" u="sng" strike="noStrike" cap="none" dirty="0">
                          <a:solidFill>
                            <a:schemeClr val="dk1"/>
                          </a:solidFill>
                          <a:effectLst/>
                          <a:latin typeface="Arial"/>
                          <a:ea typeface="Arial"/>
                          <a:cs typeface="Arial"/>
                          <a:sym typeface="Arial"/>
                          <a:hlinkClick r:id="rId23"/>
                        </a:rPr>
                        <a:t>Use and to see challenges with a growth mindset</a:t>
                      </a:r>
                      <a:endParaRPr sz="800" b="1" dirty="0">
                        <a:solidFill>
                          <a:srgbClr val="3C4345"/>
                        </a:solidFill>
                      </a:endParaRPr>
                    </a:p>
                    <a:p>
                      <a:pPr marL="0" lvl="0" indent="0" algn="ctr" rtl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 dirty="0">
                          <a:solidFill>
                            <a:srgbClr val="3C4345"/>
                          </a:solidFill>
                        </a:rPr>
                        <a:t>(1m 07s)</a:t>
                      </a:r>
                      <a:endParaRPr sz="800" b="1" dirty="0"/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br>
                        <a:rPr lang="en" sz="800" u="none" strike="noStrike" cap="none" dirty="0"/>
                      </a:br>
                      <a:endParaRPr sz="800" u="none" strike="noStrike" cap="none" dirty="0"/>
                    </a:p>
                  </a:txBody>
                  <a:tcPr marL="34300" marR="34300" marT="17150" marB="17150">
                    <a:lnL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43712E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1E6C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570" name="Google Shape;1570;p212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7639450" y="495050"/>
            <a:ext cx="760701" cy="570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9784</TotalTime>
  <Words>330</Words>
  <Application>Microsoft Macintosh PowerPoint</Application>
  <PresentationFormat>On-screen Show (16:9)</PresentationFormat>
  <Paragraphs>95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 Light</vt:lpstr>
      <vt:lpstr>OTIS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Laura DiPietro (LinkedIn Supplier)</cp:lastModifiedBy>
  <cp:revision>2</cp:revision>
  <dcterms:modified xsi:type="dcterms:W3CDTF">2025-11-03T17:28:18Z</dcterms:modified>
</cp:coreProperties>
</file>