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hoQ8LWOir7YJBMPg18nddIfCBS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BEE706C-A621-4DC3-ADCA-2F251BDA3F36}">
  <a:tblStyle styleId="{CBEE706C-A621-4DC3-ADCA-2F251BDA3F3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f37cb15a6c_0_15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f37cb15a6c_0_15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f37cb15a6c_0_15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f37cb15a6c_0_153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f37cb15a6c_0_153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f37cb15a6c_0_153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f37cb15a6c_0_153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f37cb15a6c_0_153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f37cb15a6c_0_15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f37cb15a6c_0_153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f37cb15a6c_0_153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f37cb15a6c_0_153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f37cb15a6c_0_154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f37cb15a6c_0_154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f37cb15a6c_0_154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f37cb15a6c_0_154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f37cb15a6c_0_154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f37cb15a6c_0_15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f37cb15a6c_0_154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f37cb15a6c_0_154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f37cb15a6c_0_154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f37cb15a6c_0_155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f37cb15a6c_0_155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f37cb15a6c_0_155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f37cb15a6c_0_155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f37cb15a6c_0_15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f37cb15a6c_0_15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f37cb15a6c_0_155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f37cb15a6c_0_155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f37cb15a6c_0_155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f37cb15a6c_0_156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f37cb15a6c_0_156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f37cb15a6c_0_156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f37cb15a6c_0_156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f37cb15a6c_0_156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f37cb15a6c_0_1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f37cb15a6c_0_156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f37cb15a6c_0_156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f37cb15a6c_0_156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f37cb15a6c_0_157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f37cb15a6c_0_157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f37cb15a6c_0_157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f37cb15a6c_0_157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f37cb15a6c_0_157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f37cb15a6c_0_1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f37cb15a6c_0_157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f37cb15a6c_0_157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f37cb15a6c_0_157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f37cb15a6c_0_158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f37cb15a6c_0_158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f37cb15a6c_0_158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f37cb15a6c_0_158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f37cb15a6c_0_1584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f37cb15a6c_0_15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f37cb15a6c_0_159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f37cb15a6c_0_159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f37cb15a6c_0_159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f37cb15a6c_0_159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f37cb15a6c_0_1591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f37cb15a6c_0_1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f37cb15a6c_0_1598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f37cb15a6c_0_159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f37cb15a6c_0_159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f37cb15a6c_0_159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f37cb15a6c_0_1598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f37cb15a6c_0_15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f37cb15a6c_0_1605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f37cb15a6c_0_160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f37cb15a6c_0_160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f37cb15a6c_0_160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f37cb15a6c_0_1605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f37cb15a6c_0_16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f37cb15a6c_0_1612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f37cb15a6c_0_1612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f37cb15a6c_0_1612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f37cb15a6c_0_1612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f37cb15a6c_0_1612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f37cb15a6c_0_16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f37cb15a6c_0_161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f37cb15a6c_0_1619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f37cb15a6c_0_1619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f37cb15a6c_0_161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f37cb15a6c_0_161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f37cb15a6c_0_1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f37cb15a6c_0_162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f37cb15a6c_0_1626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f37cb15a6c_0_1626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f37cb15a6c_0_162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f37cb15a6c_0_162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f37cb15a6c_0_163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f37cb15a6c_0_1632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f37cb15a6c_0_1632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f37cb15a6c_0_163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f37cb15a6c_0_163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f37cb15a6c_0_163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f37cb15a6c_0_1638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f37cb15a6c_0_1638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f37cb15a6c_0_163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f37cb15a6c_0_163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f37cb15a6c_0_164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f37cb15a6c_0_1644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f37cb15a6c_0_1644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f37cb15a6c_0_164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f37cb15a6c_0_164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f37cb15a6c_0_16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f37cb15a6c_0_165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f37cb15a6c_0_165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f37cb15a6c_0_1651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f37cb15a6c_0_165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f37cb15a6c_0_165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f37cb15a6c_0_16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f37cb15a6c_0_165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f37cb15a6c_0_165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f37cb15a6c_0_1658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f37cb15a6c_0_165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f37cb15a6c_0_165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f37cb15a6c_0_16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f37cb15a6c_0_166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f37cb15a6c_0_166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f37cb15a6c_0_1665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f37cb15a6c_0_16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f37cb15a6c_0_166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f37cb15a6c_0_16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f37cb15a6c_0_167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f37cb15a6c_0_167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f37cb15a6c_0_1672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f37cb15a6c_0_167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f37cb15a6c_0_167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f37cb15a6c_0_16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f37cb15a6c_0_1679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f37cb15a6c_0_1679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f37cb15a6c_0_1679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f37cb15a6c_0_167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f37cb15a6c_0_1679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f37cb15a6c_0_16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f37cb15a6c_0_168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f37cb15a6c_0_168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f37cb15a6c_0_1686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f37cb15a6c_0_168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f37cb15a6c_0_168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f37cb15a6c_0_1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f37cb15a6c_0_169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f37cb15a6c_0_1693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f37cb15a6c_0_1693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f37cb15a6c_0_169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f37cb15a6c_0_169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f37cb15a6c_0_1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f37cb15a6c_0_170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f37cb15a6c_0_1700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f37cb15a6c_0_1700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f37cb15a6c_0_170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f37cb15a6c_0_170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f37cb15a6c_0_1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f37cb15a6c_0_170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f37cb15a6c_0_1707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f37cb15a6c_0_1707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f37cb15a6c_0_170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f37cb15a6c_0_170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f37cb15a6c_0_1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f37cb15a6c_0_1714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f37cb15a6c_0_1714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f37cb15a6c_0_1714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f37cb15a6c_0_171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f37cb15a6c_0_1714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f37cb15a6c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f37cb15a6c_0_172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f37cb15a6c_0_172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f37cb15a6c_0_1721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f37cb15a6c_0_172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f37cb15a6c_0_172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f37cb15a6c_0_1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f37cb15a6c_0_172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f37cb15a6c_0_172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f37cb15a6c_0_172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f37cb15a6c_0_172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f37cb15a6c_0_172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f37cb15a6c_0_172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f37cb15a6c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f37cb15a6c_0_173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f37cb15a6c_0_173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f37cb15a6c_0_173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f37cb15a6c_0_173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f37cb15a6c_0_173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f37cb15a6c_0_173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f37cb15a6c_0_17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f37cb15a6c_0_1744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f37cb15a6c_0_17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f37cb15a6c_0_17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f37cb15a6c_0_174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f37cb15a6c_0_174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f37cb15a6c_0_1744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f37cb15a6c_0_174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f37cb15a6c_0_17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f37cb15a6c_0_1753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f37cb15a6c_0_175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f37cb15a6c_0_175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f37cb15a6c_0_175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f37cb15a6c_0_175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f37cb15a6c_0_175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f37cb15a6c_0_17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f37cb15a6c_0_1761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f37cb15a6c_0_176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f37cb15a6c_0_176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f37cb15a6c_0_176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f37cb15a6c_0_176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f37cb15a6c_0_1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f37cb15a6c_0_1768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f37cb15a6c_0_176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f37cb15a6c_0_176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f37cb15a6c_0_176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f37cb15a6c_0_176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f37cb15a6c_0_17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f37cb15a6c_0_177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f37cb15a6c_0_177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f37cb15a6c_0_177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f37cb15a6c_0_177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f37cb15a6c_0_177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f37cb15a6c_0_177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f37cb15a6c_0_1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f37cb15a6c_0_178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f37cb15a6c_0_178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f37cb15a6c_0_178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f37cb15a6c_0_17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f37cb15a6c_0_178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f37cb15a6c_0_17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f37cb15a6c_0_179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f37cb15a6c_0_179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f37cb15a6c_0_179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f37cb15a6c_0_179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f37cb15a6c_0_179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f37cb15a6c_0_1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f37cb15a6c_0_179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f37cb15a6c_0_179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f37cb15a6c_0_179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f37cb15a6c_0_179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f37cb15a6c_0_179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f37cb15a6c_0_17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f37cb15a6c_0_180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f37cb15a6c_0_180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f37cb15a6c_0_180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f37cb15a6c_0_180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f37cb15a6c_0_180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f37cb15a6c_0_18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f37cb15a6c_0_181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f37cb15a6c_0_181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f37cb15a6c_0_181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f37cb15a6c_0_181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f37cb15a6c_0_181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f37cb15a6c_0_18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f37cb15a6c_0_181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f37cb15a6c_0_181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f37cb15a6c_0_181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f37cb15a6c_0_181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f37cb15a6c_0_181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f37cb15a6c_0_18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f37cb15a6c_0_182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f37cb15a6c_0_182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f37cb15a6c_0_182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f37cb15a6c_0_182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f37cb15a6c_0_182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f37cb15a6c_0_18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f37cb15a6c_0_1832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f37cb15a6c_0_1832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f37cb15a6c_0_1832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f37cb15a6c_0_1832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f37cb15a6c_0_1832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f37cb15a6c_0_1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f37cb15a6c_0_183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f37cb15a6c_0_183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f37cb15a6c_0_183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f37cb15a6c_0_183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f37cb15a6c_0_183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f37cb15a6c_0_183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f37cb15a6c_0_184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f37cb15a6c_0_184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f37cb15a6c_0_184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f37cb15a6c_0_184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f37cb15a6c_0_184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f37cb15a6c_0_184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f37cb15a6c_0_185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f37cb15a6c_0_185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f37cb15a6c_0_185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f37cb15a6c_0_185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f37cb15a6c_0_185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f37cb15a6c_0_185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f37cb15a6c_0_186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f37cb15a6c_0_186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f37cb15a6c_0_186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f37cb15a6c_0_186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f37cb15a6c_0_186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f37cb15a6c_0_186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f37cb15a6c_0_1867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f37cb15a6c_0_1867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f37cb15a6c_0_1867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f37cb15a6c_0_1867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f37cb15a6c_0_1867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f37cb15a6c_0_1867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f37cb15a6c_0_187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f37cb15a6c_0_187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f37cb15a6c_0_187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f37cb15a6c_0_187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f37cb15a6c_0_187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f37cb15a6c_0_187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f37cb15a6c_0_187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f37cb15a6c_0_1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f37cb15a6c_0_1883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f37cb15a6c_0_188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f37cb15a6c_0_188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f37cb15a6c_0_188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f37cb15a6c_0_188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f37cb15a6c_0_188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f37cb15a6c_0_188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f37cb15a6c_0_18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f37cb15a6c_0_189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f37cb15a6c_0_189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f37cb15a6c_0_189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f37cb15a6c_0_189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f37cb15a6c_0_189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f37cb15a6c_0_189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f37cb15a6c_0_189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f37cb15a6c_0_1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f37cb15a6c_0_1901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f37cb15a6c_0_1901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f37cb15a6c_0_1901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f37cb15a6c_0_190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f37cb15a6c_0_1901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f37cb15a6c_0_1901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f37cb15a6c_0_1901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f37cb15a6c_0_1901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f37cb15a6c_0_1901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f37cb15a6c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f37cb15a6c_0_191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f37cb15a6c_0_191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f37cb15a6c_0_191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f37cb15a6c_0_191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f37cb15a6c_0_191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f37cb15a6c_0_191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f37cb15a6c_0_191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f37cb15a6c_0_19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f37cb15a6c_0_192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f37cb15a6c_0_192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f37cb15a6c_0_192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f37cb15a6c_0_192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f37cb15a6c_0_192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f37cb15a6c_0_192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f37cb15a6c_0_192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f37cb15a6c_0_192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f37cb15a6c_0_192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f37cb15a6c_0_192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f37cb15a6c_0_192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f37cb15a6c_0_192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f37cb15a6c_0_192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f37cb15a6c_0_192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f37cb15a6c_0_193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f37cb15a6c_0_193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f37cb15a6c_0_193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f37cb15a6c_0_193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f37cb15a6c_0_193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f37cb15a6c_0_193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f37cb15a6c_0_193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f37cb15a6c_0_194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f37cb15a6c_0_194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f37cb15a6c_0_194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f37cb15a6c_0_194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f37cb15a6c_0_194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f37cb15a6c_0_194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f37cb15a6c_0_194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f37cb15a6c_0_195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f37cb15a6c_0_195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f37cb15a6c_0_195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f37cb15a6c_0_195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f37cb15a6c_0_195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f37cb15a6c_0_195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f37cb15a6c_0_195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f37cb15a6c_0_196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f37cb15a6c_0_196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f37cb15a6c_0_19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f37cb15a6c_0_19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f37cb15a6c_0_196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f37cb15a6c_0_196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f37cb15a6c_0_196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f37cb15a6c_0_196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f37cb15a6c_0_196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f37cb15a6c_0_196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f37cb15a6c_0_197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f37cb15a6c_0_197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f37cb15a6c_0_19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f37cb15a6c_0_19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f37cb15a6c_0_197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f37cb15a6c_0_197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f37cb15a6c_0_197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f37cb15a6c_0_197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f37cb15a6c_0_197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f37cb15a6c_0_197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f37cb15a6c_0_198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f37cb15a6c_0_198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f37cb15a6c_0_198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f37cb15a6c_0_198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f37cb15a6c_0_198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f37cb15a6c_0_199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f37cb15a6c_0_199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f37cb15a6c_0_199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f37cb15a6c_0_199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f37cb15a6c_0_199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f37cb15a6c_0_199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f37cb15a6c_0_199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f37cb15a6c_0_199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f37cb15a6c_0_199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f37cb15a6c_0_199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f37cb15a6c_0_200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f37cb15a6c_0_200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f37cb15a6c_0_200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f37cb15a6c_0_200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f37cb15a6c_0_200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f37cb15a6c_0_200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f37cb15a6c_0_200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f37cb15a6c_0_200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f37cb15a6c_0_200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f37cb15a6c_0_200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f37cb15a6c_0_201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f37cb15a6c_0_201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f37cb15a6c_0_201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f37cb15a6c_0_201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f37cb15a6c_0_201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f37cb15a6c_0_202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f37cb15a6c_0_202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f37cb15a6c_0_202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f37cb15a6c_0_202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f37cb15a6c_0_20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f37cb15a6c_0_202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f37cb15a6c_0_202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f37cb15a6c_0_202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f37cb15a6c_0_202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f37cb15a6c_0_20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f37cb15a6c_0_203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f37cb15a6c_0_203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f37cb15a6c_0_203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f37cb15a6c_0_203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f37cb15a6c_0_2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f37cb15a6c_0_203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f37cb15a6c_0_203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f37cb15a6c_0_203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f37cb15a6c_0_203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f37cb15a6c_0_20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f37cb15a6c_0_204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f37cb15a6c_0_204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f37cb15a6c_0_204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f37cb15a6c_0_204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f37cb15a6c_0_2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f37cb15a6c_0_205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f37cb15a6c_0_2051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f37cb15a6c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f37cb15a6c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f37cb15a6c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f37cb15a6c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f37cb15a6c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f37cb15a6c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f37cb15a6c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f37cb15a6c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f37cb15a6c_0_206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f37cb15a6c_0_2066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f37cb15a6c_0_2066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f37cb15a6c_0_2070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f37cb15a6c_0_2070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f37cb15a6c_0_2070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f37cb15a6c_0_2070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f37cb15a6c_0_2070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f37cb15a6c_0_2070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f37cb15a6c_0_2070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f37cb15a6c_0_2070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f37cb15a6c_0_207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f37cb15a6c_0_207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f37cb15a6c_0_2079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f37cb15a6c_0_2079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f37cb15a6c_0_2079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f37cb15a6c_0_2079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f37cb15a6c_0_2086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f37cb15a6c_0_2086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f37cb15a6c_0_2086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f37cb15a6c_0_2086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f37cb15a6c_0_2086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f37cb15a6c_0_2086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f37cb15a6c_0_2086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f37cb15a6c_0_2086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f37cb15a6c_0_2086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f37cb15a6c_0_2086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f37cb15a6c_0_2086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f37cb15a6c_0_2086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f37cb15a6c_0_209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f37cb15a6c_0_209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f37cb15a6c_0_209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f37cb15a6c_0_209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f37cb15a6c_0_20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f37cb15a6c_0_209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f37cb15a6c_0_209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f37cb15a6c_0_209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f37cb15a6c_0_209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f37cb15a6c_0_209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f37cb15a6c_0_209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f37cb15a6c_0_209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f37cb15a6c_0_209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f37cb15a6c_0_209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f37cb15a6c_0_209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f37cb15a6c_0_209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f37cb15a6c_0_2116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f37cb15a6c_0_211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f37cb15a6c_0_211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f37cb15a6c_0_211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f37cb15a6c_0_21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f37cb15a6c_0_2116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f37cb15a6c_0_2116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f37cb15a6c_0_2116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f37cb15a6c_0_2116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f37cb15a6c_0_2116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f37cb15a6c_0_2116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f37cb15a6c_0_2116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f37cb15a6c_0_2116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f37cb15a6c_0_2116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f37cb15a6c_0_2116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f37cb15a6c_0_2116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f37cb15a6c_0_2133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f37cb15a6c_0_2133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f37cb15a6c_0_2133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f37cb15a6c_0_2133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f37cb15a6c_0_2133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f37cb15a6c_0_2133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f37cb15a6c_0_2133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f37cb15a6c_0_2133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f37cb15a6c_0_2133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f37cb15a6c_0_2133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f37cb15a6c_0_2133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f37cb15a6c_0_2133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f37cb15a6c_0_2133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f37cb15a6c_0_2133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f37cb15a6c_0_2133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f37cb15a6c_0_2133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f37cb15a6c_0_2133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f37cb15a6c_0_2133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f37cb15a6c_0_2133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f37cb15a6c_0_2133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f37cb15a6c_0_2133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f37cb15a6c_0_2133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f37cb15a6c_0_2133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f37cb15a6c_0_2133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f37cb15a6c_0_2133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f37cb15a6c_0_2133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f37cb15a6c_0_2133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f37cb15a6c_0_2161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f37cb15a6c_0_2161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f37cb15a6c_0_2161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f37cb15a6c_0_2161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f37cb15a6c_0_2161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f37cb15a6c_0_2161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f37cb15a6c_0_2161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f37cb15a6c_0_2161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f37cb15a6c_0_2161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f37cb15a6c_0_2161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f37cb15a6c_0_2161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f37cb15a6c_0_2161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f37cb15a6c_0_2161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f37cb15a6c_0_2161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f37cb15a6c_0_2161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f37cb15a6c_0_2161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f37cb15a6c_0_2161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f37cb15a6c_0_2161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f37cb15a6c_0_2161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f37cb15a6c_0_2161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f37cb15a6c_0_2161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f37cb15a6c_0_2161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f37cb15a6c_0_2161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f37cb15a6c_0_2161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f37cb15a6c_0_218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f37cb15a6c_0_218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f37cb15a6c_0_2186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f37cb15a6c_0_2186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f37cb15a6c_0_2186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f37cb15a6c_0_2186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f37cb15a6c_0_2186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f37cb15a6c_0_2186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f37cb15a6c_0_2186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f37cb15a6c_0_2186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f37cb15a6c_0_2186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f37cb15a6c_0_2186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f37cb15a6c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f37cb15a6c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f37cb15a6c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f37cb15a6c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f37cb15a6c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f37cb15a6c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f37cb15a6c_0_2186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f37cb15a6c_0_2186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f37cb15a6c_0_2186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f37cb15a6c_0_2186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f37cb15a6c_0_2186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f37cb15a6c_0_22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f37cb15a6c_0_22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f37cb15a6c_0_2210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f37cb15a6c_0_2210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f37cb15a6c_0_2210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f37cb15a6c_0_2210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f37cb15a6c_0_2210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f37cb15a6c_0_2210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f37cb15a6c_0_2210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f37cb15a6c_0_2210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f37cb15a6c_0_2210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f37cb15a6c_0_2210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f37cb15a6c_0_2210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f37cb15a6c_0_2210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f37cb15a6c_0_2210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f37cb15a6c_0_2210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f37cb15a6c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f37cb15a6c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f37cb15a6c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f37cb15a6c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f37cb15a6c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f37cb15a6c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f37cb15a6c_0_2210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f37cb15a6c_0_2210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f37cb15a6c_0_2210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f37cb15a6c_0_2210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f37cb15a6c_0_2210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f37cb15a6c_0_2210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f37cb15a6c_0_2210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f37cb15a6c_0_224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f37cb15a6c_0_224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f37cb15a6c_0_2240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f37cb15a6c_0_2240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f37cb15a6c_0_2240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f37cb15a6c_0_2240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f37cb15a6c_0_2240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f37cb15a6c_0_2240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f37cb15a6c_0_2240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f37cb15a6c_0_2240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f37cb15a6c_0_2240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f37cb15a6c_0_2240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f37cb15a6c_0_2240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f37cb15a6c_0_2240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f37cb15a6c_0_2240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f37cb15a6c_0_2240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f37cb15a6c_0_2240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f37cb15a6c_0_2240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f37cb15a6c_0_2240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f37cb15a6c_0_2240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f37cb15a6c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f37cb15a6c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f37cb15a6c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f37cb15a6c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f37cb15a6c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f37cb15a6c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f37cb15a6c_0_2240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f37cb15a6c_0_2240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f37cb15a6c_0_2240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f37cb15a6c_0_2240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f37cb15a6c_0_2240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f37cb15a6c_0_2240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f37cb15a6c_0_2240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f37cb15a6c_0_2240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f37cb15a6c_0_2240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f37cb15a6c_0_227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f37cb15a6c_0_2278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f37cb15a6c_0_2278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f37cb15a6c_0_2278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f37cb15a6c_0_2278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f37cb15a6c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f37cb15a6c_0_22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f37cb15a6c_0_2278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f37cb15a6c_0_2278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f37cb15a6c_0_2278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f37cb15a6c_0_2278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f37cb15a6c_0_228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f37cb15a6c_0_2289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f37cb15a6c_0_228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f37cb15a6c_0_22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f37cb15a6c_0_22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f37cb15a6c_0_228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f37cb15a6c_0_228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f37cb15a6c_0_2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f37cb15a6c_0_228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f37cb15a6c_0_229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f37cb15a6c_0_229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f37cb15a6c_0_22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f37cb15a6c_0_22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f37cb15a6c_0_229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f37cb15a6c_0_229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f37cb15a6c_0_2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f37cb15a6c_0_229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f37cb15a6c_0_2308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f37cb15a6c_0_2308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f37cb15a6c_0_2308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f37cb15a6c_0_23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f37cb15a6c_0_23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f37cb15a6c_0_2308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f37cb15a6c_0_2308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f37cb15a6c_0_2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f37cb15a6c_0_2308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f37cb15a6c_0_2318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f37cb15a6c_0_2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f37cb15a6c_0_2318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f37cb15a6c_0_2318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f37cb15a6c_0_2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f37cb15a6c_0_231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f37cb15a6c_0_2318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f37cb15a6c_0_2318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f37cb15a6c_0_232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f37cb15a6c_0_232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f37cb15a6c_0_2327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f37cb15a6c_0_2327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f37cb15a6c_0_2327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f37cb15a6c_0_2327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f37cb15a6c_0_232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f37cb15a6c_0_232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f37cb15a6c_0_2327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f37cb15a6c_0_2327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f37cb15a6c_0_232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f37cb15a6c_0_232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f37cb15a6c_0_232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f37cb15a6c_0_232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f37cb15a6c_0_23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f37cb15a6c_0_23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f37cb15a6c_0_2342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f37cb15a6c_0_2342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f37cb15a6c_0_2342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f37cb15a6c_0_2342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f37cb15a6c_0_2342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f37cb15a6c_0_2342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f37cb15a6c_0_2342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f37cb15a6c_0_2342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f37cb15a6c_0_2342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f37cb15a6c_0_2342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f37cb15a6c_0_2342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f37cb15a6c_0_2342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f37cb15a6c_0_2342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f37cb15a6c_0_2358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f37cb15a6c_0_23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f37cb15a6c_0_23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f37cb15a6c_0_2358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f37cb15a6c_0_2358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f37cb15a6c_0_2358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f37cb15a6c_0_2358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f37cb15a6c_0_2358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f37cb15a6c_0_2358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f37cb15a6c_0_2358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f37cb15a6c_0_2358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f37cb15a6c_0_2358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f37cb15a6c_0_2358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f37cb15a6c_0_2358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f37cb15a6c_0_2358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f37cb15a6c_0_2358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f37cb15a6c_0_2358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f37cb15a6c_0_2358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f37cb15a6c_0_2377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f37cb15a6c_0_237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f37cb15a6c_0_2377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f37cb15a6c_0_237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f37cb15a6c_0_2377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f37cb15a6c_0_237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f37cb15a6c_0_237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f37cb15a6c_0_2377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f37cb15a6c_0_2377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f37cb15a6c_0_237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f37cb15a6c_0_237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f37cb15a6c_0_237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f37cb15a6c_0_237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f37cb15a6c_0_2391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f37cb15a6c_0_2391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f37cb15a6c_0_2391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f37cb15a6c_0_2391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f37cb15a6c_0_2391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f37cb15a6c_0_2391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f37cb15a6c_0_2391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f37cb15a6c_0_2391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f37cb15a6c_0_2391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f37cb15a6c_0_2391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f37cb15a6c_0_2391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f37cb15a6c_0_2403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f37cb15a6c_0_2403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f37cb15a6c_0_2403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f37cb15a6c_0_2403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f37cb15a6c_0_2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f37cb15a6c_0_2409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f37cb15a6c_0_2409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f37cb15a6c_0_2409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f37cb15a6c_0_2413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f37cb15a6c_0_2413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f37cb15a6c_0_2413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f37cb15a6c_0_2417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f37cb15a6c_0_2417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f37cb15a6c_0_2417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f37cb15a6c_0_2421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f37cb15a6c_0_2421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f37cb15a6c_0_2421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f37cb15a6c_0_2425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f37cb15a6c_0_2425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f37cb15a6c_0_2425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f37cb15a6c_0_2429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f37cb15a6c_0_2429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f37cb15a6c_0_2429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f37cb15a6c_0_243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f37cb15a6c_0_2433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f37cb15a6c_0_2433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f37cb15a6c_0_2437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f37cb15a6c_0_2437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f37cb15a6c_0_2437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f37cb15a6c_0_2441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f37cb15a6c_0_2441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f37cb15a6c_0_2441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f37cb15a6c_0_2441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f37cb15a6c_0_2441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f37cb15a6c_0_244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f37cb15a6c_0_2447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f37cb15a6c_0_244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f37cb15a6c_0_2447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f37cb15a6c_0_2447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f37cb15a6c_0_2447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f37cb15a6c_0_2447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f37cb15a6c_0_2447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f37cb15a6c_0_2447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f37cb15a6c_0_2447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f37cb15a6c_0_2447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f37cb15a6c_0_2447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f37cb15a6c_0_246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f37cb15a6c_0_246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f37cb15a6c_0_2460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f37cb15a6c_0_2460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f37cb15a6c_0_2460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f37cb15a6c_0_2460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f37cb15a6c_0_2467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f37cb15a6c_0_2467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f37cb15a6c_0_2467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f37cb15a6c_0_2467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f37cb15a6c_0_247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f37cb15a6c_0_247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f37cb15a6c_0_2472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f37cb15a6c_0_2476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f37cb15a6c_0_2476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f37cb15a6c_0_2479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f37cb15a6c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f37cb15a6c_0_2482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f37cb15a6c_0_2482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f37cb15a6c_0_2485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f37cb15a6c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f37cb15a6c_0_2488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f37cb15a6c_0_2490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f37cb15a6c_0_2490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f37cb15a6c_0_2490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f37cb15a6c_0_2494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f37cb15a6c_0_2494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f37cb15a6c_0_2494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f37cb15a6c_0_2498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f37cb15a6c_0_2498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f37cb15a6c_0_2498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f37cb15a6c_0_2502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f37cb15a6c_0_2502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f37cb15a6c_0_2502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f37cb15a6c_0_2502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f37cb15a6c_0_2507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f37cb15a6c_0_2507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f37cb15a6c_0_2507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f37cb15a6c_0_2507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f37cb15a6c_0_2507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f37cb15a6c_0_2507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f37cb15a6c_0_2507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f37cb15a6c_0_2507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f37cb15a6c_0_2507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f37cb15a6c_0_2507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f37cb15a6c_0_2507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f37cb15a6c_0_2507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f37cb15a6c_0_2507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f37cb15a6c_0_2507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f37cb15a6c_0_2507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f37cb15a6c_0_2523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f37cb15a6c_0_2523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f37cb15a6c_0_2523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f37cb15a6c_0_2523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f37cb15a6c_0_2523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f37cb15a6c_0_2523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f37cb15a6c_0_2523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f37cb15a6c_0_2523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f37cb15a6c_0_2523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f37cb15a6c_0_2523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f37cb15a6c_0_2523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f37cb15a6c_0_2523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f37cb15a6c_0_2523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f37cb15a6c_0_2523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f37cb15a6c_0_2523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f37cb15a6c_0_2539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f37cb15a6c_0_2539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f37cb15a6c_0_2539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f37cb15a6c_0_25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f37cb15a6c_0_2543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f37cb15a6c_0_2543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f37cb15a6c_0_2543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f37cb15a6c_0_2543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f37cb15a6c_0_2543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f37cb15a6c_0_2543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f37cb15a6c_0_2543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f37cb15a6c_0_2543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f37cb15a6c_0_2553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f37cb15a6c_0_2553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f37cb15a6c_0_2553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f37cb15a6c_0_2553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f37cb15a6c_0_2553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f37cb15a6c_0_2559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f37cb15a6c_0_2559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f37cb15a6c_0_2559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f37cb15a6c_0_2559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f37cb15a6c_0_2559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f37cb15a6c_0_2559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f37cb15a6c_0_256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f37cb15a6c_0_2566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f37cb15a6c_0_2566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f37cb15a6c_0_2566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f37cb15a6c_0_2566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f37cb15a6c_0_2572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f37cb15a6c_0_2572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f37cb15a6c_0_2572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f37cb15a6c_0_2572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f37cb15a6c_0_2572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f37cb15a6c_0_25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f37cb15a6c_0_25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f37cb15a6c_0_2578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f37cb15a6c_0_2578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f37cb15a6c_0_2578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f37cb15a6c_0_2578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f37cb15a6c_0_2578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f37cb15a6c_0_2578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f37cb15a6c_0_258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f37cb15a6c_0_258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f37cb15a6c_0_2587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f37cb15a6c_0_2587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f37cb15a6c_0_2587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f37cb15a6c_0_2587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f37cb15a6c_0_2587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f37cb15a6c_0_2587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f37cb15a6c_0_259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f37cb15a6c_0_259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f37cb15a6c_0_2596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f37cb15a6c_0_2596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f37cb15a6c_0_2596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f37cb15a6c_0_2596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f37cb15a6c_0_2596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f37cb15a6c_0_2596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f37cb15a6c_0_2596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f37cb15a6c_0_2596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f37cb15a6c_0_2596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f37cb15a6c_0_26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f37cb15a6c_0_26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f37cb15a6c_0_260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f37cb15a6c_0_260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f37cb15a6c_0_260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f37cb15a6c_0_2608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f37cb15a6c_0_260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f37cb15a6c_0_260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f37cb15a6c_0_260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f37cb15a6c_0_261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f37cb15a6c_0_2618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f37cb15a6c_0_2618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f37cb15a6c_0_2618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f37cb15a6c_0_2618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f37cb15a6c_0_2618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f37cb15a6c_0_2618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f37cb15a6c_0_2618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f37cb15a6c_0_2618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f37cb15a6c_0_2618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f37cb15a6c_0_2618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f37cb15a6c_0_2630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f37cb15a6c_0_2630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f37cb15a6c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f37cb15a6c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f37cb15a6c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f37cb15a6c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f37cb15a6c_0_263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f37cb15a6c_0_263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f37cb15a6c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f37cb15a6c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f37cb15a6c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f37cb15a6c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f37cb15a6c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f37cb15a6c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f37cb15a6c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f37cb15a6c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f37cb15a6c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f37cb15a6c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f37cb15a6c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f37cb15a6c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f37cb15a6c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f37cb15a6c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f37cb15a6c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f37cb15a6c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f37cb15a6c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f37cb15a6c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f37cb15a6c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f37cb15a6c_0_265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f37cb15a6c_0_2658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f37cb15a6c_0_2658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f37cb15a6c_0_265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f37cb15a6c_0_266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f37cb15a6c_0_266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f37cb15a6c_0_266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f37cb15a6c_0_266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f37cb15a6c_0_266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f37cb15a6c_0_266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f37cb15a6c_0_267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f37cb15a6c_0_267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f37cb15a6c_0_267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f37cb15a6c_0_267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f37cb15a6c_0_267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f37cb15a6c_0_267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f37cb15a6c_0_267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f37cb15a6c_0_267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f37cb15a6c_0_267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f37cb15a6c_0_2683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f37cb15a6c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f37cb15a6c_0_2687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f37cb15a6c_0_2689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f37cb15a6c_0_2691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f37cb15a6c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f37cb15a6c_0_2695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f37cb15a6c_0_2695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f37cb15a6c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f37cb15a6c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f37cb15a6c_0_2701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f37cb15a6c_0_2701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f37cb15a6c_0_2701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f37cb15a6c_0_270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f37cb15a6c_0_2705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f37cb15a6c_0_2705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f37cb15a6c_0_2705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f37cb15a6c_0_270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f37cb15a6c_0_2705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f37cb15a6c_0_2705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f37cb15a6c_0_2705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f37cb15a6c_0_2705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f37cb15a6c_0_271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f37cb15a6c_0_2715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f37cb15a6c_0_2715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f37cb15a6c_0_2715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f37cb15a6c_0_2715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f37cb15a6c_0_2715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f37cb15a6c_0_271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f37cb15a6c_0_2715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f37cb15a6c_0_2715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f37cb15a6c_0_2715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f37cb15a6c_0_2715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f37cb15a6c_0_2715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f37cb15a6c_0_2715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f37cb15a6c_0_2715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f37cb15a6c_0_2715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f37cb15a6c_0_2715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f37cb15a6c_0_2715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f37cb15a6c_0_2715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f37cb15a6c_0_2715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f37cb15a6c_0_2735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f37cb15a6c_0_2735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f37cb15a6c_0_2735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f37cb15a6c_0_2735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f37cb15a6c_0_2740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f37cb15a6c_0_2740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f37cb15a6c_0_2740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f37cb15a6c_0_2740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f37cb15a6c_0_274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f37cb15a6c_0_2745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f37cb15a6c_0_2745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f37cb15a6c_0_2745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f37cb15a6c_0_2750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f37cb15a6c_0_2750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f37cb15a6c_0_2750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f37cb15a6c_0_2750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f37cb15a6c_0_2755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f37cb15a6c_0_2755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f37cb15a6c_0_2755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f37cb15a6c_0_275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f37cb15a6c_0_275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f37cb15a6c_0_2755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f37cb15a6c_0_2755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f37cb15a6c_0_2755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f37cb15a6c_0_2755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f37cb15a6c_0_2755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f37cb15a6c_0_2755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f37cb15a6c_0_2767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f37cb15a6c_0_2767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f37cb15a6c_0_2767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f37cb15a6c_0_2767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f37cb15a6c_0_276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f37cb15a6c_0_2767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f37cb15a6c_0_276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f37cb15a6c_0_277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f37cb15a6c_0_2775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f37cb15a6c_0_2775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f37cb15a6c_0_2775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f37cb15a6c_0_278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f37cb15a6c_0_27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f37cb15a6c_0_278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f37cb15a6c_0_278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f37cb15a6c_0_2780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f37cb15a6c_0_2780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f37cb15a6c_0_2780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f37cb15a6c_0_2788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f37cb15a6c_0_27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f37cb15a6c_0_2788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f37cb15a6c_0_2788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f37cb15a6c_0_2788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f37cb15a6c_0_2788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f37cb15a6c_0_2788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f37cb15a6c_0_2788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f37cb15a6c_0_2788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f37cb15a6c_0_2788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f37cb15a6c_0_2799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f37cb15a6c_0_2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f37cb15a6c_0_2799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f37cb15a6c_0_2799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f37cb15a6c_0_2799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f37cb15a6c_0_2799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f37cb15a6c_0_2799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f37cb15a6c_0_2799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f37cb15a6c_0_2799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f37cb15a6c_0_2799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f37cb15a6c_0_2799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f37cb15a6c_0_2799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f37cb15a6c_0_2799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f37cb15a6c_0_2813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f37cb15a6c_0_2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f37cb15a6c_0_281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f37cb15a6c_0_281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f37cb15a6c_0_2813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f37cb15a6c_0_2813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f37cb15a6c_0_2813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f37cb15a6c_0_2813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f37cb15a6c_0_2813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f37cb15a6c_0_2813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f37cb15a6c_0_2813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f37cb15a6c_0_2813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f37cb15a6c_0_2813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f37cb15a6c_0_2813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f37cb15a6c_0_2813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f37cb15a6c_0_2813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f37cb15a6c_0_2830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f37cb15a6c_0_2830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f37cb15a6c_0_2830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f37cb15a6c_0_283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f37cb15a6c_0_283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f37cb15a6c_0_2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f37cb15a6c_0_2834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f37cb15a6c_0_28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f37cb15a6c_0_28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f37cb15a6c_0_2834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f37cb15a6c_0_2834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f37cb15a6c_0_28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f37cb15a6c_0_28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f37cb15a6c_0_284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f37cb15a6c_0_284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f37cb15a6c_0_28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f37cb15a6c_0_2844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f37cb15a6c_0_2844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f37cb15a6c_0_28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f37cb15a6c_0_285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f37cb15a6c_0_285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f37cb15a6c_0_28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f37cb15a6c_0_285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f37cb15a6c_0_28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f37cb15a6c_0_2852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f37cb15a6c_0_2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f37cb15a6c_0_286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f37cb15a6c_0_2860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f37cb15a6c_0_2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f37cb15a6c_0_2860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f37cb15a6c_0_28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f37cb15a6c_0_2860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f37cb15a6c_0_28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f37cb15a6c_0_286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f37cb15a6c_0_286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f37cb15a6c_0_286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f37cb15a6c_0_28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f37cb15a6c_0_286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f37cb15a6c_0_287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f37cb15a6c_0_287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f37cb15a6c_0_287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f37cb15a6c_0_2878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f37cb15a6c_0_287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f37cb15a6c_0_287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f37cb15a6c_0_28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f37cb15a6c_0_287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f37cb15a6c_0_288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f37cb15a6c_0_288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f37cb15a6c_0_288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f37cb15a6c_0_28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f37cb15a6c_0_2884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f37cb15a6c_0_2890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f37cb15a6c_0_289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f37cb15a6c_0_289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f37cb15a6c_0_28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f37cb15a6c_0_2890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f37cb15a6c_0_2896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f37cb15a6c_0_289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f37cb15a6c_0_289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f37cb15a6c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f37cb15a6c_0_2896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f37cb15a6c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f37cb15a6c_0_2896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f37cb15a6c_0_290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f37cb15a6c_0_290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f37cb15a6c_0_290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f37cb15a6c_0_2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f37cb15a6c_0_2904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f37cb15a6c_0_2904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f37cb15a6c_0_291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f37cb15a6c_0_291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f37cb15a6c_0_291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f37cb15a6c_0_29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f37cb15a6c_0_2911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f37cb15a6c_0_291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f37cb15a6c_0_2918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f37cb15a6c_0_291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f37cb15a6c_0_29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f37cb15a6c_0_2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f37cb15a6c_0_2918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f37cb15a6c_0_2918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f37cb15a6c_0_2925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f37cb15a6c_0_292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f37cb15a6c_0_29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f37cb15a6c_0_2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f37cb15a6c_0_2925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f37cb15a6c_0_2931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f37cb15a6c_0_293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f37cb15a6c_0_29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f37cb15a6c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f37cb15a6c_0_2931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f37cb15a6c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f37cb15a6c_0_2931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f37cb15a6c_0_2939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f37cb15a6c_0_293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f37cb15a6c_0_293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f37cb15a6c_0_29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f37cb15a6c_0_2939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f37cb15a6c_0_2939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f37cb15a6c_0_294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f37cb15a6c_0_2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f37cb15a6c_0_2946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f37cb15a6c_0_2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f37cb15a6c_0_2946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f37cb15a6c_0_295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f37cb15a6c_0_2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f37cb15a6c_0_2952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f37cb15a6c_0_295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f37cb15a6c_0_2952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f37cb15a6c_0_295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f37cb15a6c_0_295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f37cb15a6c_0_29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f37cb15a6c_0_29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f37cb15a6c_0_295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f37cb15a6c_0_296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f37cb15a6c_0_296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f37cb15a6c_0_29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f37cb15a6c_0_29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f37cb15a6c_0_296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f37cb15a6c_0_297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f37cb15a6c_0_297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f37cb15a6c_0_29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f37cb15a6c_0_29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f37cb15a6c_0_297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f37cb15a6c_0_297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f37cb15a6c_0_297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f37cb15a6c_0_29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f37cb15a6c_0_2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f37cb15a6c_0_297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f37cb15a6c_0_298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f37cb15a6c_0_298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f37cb15a6c_0_29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f37cb15a6c_0_29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f37cb15a6c_0_298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f37cb15a6c_0_298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f37cb15a6c_0_298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f37cb15a6c_0_298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f37cb15a6c_0_298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f37cb15a6c_0_298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f37cb15a6c_0_298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f37cb15a6c_0_2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f37cb15a6c_0_299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f37cb15a6c_0_299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f37cb15a6c_0_299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f37cb15a6c_0_299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f37cb15a6c_0_299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f37cb15a6c_0_299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f37cb15a6c_0_29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f37cb15a6c_0_3004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f37cb15a6c_0_300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f37cb15a6c_0_300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f37cb15a6c_0_300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f37cb15a6c_0_300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f37cb15a6c_0_300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f37cb15a6c_0_30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f37cb15a6c_0_3012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f37cb15a6c_0_301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f37cb15a6c_0_301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f37cb15a6c_0_301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f37cb15a6c_0_301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f37cb15a6c_0_301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f37cb15a6c_0_3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f37cb15a6c_0_302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f37cb15a6c_0_302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f37cb15a6c_0_302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f37cb15a6c_0_302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f37cb15a6c_0_302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f37cb15a6c_0_302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f37cb15a6c_0_30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f37cb15a6c_0_30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f37cb15a6c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f37cb15a6c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f37cb15a6c_0_3034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f37cb15a6c_0_303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7cb15a6c_0_152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f37cb15a6c_0_1527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f37cb15a6c_0_1527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f37cb15a6c_0_1527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f37cb15a6c_0_1527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introduction-to-artificial-intelligence/strong-vs-weak-ai?trk=learnermappingfile" TargetMode="External"/><Relationship Id="rId22" Type="http://schemas.openxmlformats.org/officeDocument/2006/relationships/hyperlink" Target="https://www.linkedin.com/learning/machine-learning-with-python-foundations/what-are-the-steps-to-machine-learning?trk=learnermappingfile" TargetMode="External"/><Relationship Id="rId21" Type="http://schemas.openxmlformats.org/officeDocument/2006/relationships/hyperlink" Target="https://www.linkedin.com/learning/introduction-to-artificial-intelligence/artificial-neural-networks?trk=learnermappingfile" TargetMode="External"/><Relationship Id="rId24" Type="http://schemas.openxmlformats.org/officeDocument/2006/relationships/hyperlink" Target="https://www.linkedin.com/learning/introduction-to-mlsecops/understanding-the-mlsecops-framework?trk=learnermappingfile" TargetMode="External"/><Relationship Id="rId23" Type="http://schemas.openxmlformats.org/officeDocument/2006/relationships/hyperlink" Target="https://www.linkedin.com/learning/introduction-to-mlsecops/what-is-mlsecops?trk=learnermappingfile" TargetMode="External"/><Relationship Id="rId26" Type="http://schemas.openxmlformats.org/officeDocument/2006/relationships/hyperlink" Target="https://www.linkedin.com/learning/artificial-intelligence-foundations-thinking-machines/foundation-models?trk=learnermappingfile" TargetMode="External"/><Relationship Id="rId25" Type="http://schemas.openxmlformats.org/officeDocument/2006/relationships/hyperlink" Target="https://www.linkedin.com/learning/data-centric-ai-best-practices-responsible-ai-and-more/understanding-the-role-of-data-in-ai-and-machine-learning?trk=learnermappingfile" TargetMode="External"/><Relationship Id="rId28" Type="http://schemas.openxmlformats.org/officeDocument/2006/relationships/image" Target="../media/image20.png"/><Relationship Id="rId27" Type="http://schemas.openxmlformats.org/officeDocument/2006/relationships/hyperlink" Target="https://www.linkedin.com/learning/no-code-generative-ai-for-business-professionals/build-genai-products-using-the-1-2-3-framework?trk=learnermappingfile" TargetMode="External"/><Relationship Id="rId11" Type="http://schemas.openxmlformats.org/officeDocument/2006/relationships/hyperlink" Target="https://www.linkedin.com/learning/introduction-to-ai-governance/overview-of-ai-governance?trk=learnermappingfile" TargetMode="External"/><Relationship Id="rId10" Type="http://schemas.openxmlformats.org/officeDocument/2006/relationships/hyperlink" Target="https://www.linkedin.com/learning/linkedin-ai-academy-ai-100-1-demystifying-ai/three-pillars-of-ai-objectives-data-algorithms?trk=learnermappingfile" TargetMode="External"/><Relationship Id="rId13" Type="http://schemas.openxmlformats.org/officeDocument/2006/relationships/hyperlink" Target="https://www.linkedin.com/learning/introduction-to-ai-governance/identify-and-mitigate-ai-risks?trk=learnermappingfile" TargetMode="External"/><Relationship Id="rId12" Type="http://schemas.openxmlformats.org/officeDocument/2006/relationships/hyperlink" Target="https://www.linkedin.com/learning/applied-machine-learning-foundations-21404006/overview-of-types-of-machine-learning?trk=learnermappingfile" TargetMode="External"/><Relationship Id="rId15" Type="http://schemas.openxmlformats.org/officeDocument/2006/relationships/hyperlink" Target="https://www.linkedin.com/learning/responsible-ai-principles-and-practical-applications/benefits-of-ai?u=2067948" TargetMode="External"/><Relationship Id="rId14" Type="http://schemas.openxmlformats.org/officeDocument/2006/relationships/hyperlink" Target="https://www.linkedin.com/learning/learning-no-code-ai/introducing-ai-with-no-code-ai?u=2067948" TargetMode="External"/><Relationship Id="rId17" Type="http://schemas.openxmlformats.org/officeDocument/2006/relationships/hyperlink" Target="https://www.linkedin.com/learning/responsible-ai-principles-and-practical-applications/benefits-of-ai?u=2067948" TargetMode="External"/><Relationship Id="rId16" Type="http://schemas.openxmlformats.org/officeDocument/2006/relationships/hyperlink" Target="https://www.linkedin.com/learning/responsible-ai-principles-and-practical-applications/benefits-of-ai?u=2067948" TargetMode="External"/><Relationship Id="rId19" Type="http://schemas.openxmlformats.org/officeDocument/2006/relationships/hyperlink" Target="https://www.linkedin.com/learning/learning-no-code-ai/when-to-use-no-code-ai?u=2067948" TargetMode="External"/><Relationship Id="rId18" Type="http://schemas.openxmlformats.org/officeDocument/2006/relationships/hyperlink" Target="https://www.linkedin.com/learning/learning-no-code-ai/what-is-possible-with-no-code-ai?u=2067948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hyperlink" Target="https://www.linkedin.com/learning/machine-learning-with-python-foundations/what-is-machine-learning?trk=learnermappingfile" TargetMode="External"/><Relationship Id="rId9" Type="http://schemas.openxmlformats.org/officeDocument/2006/relationships/hyperlink" Target="https://www.linkedin.com/learning/responsible-ai-principles-and-practical-applications/benefits-of-ai?u=2067948" TargetMode="External"/><Relationship Id="rId5" Type="http://schemas.openxmlformats.org/officeDocument/2006/relationships/hyperlink" Target="https://www.linkedin.com/learning/machine-learning-with-python-foundations/what-is-not-machine-learning-23458529?trk=learnermappingfile" TargetMode="External"/><Relationship Id="rId6" Type="http://schemas.openxmlformats.org/officeDocument/2006/relationships/hyperlink" Target="https://www.linkedin.com/learning/ai-fundamentals-for-data-professionals/ai-and-machine-learning-overview?trk=learnermappingfile" TargetMode="External"/><Relationship Id="rId7" Type="http://schemas.openxmlformats.org/officeDocument/2006/relationships/hyperlink" Target="https://www.linkedin.com/learning/responsible-ai-principles-and-practical-applications/benefits-of-ai?u=2067948" TargetMode="External"/><Relationship Id="rId8" Type="http://schemas.openxmlformats.org/officeDocument/2006/relationships/hyperlink" Target="https://www.linkedin.com/learning/responsible-ai-principles-and-practical-applications/benefits-of-ai?u=2067948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f37cb15a6c_0_1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f37cb15a6c_0_1519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f37cb15a6c_0_1519"/>
          <p:cNvSpPr txBox="1"/>
          <p:nvPr/>
        </p:nvSpPr>
        <p:spPr>
          <a:xfrm>
            <a:off x="755175" y="546650"/>
            <a:ext cx="14363400" cy="16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chemeClr val="dk1"/>
                </a:solidFill>
              </a:rPr>
              <a:t>Introduction to artificial intelligence and machine learning</a:t>
            </a:r>
            <a:endParaRPr sz="1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Learn foundational concepts for machine learning and how to apply one of today’s most popular </a:t>
            </a:r>
            <a:br>
              <a:rPr lang="en-US" sz="2800">
                <a:solidFill>
                  <a:schemeClr val="accent6"/>
                </a:solidFill>
              </a:rPr>
            </a:br>
            <a:r>
              <a:rPr lang="en-US" sz="2800">
                <a:solidFill>
                  <a:schemeClr val="accent6"/>
                </a:solidFill>
              </a:rPr>
              <a:t>skills to your work. Don’t worry if you miss a day — you can always catch up tomorrow.</a:t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f37cb15a6c_0_1519"/>
          <p:cNvGraphicFramePr/>
          <p:nvPr/>
        </p:nvGraphicFramePr>
        <p:xfrm>
          <a:off x="755142" y="26325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{CBEE706C-A621-4DC3-ADCA-2F251BDA3F36}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867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782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is Machine Learning?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59s)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is not Machine Learning?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(6m 14s)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AI and Machine Learning Overview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/>
                        <a:t>(4m 10s)</a:t>
                      </a:r>
                      <a:endParaRPr sz="2000" u="sng">
                        <a:solidFill>
                          <a:schemeClr val="lt2"/>
                        </a:solidFill>
                        <a:hlinkClick r:id="rId8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b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Three pillars of AI: Objectives, data, algorithms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21s)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Overview of AI governance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34s)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 </a:t>
                      </a:r>
                      <a:br>
                        <a:rPr b="1" lang="en-US" sz="2000"/>
                      </a:br>
                      <a:r>
                        <a:rPr lang="en-US" sz="2000"/>
                        <a:t>What is machine learning used for?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483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Overview of types of machine learning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24s)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Identify and Mitigate AI Risks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40s)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Introducing AI with no-code AI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/>
                        <a:t>(2m 04s)</a:t>
                      </a:r>
                      <a:endParaRPr sz="2000" u="sng">
                        <a:solidFill>
                          <a:schemeClr val="lt2"/>
                        </a:solidFill>
                        <a:hlinkClick r:id="rId16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br>
                        <a:rPr lang="en-US" sz="2000" u="sng">
                          <a:solidFill>
                            <a:schemeClr val="lt2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 u="sng">
                          <a:solidFill>
                            <a:schemeClr val="lt2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What’s possible with no-code AI?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48s)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 </a:t>
                      </a:r>
                      <a:br>
                        <a:rPr b="1" lang="en-US" sz="2000"/>
                      </a:br>
                      <a:r>
                        <a:rPr lang="en-US" sz="2000"/>
                        <a:t>What can you do with no-code AI?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When to use no-code AI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52s)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184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Strong vs. weak AI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01s)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Artificial neural networks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05s)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are the steps to machine learning?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(5m 13s)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 </a:t>
                      </a:r>
                      <a:br>
                        <a:rPr b="1" lang="en-US" sz="2000"/>
                      </a:br>
                      <a:r>
                        <a:rPr lang="en-US" sz="2000"/>
                        <a:t>What steps do you need to take </a:t>
                      </a:r>
                      <a:br>
                        <a:rPr lang="en-US" sz="2000"/>
                      </a:br>
                      <a:r>
                        <a:rPr lang="en-US" sz="2000"/>
                        <a:t>to step into machine learning engineering?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is MLSecOps?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(4m 44s)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43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Understanding the MLSecOps framework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57s)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400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Understanding the role of data in AI and machine learning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42s)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Foundation models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12s)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 GenAI products using the 1-2-3 framework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(7m 40s)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20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400"/>
                        <a:buNone/>
                      </a:pPr>
                      <a:r>
                        <a:rPr b="1" lang="en-US" sz="2000"/>
                        <a:t>Activity: </a:t>
                      </a:r>
                      <a:br>
                        <a:rPr b="1" lang="en-US" sz="2000"/>
                      </a:br>
                      <a:r>
                        <a:rPr lang="en-US" sz="2000"/>
                        <a:t>Identify a business problem you </a:t>
                      </a:r>
                      <a:br>
                        <a:rPr lang="en-US" sz="2000"/>
                      </a:br>
                      <a:r>
                        <a:rPr lang="en-US" sz="2000"/>
                        <a:t>want to solve and start building your first machine learning project.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3040" name="Google Shape;3040;g2f37cb15a6c_0_1519"/>
          <p:cNvPicPr preferRelativeResize="0"/>
          <p:nvPr/>
        </p:nvPicPr>
        <p:blipFill rotWithShape="1">
          <a:blip r:embed="rId28">
            <a:alphaModFix/>
          </a:blip>
          <a:srcRect b="38004" l="12114" r="5918" t="4640"/>
          <a:stretch/>
        </p:blipFill>
        <p:spPr>
          <a:xfrm>
            <a:off x="15118584" y="126967"/>
            <a:ext cx="4499147" cy="25055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