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eEUp7kd9KsuSwGMJwrhunbxoe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134560A-A0CF-4014-82DB-0145DB05D00B}">
  <a:tblStyle styleId="{D134560A-A0CF-4014-82DB-0145DB05D00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42602b25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42602b25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42602b25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nano-tips-for-checking-your-bias-becoming-a-people-advocate-with-madison-butler/check-your-bias-microaggressions?trk=learnermappingfile" TargetMode="External"/><Relationship Id="rId22" Type="http://schemas.openxmlformats.org/officeDocument/2006/relationships/hyperlink" Target="https://www.linkedin.com/learning/becoming-a-male-ally-at-work/office-housework?trk=learnermappingfile" TargetMode="External"/><Relationship Id="rId21" Type="http://schemas.openxmlformats.org/officeDocument/2006/relationships/hyperlink" Target="https://www.linkedin.com/learning/becoming-a-male-ally-at-work/how-to-mentor-and-sponsor-women-23311589?trk=learnermappingfile" TargetMode="External"/><Relationship Id="rId24" Type="http://schemas.openxmlformats.org/officeDocument/2006/relationships/hyperlink" Target="https://www.linkedin.com/learning/how-to-build-gender-balanced-businesses-and-teams/building-a-gender-bilingual-organization?rtrk=learnermappingfile" TargetMode="External"/><Relationship Id="rId23" Type="http://schemas.openxmlformats.org/officeDocument/2006/relationships/hyperlink" Target="https://www.linkedin.com/learning/leading-deib-change-a-methodology/reinforce-dei-lessons-for-lasting-change?trk=learnermappingfile" TargetMode="External"/><Relationship Id="rId26" Type="http://schemas.openxmlformats.org/officeDocument/2006/relationships/image" Target="../media/image11.png"/><Relationship Id="rId25" Type="http://schemas.openxmlformats.org/officeDocument/2006/relationships/hyperlink" Target="https://www.linkedin.com/learning/dei-and-the-culture-of-belonging-at-work/your-belonging-journey-last-year-in-review?trk=learnermappingfile" TargetMode="External"/><Relationship Id="rId11" Type="http://schemas.openxmlformats.org/officeDocument/2006/relationships/hyperlink" Target="https://www.linkedin.com/learning/becoming-a-male-ally-at-work/amplifying-women-s-voices-at-work?trk=learnermappingfile" TargetMode="External"/><Relationship Id="rId10" Type="http://schemas.openxmlformats.org/officeDocument/2006/relationships/hyperlink" Target="https://www.linkedin.com/learning/becoming-a-male-ally-at-work/amplifying-women-s-voices-at-work?trk=learnermappingfile" TargetMode="External"/><Relationship Id="rId13" Type="http://schemas.openxmlformats.org/officeDocument/2006/relationships/hyperlink" Target="https://www.linkedin.com/learning/nano-tips-for-identifying-and-overcoming-unconscious-bias-in-the-workplace-with-desiree-coleman-fry/the-impact-of-the-racial-and-gender-wage-gap?trk=learningmappingfile" TargetMode="External"/><Relationship Id="rId12" Type="http://schemas.openxmlformats.org/officeDocument/2006/relationships/hyperlink" Target="https://www.linkedin.com/learning/becoming-a-male-ally-at-work/amplifying-women-s-voices-at-work?trk=learnermappingfile" TargetMode="External"/><Relationship Id="rId15" Type="http://schemas.openxmlformats.org/officeDocument/2006/relationships/hyperlink" Target="https://www.linkedin.com/learning/coaching-and-developing-employees-22657884/overcoming-bias-in-coaching?trk=learnermapping%20file" TargetMode="External"/><Relationship Id="rId14" Type="http://schemas.openxmlformats.org/officeDocument/2006/relationships/hyperlink" Target="https://www.linkedin.com/learning/the-four-phases-of-women-s-careers/why-today-s-career-model-doesn-t-fit-women?trk=learnermappingfile" TargetMode="External"/><Relationship Id="rId17" Type="http://schemas.openxmlformats.org/officeDocument/2006/relationships/hyperlink" Target="https://www.linkedin.com/learning/tips-for-more-inclusive-language/replacing-gendered-language-to-be-more-inclusive?trk=learnermappingfile" TargetMode="External"/><Relationship Id="rId16" Type="http://schemas.openxmlformats.org/officeDocument/2006/relationships/hyperlink" Target="https://www.linkedin.com/learning/developing-emotional-intelligence-to-further-diversity-equity-and-inclusion/use-self-awareness-to-bridge-the-gap-to-empathy?trk=learnermappingfile" TargetMode="External"/><Relationship Id="rId19" Type="http://schemas.openxmlformats.org/officeDocument/2006/relationships/hyperlink" Target="https://www.linkedin.com/learning/challenging-gender-pay-inequity-in-the-workplace/likability-bias?trk=learnermappingfile" TargetMode="External"/><Relationship Id="rId18" Type="http://schemas.openxmlformats.org/officeDocument/2006/relationships/hyperlink" Target="https://www.linkedin.com/learning/becoming-a-male-ally-at-work/the-leadership-likability-double-bind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fighting-gender-bias-in-the-workplace/why-does-gender-matter-at-work?trk=learnermappingfile" TargetMode="External"/><Relationship Id="rId9" Type="http://schemas.openxmlformats.org/officeDocument/2006/relationships/hyperlink" Target="https://www.linkedin.com/learning/strategies-for-female-empowerment/overcoming-gender-barriers?trk=learnermappingfile" TargetMode="External"/><Relationship Id="rId5" Type="http://schemas.openxmlformats.org/officeDocument/2006/relationships/hyperlink" Target="https://www.linkedin.com/learning/preventing-harassment-in-the-workplace-2024/building-empathetic-and-respectful-relationships?trk=learnermappingfile" TargetMode="External"/><Relationship Id="rId6" Type="http://schemas.openxmlformats.org/officeDocument/2006/relationships/hyperlink" Target="https://www.linkedin.com/learning/strategies-for-female-empowerment/everyday-activism?trk=learnermappingfile" TargetMode="External"/><Relationship Id="rId7" Type="http://schemas.openxmlformats.org/officeDocument/2006/relationships/hyperlink" Target="https://www.linkedin.com/learning/fighting-gender-bias-in-the-workplace/criticisms-are-not-given-equally?trk=learnermappingfile" TargetMode="External"/><Relationship Id="rId8" Type="http://schemas.openxmlformats.org/officeDocument/2006/relationships/hyperlink" Target="https://www.linkedin.com/learning/courageous-leadership/what-does-it-mean-to-be-a-courageous-leader-today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42602b25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42602b259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42602b259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Celebrating Women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Discover new lessons every day which can be completed in around 5-10 minutes.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en-US" sz="2800">
                <a:solidFill>
                  <a:schemeClr val="accent6"/>
                </a:solidFill>
              </a:rPr>
              <a:t>on’t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42602b259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{D134560A-A0CF-4014-82DB-0145DB05D00B}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Why does gender matter at work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(4m 22s)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2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empathetic and respectful relationships</a:t>
                      </a:r>
                      <a:br>
                        <a:rPr lang="en-US" sz="2000"/>
                      </a:br>
                      <a:r>
                        <a:rPr lang="en-US" sz="2000"/>
                        <a:t>(3m 20s)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Everyday activism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(4m 01s)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Criticisms are not given equally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40s)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does it mean to be a courageous leader today?</a:t>
                      </a:r>
                      <a:br>
                        <a:rPr lang="en-US" sz="2000"/>
                      </a:br>
                      <a:r>
                        <a:rPr lang="en-US" sz="2000"/>
                        <a:t>(2m 59s)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Overcoming gender barriers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(4m 12s)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7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Amplifying women’s 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voices at work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27s)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impact of the racial and gender wage gap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(0m 52s)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Why today's career model doesn't fit women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48s)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10</a:t>
                      </a:r>
                      <a:endParaRPr b="1"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2000" u="sng">
                          <a:solidFill>
                            <a:srgbClr val="1155CC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Overcoming bias in coaching</a:t>
                      </a:r>
                      <a:endParaRPr sz="2000">
                        <a:solidFill>
                          <a:srgbClr val="1155CC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en-US" sz="2000">
                          <a:solidFill>
                            <a:srgbClr val="3B4345"/>
                          </a:solidFill>
                        </a:rPr>
                        <a:t>(3m 02s)</a:t>
                      </a:r>
                      <a:endParaRPr sz="2000">
                        <a:solidFill>
                          <a:srgbClr val="3B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11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Use self-awareness to bridge the gap to empathy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(4m 14s)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12</a:t>
                      </a:r>
                      <a:endParaRPr b="1" i="0"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Replacing gendered language to be more inclusive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(1m 6s)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leadership-likability double bind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47s)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Likability bias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 02s)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Check your bias microaggressions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(1m 59s)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16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to mentor and sponsor women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44s)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17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Office housework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9s)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18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Reinforce DEI lessons for lasting change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(1m 19s)</a:t>
                      </a:r>
                      <a:endParaRPr b="1" sz="1700">
                        <a:solidFill>
                          <a:srgbClr val="000000"/>
                        </a:solidFill>
                      </a:endParaRPr>
                    </a:p>
                    <a:p>
                      <a:pPr indent="-228600" lvl="0" marL="4572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19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a gender bilingual organization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(4m)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20</a:t>
                      </a:r>
                      <a:endParaRPr sz="2000">
                        <a:solidFill>
                          <a:srgbClr val="A20403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Your belonging journey: Last year in review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(3m 24s)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, application&#10;&#10;Description automatically generated" id="1529" name="Google Shape;1529;g2f42602b259_0_0"/>
          <p:cNvPicPr preferRelativeResize="0"/>
          <p:nvPr/>
        </p:nvPicPr>
        <p:blipFill rotWithShape="1">
          <a:blip r:embed="rId26">
            <a:alphaModFix/>
          </a:blip>
          <a:srcRect b="49287" l="0" r="21060" t="0"/>
          <a:stretch/>
        </p:blipFill>
        <p:spPr>
          <a:xfrm>
            <a:off x="14481306" y="876428"/>
            <a:ext cx="4482413" cy="1965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