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7" r:id="rId5"/>
    <p:sldMasterId id="2147483858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C0B2B7A-F519-4DF5-B5B8-79A5DDF7BE64}">
  <a:tblStyle styleId="{1C0B2B7A-F519-4DF5-B5B8-79A5DDF7BE6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2837cb0bbbd_0_1520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3" name="Google Shape;1563;g2837cb0bbbd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2837cb0bbbd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7" name="Google Shape;807;p10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8" name="Google Shape;808;p103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3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3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3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7" name="Google Shape;817;p10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10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6" name="Google Shape;826;p10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7" name="Google Shape;827;p105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5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6" name="Google Shape;836;p10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7" name="Google Shape;837;p106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6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7" name="Google Shape;847;p10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107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7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8" name="Google Shape;858;p10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9" name="Google Shape;859;p108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8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8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8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8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8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7" name="Google Shape;867;p10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4" name="Google Shape;874;p109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09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09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9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9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9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1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5" name="Google Shape;885;p110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0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10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0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6" name="Google Shape;896;p110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0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9" name="Google Shape;899;p110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7" name="Google Shape;907;p11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8" name="Google Shape;908;p111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1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1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1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1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1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2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2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2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2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2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3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3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3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4" name="Google Shape;934;p114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5" name="Google Shape;935;p11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8" name="Google Shape;938;p115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9" name="Google Shape;939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2" name="Google Shape;942;p116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3" name="Google Shape;943;p116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6" name="Google Shape;946;p117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7" name="Google Shape;947;p117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0" name="Google Shape;950;p118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1" name="Google Shape;951;p118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4" name="Google Shape;954;p119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5" name="Google Shape;955;p119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8" name="Google Shape;958;p120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9" name="Google Shape;959;p120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3" name="Google Shape;963;p121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6" name="Google Shape;966;p122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7" name="Google Shape;967;p122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3" name="Google Shape;973;p123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4" name="Google Shape;974;p123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5" name="Google Shape;985;p124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6" name="Google Shape;986;p124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7" name="Google Shape;987;p124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4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4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2" name="Google Shape;992;p12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3" name="Google Shape;993;p125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125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7" name="Google Shape;997;p126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8" name="Google Shape;998;p126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6" name="Google Shape;1016;p132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0" name="Google Shape;1020;p133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4" name="Google Shape;1024;p134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8" name="Google Shape;1028;p135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9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39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39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9" name="Google Shape;1079;p140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40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0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4" name="Google Shape;1084;p141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5" name="Google Shape;1085;p141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1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1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1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42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2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2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8" name="Google Shape;1098;p143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3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3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3" name="Google Shape;1103;p14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44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4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4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2" name="Google Shape;1112;p14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3" name="Google Shape;1113;p145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5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5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5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5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5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1" name="Google Shape;1121;p14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2" name="Google Shape;1122;p146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6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6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6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3" name="Google Shape;1133;p14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4" name="Google Shape;1134;p147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7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7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7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3" name="Google Shape;1143;p148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4" name="Google Shape;1144;p148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8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8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8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8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8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8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5" name="Google Shape;1155;p149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2" name="Google Shape;1182;p15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5" name="Google Shape;1185;p150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9" name="Google Shape;1189;p151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3" name="Google Shape;1193;p15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7" name="Google Shape;1197;p15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1" name="Google Shape;1201;p15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5" name="Google Shape;1205;p155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0" name="Google Shape;1220;p16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3" name="Google Shape;1223;p16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7" name="Google Shape;1227;p164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65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65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5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5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5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5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5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1" name="Google Shape;1241;p166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0" name="Google Shape;1260;p167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5" name="Google Shape;1265;p168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1" name="Google Shape;1271;p169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2" name="Google Shape;1272;p169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6" name="Google Shape;1276;p170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7" name="Google Shape;1277;p170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3" name="Google Shape;1283;p17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4" name="Google Shape;1284;p171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1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1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1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1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1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2" name="Google Shape;1292;p172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5" name="Google Shape;1295;p172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2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2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0" name="Google Shape;1300;p173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2" name="Google Shape;1302;p173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7" name="Google Shape;1307;p174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8" name="Google Shape;1308;p174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0" name="Google Shape;1310;p174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5" name="Google Shape;1315;p17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6" name="Google Shape;1316;p175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8" name="Google Shape;1318;p175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5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1" name="Google Shape;1321;p175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6" name="Google Shape;1326;p17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7" name="Google Shape;1327;p176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1" name="Google Shape;1331;p176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6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6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6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6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0" name="Google Shape;1340;p177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1" name="Google Shape;1341;p177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6" name="Google Shape;1346;p177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7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7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7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7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7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7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8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0" name="Google Shape;136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2" name="Google Shape;1362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3" name="Google Shape;1363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4" name="Google Shape;1394;p18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0" name="Google Shape;1400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4" name="Google Shape;1404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0" name="Google Shape;1410;p18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5" name="Google Shape;1415;p18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6" name="Google Shape;1436;p19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3" name="Google Shape;1443;p19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0" name="Google Shape;1450;p19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3" name="Google Shape;1473;p19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4" name="Google Shape;1474;p195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9" name="Google Shape;1479;p19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0" name="Google Shape;1480;p196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4" name="Google Shape;1484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0" name="Google Shape;1490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6" name="Google Shape;1496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2" name="Google Shape;1502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8" name="Google Shape;1508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30"/>
          </a:schemeClr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" name="Google Shape;146;p25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" name="Google Shape;153;p2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9" name="Google Shape;159;p2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5" name="Google Shape;165;p2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1" name="Google Shape;171;p2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8" name="Google Shape;178;p30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5" name="Google Shape;185;p3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2" name="Google Shape;192;p3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9" name="Google Shape;199;p3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6" name="Google Shape;206;p34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3" name="Google Shape;213;p35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7" name="Google Shape;227;p3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4" name="Google Shape;234;p3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1" name="Google Shape;241;p39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40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4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4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4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4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2" name="Google Shape;272;p4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1" name="Google Shape;281;p44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2" name="Google Shape;282;p44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7" name="Google Shape;287;p45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8" name="Google Shape;288;p4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4" name="Google Shape;294;p4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6" name="Google Shape;296;p4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1" name="Google Shape;301;p4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2" name="Google Shape;302;p4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9" name="Google Shape;309;p4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0" name="Google Shape;310;p4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6" name="Google Shape;316;p4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7" name="Google Shape;317;p4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3" name="Google Shape;323;p50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4" name="Google Shape;324;p50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9" name="Google Shape;329;p51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0" name="Google Shape;330;p51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6" name="Google Shape;336;p5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7" name="Google Shape;337;p5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4" name="Google Shape;344;p5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0" name="Google Shape;350;p5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1" name="Google Shape;351;p5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8" name="Google Shape;358;p55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4" name="Google Shape;364;p56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5" name="Google Shape;365;p56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1" name="Google Shape;371;p5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2" name="Google Shape;372;p5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8" name="Google Shape;378;p5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9" name="Google Shape;379;p5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6" name="Google Shape;386;p5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2" name="Google Shape;392;p60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3" name="Google Shape;393;p60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3" name="Google Shape;403;p61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4" name="Google Shape;404;p61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2" name="Google Shape;412;p6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3" name="Google Shape;413;p6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2" name="Google Shape;432;p6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1" name="Google Shape;441;p65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2" name="Google Shape;442;p65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1" name="Google Shape;451;p66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3" name="Google Shape;483;p70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1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8" name="Google Shape;548;p81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3" name="Google Shape;553;p8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4" name="Google Shape;554;p8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9" name="Google Shape;559;p8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0" name="Google Shape;560;p8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5" name="Google Shape;565;p8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6" name="Google Shape;566;p8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1" name="Google Shape;571;p85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5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0" name="Google Shape;600;p92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2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5" name="Google Shape;605;p93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6" name="Google Shape;606;p93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3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3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94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4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4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29" name="Google Shape;629;p95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95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95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5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5" name="Google Shape;635;p95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5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8" name="Google Shape;638;p95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6" name="Google Shape;646;p96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96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96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6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96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6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9" name="Google Shape;659;p97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0" name="Google Shape;660;p97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2" name="Google Shape;662;p97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7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7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7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7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7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7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7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7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7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7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7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7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6" name="Google Shape;686;p98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9" name="Google Shape;689;p98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8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8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8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8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8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8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8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8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8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8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8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8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8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1" name="Google Shape;711;p9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2" name="Google Shape;712;p99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99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99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99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99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99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99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99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99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9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8" name="Google Shape;728;p99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5" name="Google Shape;735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100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0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0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0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0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0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0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0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0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0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0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0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0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0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6" name="Google Shape;756;p100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5" name="Google Shape;765;p10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101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1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1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1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1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1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1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1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1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1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1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1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1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1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1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1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1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1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0" name="Google Shape;790;p101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190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194" Type="http://schemas.openxmlformats.org/officeDocument/2006/relationships/slideLayout" Target="../slideLayouts/slideLayout205.xml"/><Relationship Id="rId43" Type="http://schemas.openxmlformats.org/officeDocument/2006/relationships/slideLayout" Target="../slideLayouts/slideLayout54.xml"/><Relationship Id="rId193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57.xml"/><Relationship Id="rId192" Type="http://schemas.openxmlformats.org/officeDocument/2006/relationships/slideLayout" Target="../slideLayouts/slideLayout203.xml"/><Relationship Id="rId45" Type="http://schemas.openxmlformats.org/officeDocument/2006/relationships/slideLayout" Target="../slideLayouts/slideLayout56.xml"/><Relationship Id="rId191" Type="http://schemas.openxmlformats.org/officeDocument/2006/relationships/slideLayout" Target="../slideLayouts/slideLayout202.xml"/><Relationship Id="rId48" Type="http://schemas.openxmlformats.org/officeDocument/2006/relationships/slideLayout" Target="../slideLayouts/slideLayout59.xml"/><Relationship Id="rId187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58.xml"/><Relationship Id="rId186" Type="http://schemas.openxmlformats.org/officeDocument/2006/relationships/slideLayout" Target="../slideLayouts/slideLayout197.xml"/><Relationship Id="rId185" Type="http://schemas.openxmlformats.org/officeDocument/2006/relationships/slideLayout" Target="../slideLayouts/slideLayout196.xml"/><Relationship Id="rId49" Type="http://schemas.openxmlformats.org/officeDocument/2006/relationships/slideLayout" Target="../slideLayouts/slideLayout60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188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183" Type="http://schemas.openxmlformats.org/officeDocument/2006/relationships/slideLayout" Target="../slideLayouts/slideLayout194.xml"/><Relationship Id="rId32" Type="http://schemas.openxmlformats.org/officeDocument/2006/relationships/slideLayout" Target="../slideLayouts/slideLayout43.xml"/><Relationship Id="rId182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46.xml"/><Relationship Id="rId18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45.xml"/><Relationship Id="rId180" Type="http://schemas.openxmlformats.org/officeDocument/2006/relationships/slideLayout" Target="../slideLayouts/slideLayout191.xml"/><Relationship Id="rId37" Type="http://schemas.openxmlformats.org/officeDocument/2006/relationships/slideLayout" Target="../slideLayouts/slideLayout48.xml"/><Relationship Id="rId176" Type="http://schemas.openxmlformats.org/officeDocument/2006/relationships/slideLayout" Target="../slideLayouts/slideLayout187.xml"/><Relationship Id="rId36" Type="http://schemas.openxmlformats.org/officeDocument/2006/relationships/slideLayout" Target="../slideLayouts/slideLayout47.xml"/><Relationship Id="rId175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50.xml"/><Relationship Id="rId174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49.xml"/><Relationship Id="rId173" Type="http://schemas.openxmlformats.org/officeDocument/2006/relationships/slideLayout" Target="../slideLayouts/slideLayout184.xml"/><Relationship Id="rId179" Type="http://schemas.openxmlformats.org/officeDocument/2006/relationships/slideLayout" Target="../slideLayouts/slideLayout190.xml"/><Relationship Id="rId178" Type="http://schemas.openxmlformats.org/officeDocument/2006/relationships/slideLayout" Target="../slideLayouts/slideLayout189.xml"/><Relationship Id="rId177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98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5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1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8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1.xml"/><Relationship Id="rId87" Type="http://schemas.openxmlformats.org/officeDocument/2006/relationships/slideLayout" Target="../slideLayouts/slideLayout98.xml"/><Relationship Id="rId89" Type="http://schemas.openxmlformats.org/officeDocument/2006/relationships/slideLayout" Target="../slideLayouts/slideLayout100.xml"/><Relationship Id="rId80" Type="http://schemas.openxmlformats.org/officeDocument/2006/relationships/slideLayout" Target="../slideLayouts/slideLayout91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149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.xml"/><Relationship Id="rId148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20.xml"/><Relationship Id="rId143" Type="http://schemas.openxmlformats.org/officeDocument/2006/relationships/slideLayout" Target="../slideLayouts/slideLayout154.xml"/><Relationship Id="rId142" Type="http://schemas.openxmlformats.org/officeDocument/2006/relationships/slideLayout" Target="../slideLayouts/slideLayout153.xml"/><Relationship Id="rId141" Type="http://schemas.openxmlformats.org/officeDocument/2006/relationships/slideLayout" Target="../slideLayouts/slideLayout152.xml"/><Relationship Id="rId140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6.xml"/><Relationship Id="rId147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7.xml"/><Relationship Id="rId14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8.xml"/><Relationship Id="rId145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9.xml"/><Relationship Id="rId144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139" Type="http://schemas.openxmlformats.org/officeDocument/2006/relationships/slideLayout" Target="../slideLayouts/slideLayout150.xml"/><Relationship Id="rId138" Type="http://schemas.openxmlformats.org/officeDocument/2006/relationships/slideLayout" Target="../slideLayouts/slideLayout149.xml"/><Relationship Id="rId137" Type="http://schemas.openxmlformats.org/officeDocument/2006/relationships/slideLayout" Target="../slideLayouts/slideLayout148.xml"/><Relationship Id="rId132" Type="http://schemas.openxmlformats.org/officeDocument/2006/relationships/slideLayout" Target="../slideLayouts/slideLayout143.xml"/><Relationship Id="rId131" Type="http://schemas.openxmlformats.org/officeDocument/2006/relationships/slideLayout" Target="../slideLayouts/slideLayout142.xml"/><Relationship Id="rId130" Type="http://schemas.openxmlformats.org/officeDocument/2006/relationships/slideLayout" Target="../slideLayouts/slideLayout141.xml"/><Relationship Id="rId136" Type="http://schemas.openxmlformats.org/officeDocument/2006/relationships/slideLayout" Target="../slideLayouts/slideLayout147.xml"/><Relationship Id="rId135" Type="http://schemas.openxmlformats.org/officeDocument/2006/relationships/slideLayout" Target="../slideLayouts/slideLayout146.xml"/><Relationship Id="rId134" Type="http://schemas.openxmlformats.org/officeDocument/2006/relationships/slideLayout" Target="../slideLayouts/slideLayout145.xml"/><Relationship Id="rId133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77.xml"/><Relationship Id="rId172" Type="http://schemas.openxmlformats.org/officeDocument/2006/relationships/slideLayout" Target="../slideLayouts/slideLayout183.xml"/><Relationship Id="rId65" Type="http://schemas.openxmlformats.org/officeDocument/2006/relationships/slideLayout" Target="../slideLayouts/slideLayout76.xml"/><Relationship Id="rId171" Type="http://schemas.openxmlformats.org/officeDocument/2006/relationships/slideLayout" Target="../slideLayouts/slideLayout182.xml"/><Relationship Id="rId68" Type="http://schemas.openxmlformats.org/officeDocument/2006/relationships/slideLayout" Target="../slideLayouts/slideLayout79.xml"/><Relationship Id="rId170" Type="http://schemas.openxmlformats.org/officeDocument/2006/relationships/slideLayout" Target="../slideLayouts/slideLayout181.xml"/><Relationship Id="rId67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71.xml"/><Relationship Id="rId165" Type="http://schemas.openxmlformats.org/officeDocument/2006/relationships/slideLayout" Target="../slideLayouts/slideLayout176.xml"/><Relationship Id="rId69" Type="http://schemas.openxmlformats.org/officeDocument/2006/relationships/slideLayout" Target="../slideLayouts/slideLayout80.xml"/><Relationship Id="rId164" Type="http://schemas.openxmlformats.org/officeDocument/2006/relationships/slideLayout" Target="../slideLayouts/slideLayout175.xml"/><Relationship Id="rId163" Type="http://schemas.openxmlformats.org/officeDocument/2006/relationships/slideLayout" Target="../slideLayouts/slideLayout174.xml"/><Relationship Id="rId162" Type="http://schemas.openxmlformats.org/officeDocument/2006/relationships/slideLayout" Target="../slideLayouts/slideLayout173.xml"/><Relationship Id="rId169" Type="http://schemas.openxmlformats.org/officeDocument/2006/relationships/slideLayout" Target="../slideLayouts/slideLayout180.xml"/><Relationship Id="rId168" Type="http://schemas.openxmlformats.org/officeDocument/2006/relationships/slideLayout" Target="../slideLayouts/slideLayout179.xml"/><Relationship Id="rId167" Type="http://schemas.openxmlformats.org/officeDocument/2006/relationships/slideLayout" Target="../slideLayouts/slideLayout178.xml"/><Relationship Id="rId166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6.xml"/><Relationship Id="rId16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65.xml"/><Relationship Id="rId160" Type="http://schemas.openxmlformats.org/officeDocument/2006/relationships/slideLayout" Target="../slideLayouts/slideLayout171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159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70.xml"/><Relationship Id="rId154" Type="http://schemas.openxmlformats.org/officeDocument/2006/relationships/slideLayout" Target="../slideLayouts/slideLayout165.xml"/><Relationship Id="rId58" Type="http://schemas.openxmlformats.org/officeDocument/2006/relationships/slideLayout" Target="../slideLayouts/slideLayout69.xml"/><Relationship Id="rId153" Type="http://schemas.openxmlformats.org/officeDocument/2006/relationships/slideLayout" Target="../slideLayouts/slideLayout164.xml"/><Relationship Id="rId152" Type="http://schemas.openxmlformats.org/officeDocument/2006/relationships/slideLayout" Target="../slideLayouts/slideLayout163.xml"/><Relationship Id="rId151" Type="http://schemas.openxmlformats.org/officeDocument/2006/relationships/slideLayout" Target="../slideLayouts/slideLayout162.xml"/><Relationship Id="rId158" Type="http://schemas.openxmlformats.org/officeDocument/2006/relationships/slideLayout" Target="../slideLayouts/slideLayout169.xml"/><Relationship Id="rId157" Type="http://schemas.openxmlformats.org/officeDocument/2006/relationships/slideLayout" Target="../slideLayouts/slideLayout168.xml"/><Relationship Id="rId156" Type="http://schemas.openxmlformats.org/officeDocument/2006/relationships/slideLayout" Target="../slideLayouts/slideLayout167.xml"/><Relationship Id="rId155" Type="http://schemas.openxmlformats.org/officeDocument/2006/relationships/slideLayout" Target="../slideLayouts/slideLayout166.xml"/><Relationship Id="rId107" Type="http://schemas.openxmlformats.org/officeDocument/2006/relationships/slideLayout" Target="../slideLayouts/slideLayout118.xml"/><Relationship Id="rId106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16.xml"/><Relationship Id="rId104" Type="http://schemas.openxmlformats.org/officeDocument/2006/relationships/slideLayout" Target="../slideLayouts/slideLayout115.xml"/><Relationship Id="rId109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14.xml"/><Relationship Id="rId102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2.xml"/><Relationship Id="rId100" Type="http://schemas.openxmlformats.org/officeDocument/2006/relationships/slideLayout" Target="../slideLayouts/slideLayout111.xml"/><Relationship Id="rId129" Type="http://schemas.openxmlformats.org/officeDocument/2006/relationships/slideLayout" Target="../slideLayouts/slideLayout140.xml"/><Relationship Id="rId128" Type="http://schemas.openxmlformats.org/officeDocument/2006/relationships/slideLayout" Target="../slideLayouts/slideLayout139.xml"/><Relationship Id="rId127" Type="http://schemas.openxmlformats.org/officeDocument/2006/relationships/slideLayout" Target="../slideLayouts/slideLayout138.xml"/><Relationship Id="rId126" Type="http://schemas.openxmlformats.org/officeDocument/2006/relationships/slideLayout" Target="../slideLayouts/slideLayout137.xml"/><Relationship Id="rId121" Type="http://schemas.openxmlformats.org/officeDocument/2006/relationships/slideLayout" Target="../slideLayouts/slideLayout132.xml"/><Relationship Id="rId120" Type="http://schemas.openxmlformats.org/officeDocument/2006/relationships/slideLayout" Target="../slideLayouts/slideLayout131.xml"/><Relationship Id="rId125" Type="http://schemas.openxmlformats.org/officeDocument/2006/relationships/slideLayout" Target="../slideLayouts/slideLayout136.xml"/><Relationship Id="rId124" Type="http://schemas.openxmlformats.org/officeDocument/2006/relationships/slideLayout" Target="../slideLayouts/slideLayout135.xml"/><Relationship Id="rId123" Type="http://schemas.openxmlformats.org/officeDocument/2006/relationships/slideLayout" Target="../slideLayouts/slideLayout134.xml"/><Relationship Id="rId122" Type="http://schemas.openxmlformats.org/officeDocument/2006/relationships/slideLayout" Target="../slideLayouts/slideLayout133.xml"/><Relationship Id="rId95" Type="http://schemas.openxmlformats.org/officeDocument/2006/relationships/slideLayout" Target="../slideLayouts/slideLayout106.xml"/><Relationship Id="rId94" Type="http://schemas.openxmlformats.org/officeDocument/2006/relationships/slideLayout" Target="../slideLayouts/slideLayout105.xml"/><Relationship Id="rId97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07.xml"/><Relationship Id="rId99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09.xml"/><Relationship Id="rId91" Type="http://schemas.openxmlformats.org/officeDocument/2006/relationships/slideLayout" Target="../slideLayouts/slideLayout102.xml"/><Relationship Id="rId90" Type="http://schemas.openxmlformats.org/officeDocument/2006/relationships/slideLayout" Target="../slideLayouts/slideLayout101.xml"/><Relationship Id="rId93" Type="http://schemas.openxmlformats.org/officeDocument/2006/relationships/slideLayout" Target="../slideLayouts/slideLayout104.xml"/><Relationship Id="rId92" Type="http://schemas.openxmlformats.org/officeDocument/2006/relationships/slideLayout" Target="../slideLayouts/slideLayout103.xml"/><Relationship Id="rId118" Type="http://schemas.openxmlformats.org/officeDocument/2006/relationships/slideLayout" Target="../slideLayouts/slideLayout129.xml"/><Relationship Id="rId117" Type="http://schemas.openxmlformats.org/officeDocument/2006/relationships/slideLayout" Target="../slideLayouts/slideLayout128.xml"/><Relationship Id="rId116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0.xml"/><Relationship Id="rId110" Type="http://schemas.openxmlformats.org/officeDocument/2006/relationships/slideLayout" Target="../slideLayouts/slideLayout121.xml"/><Relationship Id="rId114" Type="http://schemas.openxmlformats.org/officeDocument/2006/relationships/slideLayout" Target="../slideLayouts/slideLayout125.xml"/><Relationship Id="rId113" Type="http://schemas.openxmlformats.org/officeDocument/2006/relationships/slideLayout" Target="../slideLayouts/slideLayout124.xml"/><Relationship Id="rId112" Type="http://schemas.openxmlformats.org/officeDocument/2006/relationships/slideLayout" Target="../slideLayouts/slideLayout123.xml"/><Relationship Id="rId111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dealing-with-grief-loss-and-change-as-an-employee-3/2457141?trk=learnermappingfile" TargetMode="External"/><Relationship Id="rId10" Type="http://schemas.openxmlformats.org/officeDocument/2006/relationships/hyperlink" Target="https://www.linkedin.com/learning/entrepreneurship-foundations-20254836/4203139?trk=learnermappingfile" TargetMode="External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supporting-your-mental-health-while-working-from-home-2/2447169?trk=learnermappingfile" TargetMode="External"/><Relationship Id="rId9" Type="http://schemas.openxmlformats.org/officeDocument/2006/relationships/hyperlink" Target="https://www.linkedin.com/learning/embracing-unexpected-change-2/2476300?trk=learnermappingfile" TargetMode="External"/><Relationship Id="rId5" Type="http://schemas.openxmlformats.org/officeDocument/2006/relationships/hyperlink" Target="https://www.linkedin.com/learning/success-habits-2/2420216?trk=learnermappingfile" TargetMode="External"/><Relationship Id="rId6" Type="http://schemas.openxmlformats.org/officeDocument/2006/relationships/hyperlink" Target="https://www.linkedin.com/learning/remote-work-foundations-2/2433258?trk=learnermappingfile" TargetMode="External"/><Relationship Id="rId7" Type="http://schemas.openxmlformats.org/officeDocument/2006/relationships/hyperlink" Target="https://www.linkedin.com/learning/strategies-for-working-parents-24396395/5973006?trk=learnermappingfile" TargetMode="External"/><Relationship Id="rId8" Type="http://schemas.openxmlformats.org/officeDocument/2006/relationships/hyperlink" Target="https://www.linkedin.com/learning/banish-your-inner-critic-to-unleash-creativity/3127507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6" name="Google Shape;1566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0" y="205000"/>
            <a:ext cx="51465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>
                <a:solidFill>
                  <a:schemeClr val="dk1"/>
                </a:solidFill>
              </a:rPr>
              <a:t>健康与幸福感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accent6"/>
                </a:solidFill>
              </a:rPr>
              <a:t>通过这些视频、活动和小测验，挑战自己，学习新的知识。错过一天也不用担心，您可以在第二天继续完成学习。</a:t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{1C0B2B7A-F519-4DF5-B5B8-79A5DDF7BE64}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星期一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星期二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星期三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星期四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星期五</a:t>
                      </a:r>
                      <a:endParaRPr b="0" sz="1200"/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05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第一天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哪些情况需要情感支持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22s)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第二天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4"/>
                        </a:rPr>
                        <a:t>接受你的情绪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42s)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第三天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5"/>
                        </a:rPr>
                        <a:t>照顾好你的身体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57s)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第四天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6"/>
                        </a:rPr>
                        <a:t>身心健康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7s)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第五天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7"/>
                        </a:rPr>
                        <a:t>培养意义感和自我关怀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30s)</a:t>
                      </a: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第六天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8"/>
                        </a:rPr>
                        <a:t>使用正念消除内在批评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18s)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第七天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克服自己的消极思考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51s)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第八天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9"/>
                        </a:rPr>
                        <a:t>培养个人复原力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58s)</a:t>
                      </a:r>
                      <a:endParaRPr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第九天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明确信念以增强自我意识</a:t>
                      </a:r>
                      <a:endParaRPr sz="800" u="sng">
                        <a:solidFill>
                          <a:srgbClr val="0563C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58s)</a:t>
                      </a:r>
                      <a:endParaRPr sz="800" u="sng">
                        <a:solidFill>
                          <a:srgbClr val="0563C1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明确信念以增强自我意识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37s)</a:t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第十一天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转变压力视角：感受</a:t>
                      </a:r>
                      <a:endParaRPr sz="800" u="sng">
                        <a:solidFill>
                          <a:srgbClr val="0563C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15s)</a:t>
                      </a:r>
                      <a:endParaRPr sz="800" u="sng">
                        <a:solidFill>
                          <a:srgbClr val="0563C1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第十二天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0"/>
                        </a:rPr>
                        <a:t>平衡工作和生活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56s)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第十三天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1"/>
                        </a:rPr>
                        <a:t>如何提供有意义的支持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55s)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第十四天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与悲伤的员工建立一对一联系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13s)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第十五天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成立积极文化委员会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15s)</a:t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第十六天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真正的领导力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51s)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第十七天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健康、快乐的员工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7s)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第十八天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在团队中建立信任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(5m 19s)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第十九天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为积极沟通奠定基础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10s)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第二十天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培养积极的关系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56s)</a:t>
                      </a: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A picture containing text, vector graphics&#10;&#10;Description automatically generated" id="1570" name="Google Shape;1570;p21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429645" y="162102"/>
            <a:ext cx="1771224" cy="9036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