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ipP1Y8QHarslP9E1y10kWVpAco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3215608-EEF2-43A9-A56C-50C11BDF9F94}">
  <a:tblStyle styleId="{C3215608-EEF2-43A9-A56C-50C11BDF9F9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f4231cb09d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f4231cb09d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f4231cb09d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f4231cb09d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f4231cb09d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f4231cb09d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f4231cb09d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f4231cb09d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f4231cb09d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f4231cb09d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f4231cb09d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f4231cb09d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f4231cb09d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f4231cb09d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f4231cb09d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f4231cb09d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f4231cb09d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f4231cb09d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f4231cb09d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f4231cb09d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f4231cb09d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f4231cb09d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f4231cb09d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f4231cb09d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f4231cb09d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f4231cb09d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f4231cb09d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f4231cb09d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f4231cb09d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f4231cb09d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f4231cb09d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f4231cb09d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f4231cb09d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f4231cb09d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f4231cb09d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f4231cb09d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f4231cb09d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f4231cb09d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f4231cb09d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f4231cb09d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f4231cb09d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f4231cb09d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f4231cb09d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f4231cb09d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f4231cb09d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f4231cb09d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f4231cb09d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f4231cb09d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f4231cb09d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f4231cb09d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f4231cb09d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f4231cb09d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f4231cb09d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f4231cb09d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f4231cb09d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f4231cb09d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f4231cb09d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f4231cb09d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f4231cb09d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f4231cb09d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f4231cb09d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f4231cb09d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f4231cb09d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f4231cb09d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f4231cb09d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f4231cb09d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f4231cb09d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f4231cb09d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f4231cb09d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f4231cb09d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f4231cb09d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f4231cb09d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f4231cb09d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f4231cb09d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f4231cb09d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f4231cb09d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f4231cb09d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f4231cb09d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f4231cb09d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f4231cb09d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f4231cb09d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f4231cb09d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f4231cb09d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f4231cb09d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f4231cb09d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f4231cb09d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f4231cb09d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f4231cb09d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f4231cb09d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f4231cb09d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f4231cb09d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f4231cb09d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f4231cb09d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f4231cb09d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f4231cb09d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f4231cb09d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f4231cb09d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f4231cb09d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f4231cb09d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f4231cb09d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f4231cb09d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f4231cb09d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f4231cb09d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f4231cb09d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f4231cb09d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f4231cb09d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f4231cb09d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f4231cb09d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f4231cb09d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f4231cb09d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f4231cb09d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f4231cb09d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f4231cb09d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f4231cb09d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f4231cb09d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f4231cb09d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f4231cb09d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f4231cb09d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f4231cb09d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f4231cb09d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f4231cb09d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f4231cb09d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f4231cb09d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f4231cb09d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f4231cb09d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f4231cb09d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f4231cb09d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f4231cb09d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f4231cb09d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f4231cb09d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f4231cb09d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f4231cb09d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f4231cb09d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f4231cb09d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f4231cb09d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f4231cb09d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f4231cb09d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f4231cb09d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f4231cb09d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f4231cb09d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f4231cb09d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f4231cb09d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f4231cb09d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f4231cb09d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f4231cb09d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f4231cb09d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f4231cb09d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f4231cb09d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f4231cb09d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f4231cb09d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f4231cb09d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f4231cb09d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f4231cb09d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f4231cb09d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f4231cb09d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f4231cb09d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f4231cb09d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f4231cb09d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f4231cb09d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f4231cb09d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f4231cb09d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f4231cb09d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f4231cb09d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f4231cb09d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f4231cb09d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f4231cb09d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f4231cb09d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f4231cb09d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f4231cb09d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f4231cb09d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f4231cb09d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f4231cb09d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f4231cb09d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f4231cb09d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f4231cb09d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f4231cb09d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f4231cb09d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f4231cb09d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f4231cb09d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f4231cb09d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f4231cb09d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f4231cb09d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f4231cb09d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f4231cb09d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f4231cb09d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f4231cb09d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f4231cb09d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f4231cb09d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f4231cb09d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f4231cb09d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f4231cb09d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f4231cb09d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f4231cb09d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f4231cb09d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f4231cb09d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f4231cb09d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f4231cb09d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f4231cb09d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f4231cb09d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f4231cb09d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f4231cb09d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f4231cb09d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f4231cb09d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f4231cb09d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f4231cb09d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f4231cb09d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f4231cb09d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f4231cb09d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f4231cb09d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f4231cb09d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f4231cb09d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f4231cb09d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f4231cb09d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f4231cb09d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f4231cb09d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f4231cb09d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f4231cb09d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f4231cb09d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f4231cb09d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f4231cb09d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f4231cb09d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f4231cb09d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f4231cb09d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f4231cb09d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f4231cb09d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f4231cb09d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f4231cb09d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f4231cb09d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f4231cb09d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f4231cb09d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f4231cb09d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f4231cb09d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f4231cb09d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f4231cb09d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f4231cb09d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f4231cb09d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f4231cb09d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f4231cb09d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f4231cb09d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f4231cb09d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f4231cb09d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f4231cb09d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f4231cb09d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f4231cb09d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f4231cb09d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f4231cb09d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f4231cb09d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f4231cb09d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f4231cb09d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f4231cb09d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f4231cb09d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f4231cb09d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f4231cb09d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f4231cb09d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f4231cb09d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f4231cb09d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f4231cb09d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f4231cb09d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f4231cb09d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f4231cb09d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f4231cb09d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f4231cb09d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f4231cb09d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f4231cb09d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f4231cb09d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f4231cb09d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f4231cb09d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f4231cb09d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f4231cb09d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f4231cb09d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f4231cb09d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f4231cb09d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f4231cb09d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f4231cb09d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f4231cb09d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f4231cb09d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f4231cb09d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f4231cb09d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f4231cb09d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f4231cb09d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f4231cb09d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f4231cb09d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f4231cb09d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f4231cb09d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f4231cb09d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f4231cb09d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f4231cb09d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f4231cb09d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f4231cb09d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f4231cb09d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f4231cb09d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f4231cb09d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f4231cb09d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f4231cb09d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f4231cb09d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f4231cb09d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f4231cb09d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f4231cb09d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f4231cb09d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f4231cb09d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f4231cb09d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f4231cb09d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f4231cb09d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f4231cb09d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f4231cb09d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f4231cb09d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f4231cb09d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f4231cb09d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f4231cb09d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f4231cb09d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f4231cb09d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f4231cb09d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f4231cb09d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f4231cb09d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f4231cb09d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f4231cb09d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f4231cb09d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f4231cb09d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f4231cb09d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f4231cb09d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f4231cb09d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f4231cb09d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f4231cb09d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f4231cb09d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f4231cb09d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f4231cb09d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f4231cb09d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f4231cb09d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f4231cb09d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f4231cb09d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f4231cb09d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f4231cb09d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f4231cb09d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f4231cb09d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f4231cb09d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f4231cb09d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f4231cb09d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f4231cb09d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f4231cb09d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f4231cb09d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f4231cb09d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f4231cb09d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f4231cb09d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f4231cb09d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f4231cb09d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f4231cb09d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f4231cb09d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f4231cb09d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f4231cb09d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f4231cb09d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f4231cb09d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f4231cb09d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f4231cb09d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f4231cb09d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f4231cb09d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f4231cb09d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f4231cb09d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f4231cb09d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f4231cb09d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f4231cb09d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f4231cb09d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f4231cb09d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f4231cb09d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f4231cb09d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f4231cb09d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f4231cb09d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f4231cb09d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f4231cb09d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f4231cb09d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f4231cb09d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f4231cb09d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f4231cb09d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f4231cb09d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f4231cb09d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f4231cb09d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f4231cb09d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f4231cb09d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f4231cb09d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f4231cb09d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f4231cb09d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f4231cb09d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f4231cb09d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f4231cb09d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f4231cb09d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f4231cb09d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f4231cb09d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f4231cb09d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f4231cb09d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f4231cb09d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f4231cb09d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f4231cb09d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f4231cb09d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f4231cb09d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f4231cb09d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f4231cb09d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f4231cb09d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f4231cb09d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f4231cb09d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f4231cb09d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f4231cb09d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f4231cb09d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f4231cb09d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f4231cb09d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f4231cb09d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f4231cb09d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f4231cb09d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f4231cb09d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f4231cb09d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f4231cb09d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f4231cb09d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f4231cb09d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f4231cb09d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f4231cb09d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f4231cb09d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f4231cb09d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f4231cb09d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f4231cb09d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f4231cb09d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f4231cb09d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f4231cb09d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f4231cb09d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f4231cb09d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f4231cb09d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f4231cb09d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f4231cb09d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f4231cb09d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f4231cb09d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f4231cb09d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f4231cb09d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f4231cb09d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f4231cb09d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f4231cb09d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f4231cb09d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f4231cb09d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f4231cb09d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f4231cb09d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f4231cb09d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f4231cb09d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f4231cb09d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f4231cb09d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f4231cb09d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f4231cb09d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f4231cb09d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f4231cb09d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f4231cb09d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f4231cb09d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f4231cb09d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f4231cb09d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f4231cb09d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f4231cb09d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f4231cb09d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f4231cb09d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f4231cb09d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f4231cb09d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f4231cb09d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f4231cb09d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f4231cb09d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f4231cb09d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f4231cb09d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f4231cb09d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f4231cb09d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f4231cb09d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f4231cb09d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f4231cb09d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f4231cb09d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f4231cb09d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f4231cb09d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f4231cb09d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f4231cb09d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f4231cb09d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f4231cb09d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f4231cb09d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f4231cb09d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f4231cb09d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f4231cb09d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f4231cb09d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f4231cb09d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f4231cb09d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f4231cb09d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f4231cb09d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f4231cb09d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f4231cb09d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f4231cb09d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f4231cb09d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f4231cb09d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f4231cb09d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f4231cb09d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f4231cb09d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f4231cb09d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f4231cb09d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f4231cb09d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f4231cb09d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f4231cb09d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f4231cb09d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f4231cb09d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f4231cb09d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f4231cb09d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f4231cb09d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f4231cb09d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f4231cb09d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f4231cb09d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f4231cb09d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f4231cb09d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f4231cb09d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f4231cb09d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f4231cb09d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f4231cb09d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f4231cb09d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f4231cb09d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f4231cb09d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f4231cb09d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f4231cb09d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f4231cb09d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f4231cb09d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f4231cb09d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f4231cb09d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f4231cb09d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f4231cb09d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f4231cb09d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f4231cb09d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f4231cb09d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f4231cb09d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f4231cb09d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f4231cb09d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f4231cb09d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f4231cb09d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f4231cb09d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f4231cb09d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f4231cb09d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f4231cb09d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f4231cb09d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f4231cb09d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f4231cb09d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f4231cb09d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f4231cb09d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f4231cb09d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f4231cb09d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f4231cb09d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f4231cb09d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f4231cb09d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f4231cb09d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f4231cb09d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f4231cb09d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f4231cb09d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f4231cb09d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f4231cb09d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f4231cb09d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f4231cb09d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f4231cb09d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f4231cb09d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f4231cb09d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f4231cb09d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f4231cb09d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f4231cb09d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f4231cb09d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f4231cb09d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f4231cb09d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f4231cb09d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f4231cb09d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f4231cb09d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f4231cb09d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f4231cb09d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f4231cb09d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f4231cb09d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f4231cb09d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f4231cb09d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f4231cb09d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f4231cb09d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f4231cb09d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f4231cb09d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f4231cb09d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f4231cb09d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f4231cb09d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f4231cb09d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f4231cb09d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f4231cb09d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f4231cb09d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f4231cb09d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f4231cb09d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f4231cb09d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f4231cb09d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f4231cb09d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f4231cb09d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f4231cb09d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f4231cb09d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f4231cb09d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f4231cb09d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f4231cb09d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f4231cb09d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f4231cb09d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f4231cb09d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f4231cb09d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f4231cb09d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f4231cb09d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f4231cb09d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f4231cb09d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f4231cb09d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f4231cb09d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f4231cb09d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f4231cb09d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f4231cb09d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f4231cb09d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f4231cb09d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f4231cb09d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f4231cb09d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f4231cb09d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f4231cb09d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f4231cb09d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f4231cb09d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f4231cb09d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f4231cb09d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f4231cb09d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f4231cb09d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f4231cb09d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f4231cb09d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f4231cb09d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f4231cb09d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f4231cb09d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f4231cb09d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f4231cb09d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f4231cb09d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f4231cb09d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f4231cb09d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f4231cb09d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f4231cb09d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f4231cb09d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f4231cb09d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f4231cb09d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f4231cb09d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f4231cb09d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f4231cb09d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f4231cb09d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f4231cb09d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f4231cb09d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f4231cb09d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f4231cb09d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f4231cb09d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f4231cb09d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f4231cb09d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f4231cb09d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f4231cb09d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f4231cb09d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f4231cb09d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f4231cb09d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f4231cb09d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f4231cb09d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f4231cb09d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f4231cb09d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f4231cb09d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f4231cb09d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f4231cb09d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f4231cb09d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f4231cb09d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f4231cb09d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f4231cb09d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f4231cb09d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f4231cb09d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f4231cb09d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f4231cb09d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f4231cb09d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f4231cb09d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f4231cb09d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f4231cb09d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f4231cb09d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f4231cb09d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f4231cb09d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f4231cb09d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f4231cb09d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f4231cb09d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f4231cb09d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f4231cb09d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f4231cb09d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f4231cb09d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f4231cb09d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f4231cb09d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f4231cb09d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f4231cb09d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f4231cb09d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f4231cb09d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f4231cb09d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f4231cb09d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f4231cb09d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f4231cb09d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f4231cb09d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f4231cb09d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f4231cb09d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f4231cb09d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f4231cb09d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f4231cb09d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f4231cb09d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f4231cb09d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f4231cb09d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f4231cb09d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f4231cb09d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f4231cb09d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f4231cb09d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f4231cb09d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f4231cb09d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f4231cb09d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f4231cb09d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f4231cb09d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f4231cb09d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f4231cb09d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f4231cb09d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f4231cb09d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f4231cb09d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f4231cb09d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f4231cb09d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f4231cb09d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f4231cb09d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f4231cb09d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f4231cb09d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f4231cb09d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f4231cb09d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f4231cb09d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f4231cb09d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f4231cb09d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f4231cb09d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f4231cb09d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f4231cb09d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f4231cb09d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f4231cb09d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f4231cb09d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f4231cb09d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f4231cb09d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f4231cb09d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f4231cb09d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f4231cb09d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f4231cb09d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f4231cb09d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f4231cb09d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f4231cb09d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f4231cb09d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f4231cb09d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f4231cb09d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f4231cb09d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f4231cb09d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f4231cb09d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f4231cb09d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f4231cb09d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f4231cb09d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f4231cb09d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f4231cb09d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f4231cb09d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f4231cb09d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f4231cb09d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f4231cb09d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f4231cb09d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f4231cb09d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f4231cb09d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f4231cb09d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f4231cb09d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f4231cb09d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f4231cb09d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f4231cb09d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f4231cb09d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f4231cb09d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f4231cb09d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f4231cb09d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f4231cb09d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f4231cb09d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f4231cb09d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f4231cb09d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f4231cb09d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f4231cb09d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f4231cb09d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f4231cb09d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f4231cb09d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f4231cb09d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f4231cb09d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f4231cb09d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f4231cb09d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f4231cb09d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f4231cb09d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f4231cb09d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f4231cb09d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f4231cb09d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f4231cb09d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f4231cb09d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f4231cb09d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f4231cb09d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f4231cb09d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f4231cb09d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f4231cb09d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f4231cb09d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f4231cb09d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f4231cb09d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f4231cb09d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f4231cb09d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f4231cb09d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f4231cb09d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f4231cb09d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f4231cb09d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f4231cb09d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f4231cb09d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f4231cb09d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f4231cb09d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f4231cb09d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f4231cb09d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f4231cb09d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f4231cb09d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f4231cb09d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f4231cb09d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f4231cb09d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f4231cb09d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f4231cb09d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f4231cb09d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f4231cb09d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f4231cb09d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f4231cb09d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f4231cb09d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f4231cb09d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f4231cb09d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f4231cb09d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f4231cb09d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f4231cb09d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f4231cb09d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f4231cb09d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f4231cb09d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f4231cb09d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f4231cb09d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f4231cb09d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f4231cb09d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f4231cb09d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f4231cb09d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f4231cb09d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f4231cb09d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f4231cb09d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f4231cb09d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f4231cb09d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f4231cb09d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f4231cb09d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f4231cb09d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f4231cb09d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f4231cb09d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f4231cb09d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f4231cb09d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f4231cb09d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f4231cb09d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f4231cb09d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f4231cb09d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f4231cb09d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f4231cb09d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f4231cb09d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f4231cb09d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f4231cb09d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f4231cb09d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f4231cb09d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f4231cb09d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f4231cb09d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f4231cb09d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f4231cb09d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f4231cb09d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f4231cb09d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f4231cb09d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f4231cb09d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f4231cb09d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f4231cb09d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f4231cb09d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f4231cb09d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f4231cb09d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f4231cb09d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f4231cb09d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f4231cb09d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f4231cb09d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f4231cb09d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f4231cb09d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f4231cb09d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f4231cb09d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f4231cb09d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f4231cb09d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f4231cb09d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f4231cb09d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f4231cb09d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f4231cb09d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f4231cb09d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f4231cb09d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f4231cb09d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f4231cb09d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f4231cb09d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f4231cb09d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f4231cb09d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f4231cb09d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f4231cb09d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f4231cb09d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f4231cb09d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f4231cb09d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f4231cb09d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f4231cb09d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f4231cb09d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f4231cb09d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f4231cb09d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f4231cb09d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f4231cb09d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f4231cb09d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f4231cb09d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f4231cb09d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f4231cb09d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f4231cb09d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f4231cb09d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f4231cb09d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f4231cb09d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f4231cb09d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f4231cb09d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f4231cb09d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f4231cb09d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f4231cb09d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f4231cb09d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f4231cb09d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f4231cb09d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f4231cb09d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f4231cb09d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f4231cb09d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f4231cb09d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f4231cb09d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f4231cb09d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f4231cb09d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f4231cb09d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f4231cb09d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f4231cb09d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f4231cb09d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f4231cb09d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f4231cb09d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f4231cb09d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f4231cb09d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f4231cb09d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f4231cb09d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f4231cb09d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f4231cb09d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f4231cb09d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f4231cb09d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f4231cb09d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f4231cb09d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f4231cb09d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f4231cb09d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f4231cb09d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f4231cb09d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f4231cb09d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f4231cb09d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f4231cb09d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f4231cb09d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f4231cb09d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f4231cb09d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f4231cb09d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f4231cb09d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f4231cb09d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f4231cb09d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f4231cb09d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f4231cb09d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f4231cb09d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f4231cb09d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f4231cb09d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f4231cb09d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f4231cb09d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f4231cb09d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f4231cb09d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f4231cb09d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f4231cb09d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f4231cb09d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f4231cb09d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f4231cb09d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f4231cb09d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f4231cb09d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f4231cb09d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f4231cb09d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f4231cb09d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f4231cb09d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f4231cb09d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f4231cb09d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f4231cb09d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f4231cb09d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f4231cb09d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f4231cb09d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f4231cb09d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f4231cb09d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f4231cb09d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f4231cb09d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f4231cb09d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f4231cb09d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f4231cb09d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f4231cb09d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f4231cb09d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f4231cb09d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f4231cb09d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f4231cb09d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f4231cb09d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f4231cb09d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f4231cb09d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f4231cb09d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f4231cb09d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f4231cb09d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f4231cb09d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f4231cb09d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f4231cb09d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f4231cb09d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f4231cb09d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f4231cb09d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f4231cb09d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f4231cb09d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f4231cb09d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f4231cb09d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f4231cb09d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f4231cb09d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f4231cb09d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f4231cb09d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f4231cb09d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f4231cb09d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f4231cb09d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f4231cb09d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f4231cb09d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f4231cb09d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f4231cb09d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f4231cb09d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f4231cb09d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f4231cb09d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f4231cb09d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f4231cb09d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f4231cb09d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f4231cb09d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f4231cb09d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f4231cb09d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f4231cb09d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f4231cb09d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f4231cb09d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f4231cb09d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f4231cb09d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f4231cb09d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f4231cb09d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f4231cb09d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f4231cb09d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f4231cb09d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f4231cb09d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f4231cb09d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f4231cb09d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f4231cb09d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f4231cb09d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f4231cb09d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f4231cb09d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f4231cb09d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f4231cb09d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f4231cb09d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f4231cb09d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f4231cb09d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f4231cb09d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f4231cb09d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f4231cb09d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f4231cb09d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f4231cb09d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f4231cb09d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f4231cb09d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f4231cb09d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f4231cb09d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f4231cb09d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f4231cb09d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f4231cb09d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f4231cb09d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f4231cb09d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f4231cb09d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f4231cb09d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f4231cb09d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f4231cb09d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f4231cb09d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f4231cb09d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f4231cb09d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f4231cb09d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f4231cb09d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f4231cb09d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f4231cb09d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f4231cb09d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f4231cb09d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f4231cb09d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f4231cb09d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f4231cb09d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f4231cb09d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f4231cb09d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f4231cb09d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f4231cb09d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f4231cb09d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f4231cb09d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f4231cb09d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f4231cb09d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f4231cb09d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f4231cb09d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f4231cb09d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f4231cb09d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f4231cb09d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f4231cb09d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f4231cb09d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f4231cb09d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f4231cb09d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f4231cb09d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f4231cb09d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f4231cb09d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f4231cb09d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f4231cb09d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f4231cb09d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f4231cb09d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f4231cb09d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f4231cb09d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f4231cb09d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f4231cb09d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f4231cb09d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f4231cb09d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f4231cb09d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f4231cb09d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f4231cb09d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f4231cb09d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f4231cb09d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f4231cb09d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f4231cb09d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f4231cb09d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f4231cb09d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f4231cb09d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f4231cb09d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f4231cb09d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f4231cb09d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f4231cb09d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f4231cb09d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f4231cb09d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f4231cb09d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f4231cb09d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f4231cb09d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f4231cb09d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f4231cb09d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f4231cb09d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f4231cb09d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f4231cb09d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f4231cb09d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f4231cb09d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f4231cb09d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f4231cb09d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f4231cb09d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f4231cb09d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f4231cb09d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f4231cb09d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f4231cb09d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f4231cb09d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f4231cb09d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f4231cb09d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f4231cb09d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f4231cb09d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f4231cb09d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f4231cb09d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f4231cb09d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f4231cb09d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f4231cb09d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f4231cb09d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f4231cb09d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f4231cb09d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f4231cb09d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f4231cb09d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f4231cb09d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f4231cb09d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f4231cb09d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f4231cb09d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f4231cb09d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f4231cb09d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f4231cb09d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f4231cb09d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f4231cb09d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f4231cb09d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f4231cb09d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f4231cb09d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f4231cb09d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f4231cb09d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f4231cb09d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f4231cb09d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f4231cb09d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f4231cb09d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f4231cb09d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f4231cb09d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f4231cb09d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f4231cb09d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f4231cb09d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f4231cb09d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f4231cb09d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f4231cb09d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f4231cb09d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f4231cb09d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f4231cb09d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f4231cb09d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f4231cb09d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f4231cb09d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f4231cb09d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f4231cb09d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f4231cb09d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f4231cb09d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f4231cb09d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f4231cb09d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f4231cb09d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f4231cb09d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f4231cb09d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f4231cb09d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f4231cb09d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f4231cb09d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f4231cb09d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f4231cb09d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f4231cb09d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f4231cb09d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f4231cb09d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f4231cb09d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f4231cb09d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f4231cb09d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f4231cb09d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f4231cb09d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f4231cb09d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f4231cb09d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f4231cb09d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f4231cb09d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f4231cb09d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f4231cb09d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f4231cb09d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f4231cb09d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f4231cb09d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f4231cb09d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f4231cb09d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f4231cb09d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f4231cb09d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f4231cb09d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f4231cb09d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f4231cb09d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f4231cb09d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f4231cb09d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f4231cb09d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f4231cb09d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f4231cb09d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f4231cb09d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f4231cb09d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f4231cb09d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f4231cb09d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f4231cb09d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f4231cb09d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f4231cb09d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f4231cb09d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f4231cb09d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f4231cb09d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f4231cb09d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f4231cb09d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f4231cb09d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f4231cb09d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f4231cb09d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f4231cb09d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f4231cb09d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f4231cb09d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f4231cb09d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f4231cb09d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f4231cb09d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f4231cb09d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f4231cb09d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f4231cb09d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f4231cb09d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f4231cb09d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f4231cb09d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f4231cb09d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f4231cb09d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f4231cb09d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f4231cb09d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f4231cb09d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f4231cb09d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f4231cb09d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f4231cb09d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f4231cb09d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f4231cb09d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f4231cb09d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f4231cb09d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f4231cb09d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f4231cb09d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f4231cb09d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f4231cb09d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f4231cb09d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f4231cb09d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f4231cb09d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f4231cb09d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f4231cb09d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f4231cb09d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f4231cb09d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f4231cb09d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f4231cb09d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f4231cb09d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f4231cb09d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f4231cb09d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f4231cb09d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f4231cb09d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f4231cb09d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f4231cb09d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f4231cb09d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f4231cb09d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f4231cb09d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f4231cb09d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f4231cb09d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f4231cb09d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f4231cb09d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f4231cb09d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f4231cb09d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f4231cb09d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f4231cb09d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f4231cb09d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f4231cb09d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f4231cb09d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f4231cb09d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f4231cb09d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f4231cb09d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f4231cb09d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f4231cb09d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f4231cb09d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f4231cb09d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f4231cb09d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f4231cb09d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f4231cb09d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f4231cb09d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4231cb09d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f4231cb09d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f4231cb09d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f4231cb09d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f4231cb09d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confident-performance-excelling-when-it-counts/cultivating-solution-oriented-thinking?trk=learnermappingfile" TargetMode="External"/><Relationship Id="rId21" Type="http://schemas.openxmlformats.org/officeDocument/2006/relationships/image" Target="../media/image20.png"/><Relationship Id="rId11" Type="http://schemas.openxmlformats.org/officeDocument/2006/relationships/hyperlink" Target="https://www.linkedin.com/learning/mindfulness-nano-tips-for-decision-making-with-lillian-daniels/unlock-decision-making-power-practical-habits?trk=learnermappingfile" TargetMode="External"/><Relationship Id="rId10" Type="http://schemas.openxmlformats.org/officeDocument/2006/relationships/hyperlink" Target="https://www.linkedin.com/learning/cultivating-mental-agility/spot-new-trends-and-broaden-your-thinking?trk=learnermappingfile" TargetMode="External"/><Relationship Id="rId13" Type="http://schemas.openxmlformats.org/officeDocument/2006/relationships/hyperlink" Target="https://www.linkedin.com/learning/how-to-start-everyday-with-productivity/building-productive-routines?trk=learnermappingfile" TargetMode="External"/><Relationship Id="rId12" Type="http://schemas.openxmlformats.org/officeDocument/2006/relationships/hyperlink" Target="https://www.linkedin.com/learning/setting-a-vision-how-to-gain-clarity-on-your-goals/identify-your-personal-goals?trk=learnermappingfile" TargetMode="External"/><Relationship Id="rId15" Type="http://schemas.openxmlformats.org/officeDocument/2006/relationships/hyperlink" Target="https://www.linkedin.com/learning/building-the-reputation-and-skills-to-become-a-first-time-manager/develop-the-mindset-and-habits-to-become-a-great-leader?trk=learnermappingfile" TargetMode="External"/><Relationship Id="rId14" Type="http://schemas.openxmlformats.org/officeDocument/2006/relationships/hyperlink" Target="https://www.linkedin.com/learning/eight-ways-you-block-your-success/failing-to-see-how-successful-you-already-are?trk=learnermappingfile" TargetMode="External"/><Relationship Id="rId17" Type="http://schemas.openxmlformats.org/officeDocument/2006/relationships/hyperlink" Target="https://www.linkedin.com/learning/staying-positive-and-persevering/rewire-that-bad-habit?trk=learnermappingfile" TargetMode="External"/><Relationship Id="rId16" Type="http://schemas.openxmlformats.org/officeDocument/2006/relationships/hyperlink" Target="https://www.linkedin.com/learning/uncertain-the-wisdom-and-wonder-of-being-unsure/leverage-uncertainty-to-achieve-more?trk=learnermappingfile" TargetMode="External"/><Relationship Id="rId19" Type="http://schemas.openxmlformats.org/officeDocument/2006/relationships/hyperlink" Target="https://www.linkedin.com/learning/making-a-difference-how-to-advocate-for-the-change-you-want/sharpening-your-skillset?trk=learnermappingfile" TargetMode="External"/><Relationship Id="rId18" Type="http://schemas.openxmlformats.org/officeDocument/2006/relationships/hyperlink" Target="https://www.linkedin.com/learning/ten-minutes-to-better-prioritization/step-4-deciding-on-actions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hyperlink" Target="https://www.linkedin.com/learning/creating-your-internal-mobility-career-plan/determine-areas-to-upskill-or-reskill-for-your-next-role?trk=learnermappingfile" TargetMode="External"/><Relationship Id="rId9" Type="http://schemas.openxmlformats.org/officeDocument/2006/relationships/hyperlink" Target="https://www.linkedin.com/learning/strategies-to-learn-and-upskill-more-effectively/remove-distractions-while-learning?trk=learnermappingfile" TargetMode="External"/><Relationship Id="rId5" Type="http://schemas.openxmlformats.org/officeDocument/2006/relationships/hyperlink" Target="https://www.linkedin.com/learning/strategies-to-learn-and-upskill-more-effectively/understand-yourself-as-a-learner?trk=learnermappingfile" TargetMode="External"/><Relationship Id="rId6" Type="http://schemas.openxmlformats.org/officeDocument/2006/relationships/hyperlink" Target="https://www.linkedin.com/learning/cultivating-a-growth-mindset-23792198/reach-your-potential-with-a-growth-mindset?trk=learnermappingfile" TargetMode="External"/><Relationship Id="rId7" Type="http://schemas.openxmlformats.org/officeDocument/2006/relationships/hyperlink" Target="https://www.linkedin.com/learning/nano-tips-to-uncover-your-strengths-with-shade-zahrai/maximizing-strengths-for-success?trk=learnermappingfile" TargetMode="External"/><Relationship Id="rId8" Type="http://schemas.openxmlformats.org/officeDocument/2006/relationships/hyperlink" Target="https://www.linkedin.com/learning/activating-your-courage-to-increase-workplace-success/stay-in-it-to-win-it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f4231cb09d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f4231cb09d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f4231cb09d_0_1519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Learning Habits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accent6"/>
                </a:solidFill>
              </a:rPr>
              <a:t>Discover new lessons every day which can be completed in around 5-10 minutes. 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en-US" sz="2800">
                <a:solidFill>
                  <a:schemeClr val="accent6"/>
                </a:solidFill>
              </a:rPr>
              <a:t>on’t </a:t>
            </a: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f4231cb09d_0_1519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{C3215608-EEF2-43A9-A56C-50C11BDF9F94}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Determine areas to upskill or reskill for your next role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(2m 47s)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Understand yourself as a learner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(4m 15s)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Reach your potential with a growth mindset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(3m 40s)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Maximizing strengths for success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(1m 05s)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5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Stay in it to win it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(4m 23s) 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Remove distractions while learning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(4m 18s)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Spot new trends and broaden your thinking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(2m 53s)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Email your manager the name</a:t>
                      </a:r>
                      <a:br>
                        <a:rPr lang="en-US" sz="2000"/>
                      </a:br>
                      <a:r>
                        <a:rPr lang="en-US" sz="2000"/>
                        <a:t> of one LinkedIn Learning course you’re interested in taking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Unlock decision making power: Practical habits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(1m 37s)</a:t>
                      </a:r>
                      <a:endParaRPr sz="20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Identify your personal goals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 (3m 22s)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Building productive routines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(3m 23s)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12</a:t>
                      </a:r>
                      <a:endParaRPr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Failing to see how successful you already are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(4m 51s)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Develop the mindset and habits to become a great leader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(4m 02s)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Recommend a course or video to a colleague or teammate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Leverage uncertainty to achieve more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(2m 11s)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Rewire that bad habit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(4m 35s)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Step 4: Decide on your actions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lang="en-US" sz="2000"/>
                        <a:t>(2m 58s)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Sharpening your skill set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(1m 55s)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Cultivating solution-oriented thinking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(4m 44s)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20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b="1" lang="en-US" sz="2000"/>
                        <a:t>Reflection:</a:t>
                      </a:r>
                      <a:br>
                        <a:rPr b="1" lang="en-US" sz="2000"/>
                      </a:br>
                      <a:r>
                        <a:rPr lang="en-US" sz="2000"/>
                        <a:t>What were your key takeaways from</a:t>
                      </a:r>
                      <a:br>
                        <a:rPr lang="en-US" sz="2000"/>
                      </a:br>
                      <a:r>
                        <a:rPr lang="en-US" sz="2000"/>
                        <a:t>the Learning Habits challenge?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, application, icon&#10;&#10;Description automatically generated" id="3040" name="Google Shape;3040;g2f4231cb09d_0_1519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3498413" y="812950"/>
            <a:ext cx="4629376" cy="20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