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hZkO1vOaDWdXPSVCOTIXxL8M22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2748D86-FF83-4B53-90B2-8EFCF7DD5244}">
  <a:tblStyle styleId="{92748D86-FF83-4B53-90B2-8EFCF7DD524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7dd692133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7dd692133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7dd692133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7dd692133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7dd692133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7dd692133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7dd692133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7dd692133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7dd692133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7dd692133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7dd692133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7dd692133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7dd692133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7dd692133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7dd692133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7dd692133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7dd692133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7dd692133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7dd692133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7dd692133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7dd692133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7dd692133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7dd692133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7dd692133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7dd692133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7dd692133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7dd692133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7dd692133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7dd692133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7dd692133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7dd692133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7dd692133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7dd692133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7dd692133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7dd692133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7dd692133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7dd692133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7dd692133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7dd692133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7dd692133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7dd692133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7dd692133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7dd692133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7dd692133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7dd692133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7dd692133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7dd692133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7dd692133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7dd692133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7dd692133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7dd692133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7dd692133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7dd692133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7dd692133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7dd692133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7dd692133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7dd692133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7dd692133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7dd692133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7dd692133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7dd692133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7dd692133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7dd692133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7dd692133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7dd692133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7dd692133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7dd692133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7dd692133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7dd692133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7dd692133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7dd692133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7dd692133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7dd692133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7dd692133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7dd692133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7dd692133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7dd692133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7dd692133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7dd692133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7dd692133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7dd692133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7dd692133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7dd692133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7dd692133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7dd692133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7dd692133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7dd692133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7dd692133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7dd692133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7dd692133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7dd692133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7dd692133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7dd692133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7dd692133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7dd692133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7dd692133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7dd692133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7dd692133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7dd692133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7dd692133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7dd692133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7dd692133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7dd692133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7dd692133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7dd692133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7dd692133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7dd692133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7dd692133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7dd692133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7dd692133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7dd692133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7dd692133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7dd692133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7dd692133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7dd692133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7dd692133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7dd692133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7dd692133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7dd692133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7dd692133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7dd692133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7dd692133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7dd692133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7dd692133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7dd692133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7dd692133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7dd692133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7dd692133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7dd692133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7dd692133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7dd692133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7dd692133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7dd692133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7dd692133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7dd692133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7dd692133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7dd692133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7dd692133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7dd692133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7dd692133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7dd692133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7dd692133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7dd692133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7dd692133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7dd692133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7dd692133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7dd692133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7dd692133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7dd692133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7dd692133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7dd692133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7dd692133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7dd692133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7dd692133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7dd692133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7dd692133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7dd692133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7dd692133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7dd692133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7dd692133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7dd692133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7dd692133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7dd692133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7dd692133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7dd692133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7dd692133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7dd692133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7dd692133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7dd692133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7dd692133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7dd692133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7dd692133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7dd692133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7dd692133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7dd692133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7dd692133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7dd692133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7dd692133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7dd692133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7dd692133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7dd692133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7dd692133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7dd692133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7dd692133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7dd692133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7dd692133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7dd692133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7dd692133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7dd692133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7dd692133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7dd692133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7dd692133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7dd692133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7dd692133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7dd692133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7dd692133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7dd692133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7dd692133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7dd692133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7dd692133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7dd692133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7dd692133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7dd692133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7dd692133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7dd692133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7dd692133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7dd692133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7dd692133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7dd692133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7dd692133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7dd692133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7dd692133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7dd692133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7dd692133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7dd692133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7dd692133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7dd692133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7dd692133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7dd692133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7dd692133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7dd692133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7dd692133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7dd692133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7dd692133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7dd692133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7dd692133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7dd692133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7dd692133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7dd692133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7dd692133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7dd692133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7dd692133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7dd692133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7dd692133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7dd692133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7dd692133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7dd692133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7dd692133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7dd692133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7dd692133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7dd692133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7dd692133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7dd692133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7dd692133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7dd692133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7dd692133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7dd692133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7dd692133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7dd692133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7dd692133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7dd692133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7dd692133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7dd692133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7dd692133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7dd692133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7dd692133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7dd692133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7dd692133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7dd692133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7dd692133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7dd692133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7dd692133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7dd692133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7dd692133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7dd692133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7dd692133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7dd692133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7dd692133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7dd692133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7dd692133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7dd692133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7dd692133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7dd692133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7dd692133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7dd692133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7dd692133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7dd692133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7dd692133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7dd692133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7dd692133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7dd692133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7dd692133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7dd692133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7dd692133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7dd692133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7dd692133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7dd692133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7dd692133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7dd692133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7dd692133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7dd692133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7dd692133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7dd692133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7dd692133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7dd692133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7dd692133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7dd692133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7dd692133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7dd692133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7dd692133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7dd692133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7dd692133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7dd692133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7dd692133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7dd692133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7dd692133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7dd692133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7dd692133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7dd692133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7dd692133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7dd692133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7dd692133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7dd692133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7dd692133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7dd692133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7dd692133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7dd692133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7dd692133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7dd692133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7dd692133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7dd692133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7dd692133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7dd692133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7dd692133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7dd692133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7dd692133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7dd692133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7dd692133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7dd692133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7dd692133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7dd692133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7dd692133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7dd692133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7dd692133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7dd692133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7dd692133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7dd692133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7dd692133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7dd692133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7dd692133_0_192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7dd692133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7dd692133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7dd692133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7dd692133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7dd692133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7dd692133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7dd692133_0_193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7dd692133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7dd692133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7dd692133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7dd692133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7dd692133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7dd692133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7dd692133_0_193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7dd692133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7dd692133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7dd692133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7dd692133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7dd692133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7dd692133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7dd692133_0_194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7dd692133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7dd692133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7dd692133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7dd692133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7dd692133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7dd692133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7dd692133_0_195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7dd692133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7dd692133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7dd692133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7dd692133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7dd692133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7dd692133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7dd692133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7dd692133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7dd692133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7dd692133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7dd692133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7dd692133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7dd692133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7dd692133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7dd692133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7dd692133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7dd692133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7dd692133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7dd692133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7dd692133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7dd692133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7dd692133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7dd692133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7dd692133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7dd692133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7dd692133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7dd692133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7dd692133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7dd692133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7dd692133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7dd692133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7dd692133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7dd692133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7dd692133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7dd692133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7dd692133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7dd692133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7dd692133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7dd692133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7dd692133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7dd692133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7dd692133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7dd692133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7dd692133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7dd692133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7dd692133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7dd692133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7dd692133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7dd692133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7dd692133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7dd692133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7dd692133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7dd692133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7dd692133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7dd692133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7dd692133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7dd692133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7dd692133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7dd692133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7dd692133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7dd692133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7dd692133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7dd692133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7dd692133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7dd692133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7dd692133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7dd692133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7dd692133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7dd692133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7dd692133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7dd692133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7dd692133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7dd692133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7dd692133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7dd692133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7dd692133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7dd692133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7dd692133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7dd692133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7dd692133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7dd692133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7dd692133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7dd692133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7dd692133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7dd692133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7dd692133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7dd692133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7dd692133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7dd692133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7dd692133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7dd692133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7dd692133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7dd692133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7dd692133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7dd692133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7dd692133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7dd692133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7dd692133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7dd692133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7dd692133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7dd692133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7dd692133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7dd692133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7dd692133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7dd692133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7dd692133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7dd692133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7dd692133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7dd692133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7dd692133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7dd692133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7dd692133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7dd692133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7dd692133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7dd692133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7dd692133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7dd692133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7dd692133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7dd692133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7dd692133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7dd692133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7dd692133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7dd692133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7dd692133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7dd692133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7dd692133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7dd692133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7dd692133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7dd692133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7dd692133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7dd692133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7dd692133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7dd692133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7dd692133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7dd692133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7dd692133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7dd692133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7dd692133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7dd692133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7dd692133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7dd692133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7dd692133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7dd692133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7dd692133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7dd692133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7dd692133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7dd692133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7dd692133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7dd692133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7dd692133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7dd692133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7dd692133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7dd692133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7dd692133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7dd692133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7dd692133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7dd692133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7dd692133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7dd692133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7dd692133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7dd692133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7dd692133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7dd692133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7dd692133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7dd692133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7dd692133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7dd692133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7dd692133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7dd692133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7dd692133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7dd692133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7dd692133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7dd692133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7dd692133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7dd692133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7dd692133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7dd692133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7dd692133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7dd692133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7dd692133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7dd692133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7dd692133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7dd692133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7dd692133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7dd692133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7dd692133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7dd692133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7dd692133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7dd692133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7dd692133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7dd692133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7dd692133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7dd692133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7dd692133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7dd692133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7dd692133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7dd692133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7dd692133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7dd692133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7dd692133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7dd692133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7dd692133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7dd692133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7dd692133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7dd692133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7dd692133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7dd692133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7dd692133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7dd692133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7dd692133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7dd692133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7dd692133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7dd692133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7dd692133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7dd692133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7dd692133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7dd692133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7dd692133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7dd692133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7dd692133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7dd692133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7dd692133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7dd692133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7dd692133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7dd692133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7dd692133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7dd692133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7dd692133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7dd692133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7dd692133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7dd692133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7dd692133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7dd692133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7dd692133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7dd692133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7dd692133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7dd692133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7dd692133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7dd692133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7dd692133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7dd692133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7dd692133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7dd692133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7dd692133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7dd692133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7dd692133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7dd692133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7dd692133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7dd692133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7dd692133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7dd692133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7dd692133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7dd692133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7dd692133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7dd692133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7dd692133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7dd692133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7dd692133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7dd692133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7dd692133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7dd692133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7dd692133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7dd692133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7dd692133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7dd692133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7dd692133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7dd692133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7dd692133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7dd692133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7dd692133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7dd692133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7dd692133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7dd692133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7dd692133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7dd692133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7dd692133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7dd692133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7dd692133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7dd692133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7dd692133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7dd692133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7dd692133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7dd692133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7dd692133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7dd692133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7dd692133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7dd692133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7dd692133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7dd692133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7dd692133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7dd692133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7dd692133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7dd692133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7dd692133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7dd692133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7dd692133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7dd692133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7dd692133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7dd692133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7dd692133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7dd692133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7dd692133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7dd692133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7dd692133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7dd692133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7dd692133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7dd692133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7dd692133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7dd692133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7dd692133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7dd692133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7dd692133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7dd692133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7dd692133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7dd692133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7dd692133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7dd692133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7dd692133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7dd692133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7dd692133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7dd692133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7dd692133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7dd692133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7dd692133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7dd692133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7dd692133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7dd692133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7dd692133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7dd692133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7dd692133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7dd692133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7dd692133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7dd692133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7dd692133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7dd692133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7dd692133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7dd692133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7dd692133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7dd692133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7dd692133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7dd692133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7dd692133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7dd692133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7dd692133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7dd692133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7dd692133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7dd692133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7dd692133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7dd692133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7dd692133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7dd692133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7dd692133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7dd692133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7dd692133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7dd692133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7dd692133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7dd692133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7dd692133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7dd692133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7dd692133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7dd692133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7dd692133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7dd692133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7dd692133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7dd692133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7dd692133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7dd692133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7dd692133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7dd692133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7dd692133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7dd692133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7dd692133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7dd692133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7dd692133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7dd692133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7dd692133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7dd692133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7dd692133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7dd692133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7dd692133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7dd692133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7dd692133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7dd692133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7dd692133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7dd692133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7dd692133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7dd692133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7dd692133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7dd692133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7dd692133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7dd692133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7dd692133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7dd692133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7dd692133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7dd692133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7dd692133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7dd692133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7dd692133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7dd692133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7dd692133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7dd692133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7dd692133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7dd692133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7dd692133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7dd692133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7dd692133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7dd692133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7dd692133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7dd692133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7dd692133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7dd692133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7dd692133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7dd692133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7dd692133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7dd692133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7dd692133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7dd692133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7dd692133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7dd692133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7dd692133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7dd692133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7dd692133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7dd692133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7dd692133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7dd692133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7dd692133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7dd692133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7dd692133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7dd692133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7dd692133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7dd692133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7dd692133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7dd692133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7dd692133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7dd692133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7dd692133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7dd692133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7dd692133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7dd692133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7dd692133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7dd692133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7dd692133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7dd692133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7dd692133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7dd692133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7dd692133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7dd692133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7dd692133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7dd692133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7dd692133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7dd692133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7dd692133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7dd692133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7dd692133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7dd692133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7dd692133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7dd692133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7dd692133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7dd692133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7dd692133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7dd692133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7dd692133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7dd692133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7dd692133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7dd692133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7dd692133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7dd692133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7dd692133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7dd692133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7dd692133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7dd692133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7dd692133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7dd692133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7dd692133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7dd692133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7dd692133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7dd692133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7dd692133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7dd692133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7dd692133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7dd692133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7dd692133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7dd692133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7dd692133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7dd692133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7dd692133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7dd692133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7dd692133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7dd692133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7dd692133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7dd692133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7dd692133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7dd692133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7dd692133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7dd692133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7dd692133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7dd692133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7dd692133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7dd692133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7dd692133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7dd692133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7dd692133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7dd692133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7dd692133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7dd692133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7dd692133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7dd692133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7dd692133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7dd692133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7dd692133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7dd692133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7dd692133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7dd692133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7dd692133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7dd692133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7dd692133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7dd692133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7dd692133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7dd692133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7dd692133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7dd692133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7dd692133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7dd692133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7dd692133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7dd692133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7dd692133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7dd692133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7dd692133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7dd692133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7dd692133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7dd692133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7dd692133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7dd692133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7dd692133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7dd692133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7dd692133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7dd692133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7dd692133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7dd692133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7dd692133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7dd692133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7dd692133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7dd692133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7dd692133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7dd692133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7dd692133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7dd692133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7dd692133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7dd692133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7dd692133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7dd692133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7dd692133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7dd692133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7dd692133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7dd692133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7dd692133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7dd692133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7dd692133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7dd692133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7dd692133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7dd692133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7dd692133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7dd692133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7dd692133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7dd692133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7dd692133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7dd692133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7dd692133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7dd692133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7dd692133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7dd692133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7dd692133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7dd692133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7dd692133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7dd692133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7dd692133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7dd692133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7dd692133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7dd692133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7dd692133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7dd692133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7dd692133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7dd692133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7dd692133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7dd692133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7dd692133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7dd692133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7dd692133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7dd692133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7dd692133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7dd692133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7dd692133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7dd692133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7dd692133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7dd692133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7dd692133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7dd692133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7dd692133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7dd692133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7dd692133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7dd692133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7dd692133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7dd692133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7dd692133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7dd692133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7dd692133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7dd692133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7dd692133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7dd692133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7dd692133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7dd692133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7dd692133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7dd692133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7dd692133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7dd692133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7dd692133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7dd692133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7dd692133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7dd692133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7dd692133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7dd692133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7dd692133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7dd692133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7dd692133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7dd692133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7dd692133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7dd692133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7dd692133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7dd692133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7dd692133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7dd692133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7dd692133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7dd692133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7dd692133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7dd692133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7dd692133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7dd692133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7dd692133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7dd692133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7dd692133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7dd692133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7dd692133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7dd692133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7dd692133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7dd692133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7dd692133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7dd692133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7dd692133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7dd692133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7dd692133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7dd692133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7dd692133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7dd692133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7dd692133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7dd692133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7dd692133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7dd692133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7dd692133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7dd692133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7dd692133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7dd692133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7dd692133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7dd692133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7dd692133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7dd692133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7dd692133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7dd692133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7dd692133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7dd692133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7dd692133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7dd692133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7dd692133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7dd692133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7dd692133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7dd692133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7dd692133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7dd692133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7dd692133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7dd692133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7dd692133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7dd692133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7dd692133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7dd692133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7dd692133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7dd692133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7dd692133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7dd692133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7dd692133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7dd692133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7dd692133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7dd692133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7dd692133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7dd692133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7dd692133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7dd692133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7dd692133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7dd692133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7dd692133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7dd692133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7dd692133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7dd692133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7dd692133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7dd692133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7dd692133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7dd692133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7dd692133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7dd692133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7dd692133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7dd692133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7dd692133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7dd692133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7dd692133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7dd692133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7dd692133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7dd692133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7dd692133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7dd692133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7dd692133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7dd692133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7dd692133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7dd692133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7dd692133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7dd692133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7dd692133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7dd692133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7dd692133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7dd692133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7dd692133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7dd692133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7dd692133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7dd692133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7dd692133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7dd692133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7dd692133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7dd692133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7dd692133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7dd692133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7dd692133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7dd692133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7dd692133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7dd692133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7dd692133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7dd692133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7dd692133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7dd692133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7dd692133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7dd692133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7dd692133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7dd692133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7dd692133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7dd692133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7dd692133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7dd692133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7dd692133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7dd692133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7dd692133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7dd692133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7dd692133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7dd692133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7dd692133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7dd692133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7dd692133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7dd692133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7dd692133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7dd692133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7dd692133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7dd692133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7dd692133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7dd692133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7dd692133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7dd692133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7dd692133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7dd692133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7dd692133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7dd692133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7dd692133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7dd692133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7dd692133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7dd692133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7dd692133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7dd692133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7dd692133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7dd692133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7dd692133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7dd692133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7dd692133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7dd692133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7dd692133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7dd692133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7dd692133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7dd692133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7dd692133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7dd692133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7dd692133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7dd692133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7dd692133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7dd692133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7dd692133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7dd692133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7dd692133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7dd692133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7dd692133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7dd692133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7dd692133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7dd692133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7dd692133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7dd692133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7dd692133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7dd692133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7dd692133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7dd692133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7dd692133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7dd692133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7dd692133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7dd692133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7dd692133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7dd692133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7dd692133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7dd692133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7dd692133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7dd692133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7dd692133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7dd692133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7dd692133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7dd692133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7dd692133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7dd692133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7dd692133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7dd692133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7dd692133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7dd692133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7dd692133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7dd692133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7dd692133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7dd692133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7dd692133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7dd692133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7dd692133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7dd692133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7dd692133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7dd692133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7dd692133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7dd692133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7dd692133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7dd692133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7dd692133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7dd692133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7dd692133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7dd692133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7dd692133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7dd692133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7dd692133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7dd692133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7dd692133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7dd692133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7dd692133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7dd692133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7dd692133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7dd692133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7dd692133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7dd692133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7dd692133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7dd692133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7dd692133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7dd692133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7dd692133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7dd692133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7dd692133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7dd692133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7dd692133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7dd692133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7dd692133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7dd692133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7dd692133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7dd692133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7dd692133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7dd692133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7dd692133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7dd692133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7dd692133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7dd692133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7dd692133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7dd692133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7dd692133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7dd692133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7dd692133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7dd692133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7dd692133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7dd692133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7dd692133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7dd692133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7dd692133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7dd692133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7dd692133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7dd692133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7dd692133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7dd692133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7dd692133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7dd692133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7dd692133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7dd692133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7dd692133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7dd692133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7dd692133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7dd692133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7dd692133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7dd692133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7dd692133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7dd692133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7dd692133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7dd692133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7dd692133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7dd692133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7dd692133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7dd692133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7dd692133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7dd692133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7dd692133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7dd692133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7dd692133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7dd692133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7dd692133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7dd692133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7dd692133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7dd692133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7dd692133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7dd692133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7dd692133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7dd692133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7dd692133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7dd692133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7dd692133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7dd692133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7dd692133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7dd692133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7dd692133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7dd692133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7dd692133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7dd692133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7dd692133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7dd692133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7dd692133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7dd692133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7dd692133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7dd692133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7dd692133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7dd692133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omprendre-et-appliquer-les-principes-ethiques-de-l-ia-generative/prendre-en-compte-les-biais?trk=learnermappingfile" TargetMode="External"/><Relationship Id="rId22" Type="http://schemas.openxmlformats.org/officeDocument/2006/relationships/hyperlink" Target="https://www.linkedin.com/learning/les-implications-juridiques-de-l-intelligence-artificielle/connaitre-le-contexte-et-les-elements-essentiels-de-la-reglementation-europeenne-sur-l-ia?trk=learnermappingfile" TargetMode="External"/><Relationship Id="rId21" Type="http://schemas.openxmlformats.org/officeDocument/2006/relationships/hyperlink" Target="https://www.linkedin.com/learning/prompt-engineering-pour-la-generation-de-contenu-avec-l-ia/prendre-en-compte-la-securite-et-l-ethique-dans-l-usage-des-ia-generatives?trk=learnermappingfile" TargetMode="External"/><Relationship Id="rId23" Type="http://schemas.openxmlformats.org/officeDocument/2006/relationships/hyperlink" Target="https://www.linkedin.com/learning/utiliser-l-intelligence-artificielle-pour-le-developpement-durable/associer-ia-et-gouvernance?trk=learnermappingfile" TargetMode="External"/><Relationship Id="rId11" Type="http://schemas.openxmlformats.org/officeDocument/2006/relationships/hyperlink" Target="https://www.linkedin.com/learning/le-deploiement-de-l-ia-generative-dans-les-organisations/decouvrir-les-agents-intelligents-et-leurs-roles?trk=learnermappingfile" TargetMode="External"/><Relationship Id="rId10" Type="http://schemas.openxmlformats.org/officeDocument/2006/relationships/hyperlink" Target="https://www.linkedin.com/learning/generer-des-contenus-grace-a-l-intelligence-artificielle/comprendre-les-grands-concepts-de-la-generation-de-contenu?trk=learnermappingfile" TargetMode="External"/><Relationship Id="rId13" Type="http://schemas.openxmlformats.org/officeDocument/2006/relationships/hyperlink" Target="https://www.linkedin.com/learning/l-intelligence-artificielle-pour-les-ressources-humaines/choisir-la-boite-a-outils-ia-pour-les-rh?trk=learnermappingfile" TargetMode="External"/><Relationship Id="rId12" Type="http://schemas.openxmlformats.org/officeDocument/2006/relationships/hyperlink" Target="https://www.linkedin.com/learning/le-deploiement-de-l-ia-generative-dans-les-organisations/monter-une-equipe-pour-deployer-l-ia-generative?trk=learnermappingfile" TargetMode="External"/><Relationship Id="rId15" Type="http://schemas.openxmlformats.org/officeDocument/2006/relationships/hyperlink" Target="https://www.linkedin.com/learning/ia-generative-et-creation-de-contenus-opportunites-risques-et-ethique/decouvrir-les-avantages-et-les-opportunites?trk=learnermappingfile" TargetMode="External"/><Relationship Id="rId14" Type="http://schemas.openxmlformats.org/officeDocument/2006/relationships/hyperlink" Target="https://www.linkedin.com/learning/l-intelligence-artificielle-ia-generative-pour-les-dirigeants/evaluer-les-besoins-de-votre-entreprise?trk=learnermappingfile" TargetMode="External"/><Relationship Id="rId17" Type="http://schemas.openxmlformats.org/officeDocument/2006/relationships/hyperlink" Target="https://www.linkedin.com/learning/generer-des-contenus-grace-a-l-intelligence-artificielle/trailer?trk=learnermappingfile" TargetMode="External"/><Relationship Id="rId16" Type="http://schemas.openxmlformats.org/officeDocument/2006/relationships/hyperlink" Target="https://www.linkedin.com/learning/ia-generative-et-creation-de-contenus-opportunites-risques-et-ethique/etudier-des-exemples-de-succes-d-entreprise?trk=learnermappingfile" TargetMode="External"/><Relationship Id="rId19" Type="http://schemas.openxmlformats.org/officeDocument/2006/relationships/hyperlink" Target="https://www.linkedin.com/learning/comprendre-et-appliquer-les-principes-ethiques-de-l-ia-generative/decrypter-les-enjeux-ethiques-de-l-ia?trk=learnermappingfile" TargetMode="External"/><Relationship Id="rId18" Type="http://schemas.openxmlformats.org/officeDocument/2006/relationships/hyperlink" Target="https://www.linkedin.com/learning/le-deploiement-de-l-ia-generative-dans-les-organisations/securiser-les-donnees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hyperlink" Target="https://www.linkedin.com/learning/les-fondements-de-l-intelligence-artificielle/definir-l-ia?trk=learnermappingfile" TargetMode="External"/><Relationship Id="rId9" Type="http://schemas.openxmlformats.org/officeDocument/2006/relationships/hyperlink" Target="https://www.linkedin.com/learning/les-fondements-de-l-intelligence-artificielle/decouvrir-des-cas-d-application?trk=learnermappingfile" TargetMode="External"/><Relationship Id="rId5" Type="http://schemas.openxmlformats.org/officeDocument/2006/relationships/hyperlink" Target="https://www.linkedin.com/learning/decouvrir-l-ia-generative/comprendre-en-quoi-l-ia-generative-est-differente-des-autres-types-d-ia?trk=learnermappingfile" TargetMode="External"/><Relationship Id="rId6" Type="http://schemas.openxmlformats.org/officeDocument/2006/relationships/hyperlink" Target="https://www.linkedin.com/learning/le-deploiement-de-l-ia-generative-dans-les-organisations/apprehender-les-evolutions-de-l-ia?trk=learnermappingfile" TargetMode="External"/><Relationship Id="rId7" Type="http://schemas.openxmlformats.org/officeDocument/2006/relationships/hyperlink" Target="https://www.linkedin.com/learning/l-intelligence-artificielle-pour-les-leaders-et-les-managers/integration-et-acculturation-a-l-ia-le-role-du-leader-et-du-manager?trk=learnermappingfile" TargetMode="External"/><Relationship Id="rId8" Type="http://schemas.openxmlformats.org/officeDocument/2006/relationships/hyperlink" Target="https://www.linkedin.com/learning/l-intelligence-artificielle-pour-les-leaders-et-les-managers/gerer-les-attentes-disproportionnees-des-employe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7dd692133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7dd692133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7dd692133_0_1520"/>
          <p:cNvSpPr txBox="1"/>
          <p:nvPr/>
        </p:nvSpPr>
        <p:spPr>
          <a:xfrm>
            <a:off x="755175" y="546650"/>
            <a:ext cx="16776300" cy="19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Développez et gérez les employés à l’ère de l’IA </a:t>
            </a:r>
            <a:endParaRPr>
              <a:extLst>
                <a:ext uri="http://customooxmlschemas.google.com/">
                  <go:slidesCustomData xmlns:go="http://customooxmlschemas.google.com/" textRoundtripDataId="1"/>
                </a:ext>
              </a:extLst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Alors que la technologie transforme les organisations, l’humaine reste irremplaçable. Équipez vos équipes des compétences nécessaires pour prospérer aux côtés de l’IA.</a:t>
            </a:r>
            <a:endParaRPr sz="6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7dd692133_0_152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{92748D86-FF83-4B53-90B2-8EFCF7DD5244}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Définir l'IA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Comprendre en quoi l’IA générative est différente des autres types d’IA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12s)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Appréhender les évolutions de l'IA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Intégration et acculturation à l'IA : le rôle du leader et du manager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Gérer les attentes disproportionnées des employés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36s)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Découvrir des cas d'application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Comprendre les grands concepts de la génération de contenu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10s)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Découvrir les agents intelligents et leurs rôles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53s)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Monter une équipe pour déployer l'IA générative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Choisir la boite à outils IA pour les RH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18s)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Évaluer les besoins de votre entreprise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41s)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Découvrir les avantages et les opportunités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47s)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Étudier des exemples de succès d'entreprise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Gérer le coût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Sécuriser les données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50s)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Décrypter les enjeux éthiques de l'IA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Prendre en compte les biais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16s)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Prendre en compte la sécurité et l'éthique dans l'usage des IA génératives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53s)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Connaître le contexte et les éléments essentiels de la règlementation européenne sur l’IA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38s)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Associer IA et gouvernance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31s)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